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F483E-CB9B-41F8-96B0-B5AE4B3891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20A3D-90BF-490D-8185-6DF7A117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369552-C794-468A-A70F-0DDD43978DC4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4643-7224-45DD-9B78-A33D529FC36A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ADC26D-1A83-4FF1-BB74-C17AA430E1CD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F3ACE1-AF01-42C4-99E5-7576817865F0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63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F3A5D4-7DB1-4518-B336-4136F77D431C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081B-1F86-4A2E-BB3D-A77F4696085D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8BF5-5227-413D-A5FD-34694A9C6C64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8201-80DA-4A53-9696-FD10EF315992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0967-4A7D-4E20-8D23-4B7AE6093F2E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690-B4D8-47FD-A02C-381DCFC7134D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96C3C-299D-4D6E-9398-2307F4C075C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828E-215B-4D6A-81F4-5948C5214435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7C7A-3260-46B7-A297-3EE9BBD206C7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EC61-665F-406D-B024-CF5AC0726BB2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502-047B-48AB-892C-79E268E53040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8AB6-289C-4D2F-8F0D-8B40DEA4AF19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594F-612E-409E-9E1C-B21230E78594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97C6-0531-4868-8F7B-A2797AD82EF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8362-6F56-0082-C019-ABE8D3A16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STUDENTS CREDENTIALS SHARING BASED DECENTRALIZED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6B38-3C4E-0D9C-5E66-3774F809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49" y="5675605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IV</a:t>
            </a:r>
          </a:p>
          <a:p>
            <a:r>
              <a:rPr lang="en-US" dirty="0"/>
              <a:t>Guide : </a:t>
            </a:r>
            <a:r>
              <a:rPr lang="en-US" dirty="0" err="1"/>
              <a:t>Asst.Prof.Rahul</a:t>
            </a:r>
            <a:r>
              <a:rPr lang="en-US" dirty="0"/>
              <a:t> Gopal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79BC-1EF4-7217-439C-A172EF19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543" y="6350002"/>
            <a:ext cx="2743200" cy="437697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152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BB94-3E4F-41EC-9DBB-DF110A6D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63562"/>
            <a:ext cx="10820399" cy="1293028"/>
          </a:xfrm>
        </p:spPr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41F22-C0B4-9A30-427E-1B4244447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20" y="1856590"/>
            <a:ext cx="7899816" cy="45607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6BC1-6E1D-99D4-29A4-3FD452F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535" y="6417291"/>
            <a:ext cx="1018592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05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4C07-B46A-98CD-9F37-E386F2C8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C49F-57D2-A00A-2D17-7250E388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Registration of User: assigns a unique ID to every user. The way to create unique IDs is discretion of the government body.</a:t>
            </a:r>
          </a:p>
          <a:p>
            <a:r>
              <a:rPr lang="en-US" dirty="0"/>
              <a:t>(ii) Sign-up and Login of User: allows users to undergo one-time sign-up process which would ease future logins.</a:t>
            </a:r>
          </a:p>
          <a:p>
            <a:r>
              <a:rPr lang="en-US" dirty="0"/>
              <a:t>(iii) Enrollment of Student: happens at the time of admission.</a:t>
            </a:r>
          </a:p>
          <a:p>
            <a:r>
              <a:rPr lang="en-US" dirty="0"/>
              <a:t>(iv) Uploading of Credential: by school or company or professor.</a:t>
            </a:r>
          </a:p>
          <a:p>
            <a:r>
              <a:rPr lang="en-US" dirty="0"/>
              <a:t>(v) Retrieval and Viewing of Credential: enables students to retrieve their credentials.</a:t>
            </a:r>
          </a:p>
          <a:p>
            <a:r>
              <a:rPr lang="en-US" dirty="0"/>
              <a:t>(vi) Searching Student Information: facilitates stakeholders to search student’s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55429-3E13-544D-187A-D9B84916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8902" y="6173281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425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BE3D-9D17-3691-5E45-DEA88CBF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B710-AC30-94B3-6E39-568B9A5B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(vii) Sending Access Request: allows schools, professors and companies to send access request to students to view their credentials.</a:t>
            </a:r>
          </a:p>
          <a:p>
            <a:r>
              <a:rPr lang="en-US" dirty="0"/>
              <a:t>(viii) Granting Access Right: empowers students to approve the received access requests.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0860-CB1E-28FA-B7F5-5F38B642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555" y="6173281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96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A559-0753-5044-C58A-4DE38267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88" y="2910413"/>
            <a:ext cx="8814319" cy="12930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3FA2D-C8CE-DEDC-04A7-14CDDAF5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6007" y="6193972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584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6A9B-633E-EECA-9115-58955D14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F885-143C-C13B-50E0-A635FD3C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ADITYA R NAIR (STC20CS006)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ANN MARIA SUNNY(STC20CS018)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NADAR NAWAS (STC20CS040)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STEEVE BINU BABY(STC20CS055)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6C77-FC4B-5E32-7742-8D5A8CF7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8861" y="6355844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676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0E8-A86E-609C-3355-0B213FD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D9FA-A9C6-4875-C537-6E7B3754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ABSTRACT</a:t>
            </a:r>
          </a:p>
          <a:p>
            <a:pPr marL="0" indent="0">
              <a:buNone/>
            </a:pPr>
            <a:r>
              <a:rPr lang="en-US" dirty="0"/>
              <a:t>2) SRS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B0D8-89D4-9F06-0950-9A5126E8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547" y="6218685"/>
            <a:ext cx="2743200" cy="391562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506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5941-DECD-396F-5D47-E804EE6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764373"/>
            <a:ext cx="10750420" cy="1293028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7A60-BD89-9B35-28B9-BBA5D5E7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dirty="0">
              <a:effectLst/>
              <a:latin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In the era of digital transformation, traditional methods of verifying and sharing academic credentials face numerous challenges, including fraud, inefficiency, and a lack of transparency. This abstract outlines the development of a decentralized application (</a:t>
            </a:r>
            <a:r>
              <a:rPr lang="en-US" sz="1800" b="0" i="0" u="none" strike="noStrike" dirty="0" err="1">
                <a:effectLst/>
                <a:latin typeface="Roboto" panose="02000000000000000000" pitchFamily="2" charset="0"/>
              </a:rPr>
              <a:t>DApp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) utilizing blockchain technology to securely manage and share student credentials .This introduces a novel approach to credential sharing by leveraging the power of blockchain, specifically Ethereum, to create a tamper-proof, transparent, and user-centric system. In this decentralized ecosystem, students are given ownership of their academic records, ensuring privacy and control over their data 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CD61-4877-CB42-AD07-6A4A102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191" y="6218685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49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719B-A858-C442-8C92-C19DD79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840492"/>
          </a:xfrm>
        </p:spPr>
        <p:txBody>
          <a:bodyPr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4FD4-9608-1BA3-B5FE-3FA117A3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2147"/>
            <a:ext cx="10820400" cy="4573697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INTRODUCTION</a:t>
            </a:r>
          </a:p>
          <a:p>
            <a:pPr marL="0" indent="0">
              <a:buNone/>
            </a:pPr>
            <a:endParaRPr lang="en-US" sz="2800" u="sng" dirty="0"/>
          </a:p>
          <a:p>
            <a:r>
              <a:rPr lang="en-US" dirty="0"/>
              <a:t>Most digital credential sharing schemes adopt </a:t>
            </a:r>
            <a:r>
              <a:rPr lang="en-US" dirty="0" err="1"/>
              <a:t>centralised</a:t>
            </a:r>
            <a:r>
              <a:rPr lang="en-US" dirty="0"/>
              <a:t> storage and management of credentials and associated keys, which could lead to a single point of failure and high security risks.</a:t>
            </a:r>
          </a:p>
          <a:p>
            <a:r>
              <a:rPr lang="en-US" dirty="0"/>
              <a:t>If data sharing is unavoidable, one approach to strengthen privacy is to minimize the data being disclosed.</a:t>
            </a:r>
          </a:p>
          <a:p>
            <a:r>
              <a:rPr lang="en-US" dirty="0"/>
              <a:t>Our design is flexible in that the user has full control of the credentials .</a:t>
            </a:r>
          </a:p>
          <a:p>
            <a:r>
              <a:rPr lang="en-US" dirty="0"/>
              <a:t> To increase the scalability, the proposed system uses a secure off-chain storage mechanism(IPFS). The performance and viability of the proposed architecture is analyzed by using an Ethereum based prototypical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F873-61C6-FBE2-7F84-459D0561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208" y="6355844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24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327-F701-C100-CCD5-6D6E6113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75A0-B3D0-67DA-C1FC-FFEA1410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161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u="sng" dirty="0"/>
              <a:t>LANGUAGES USED</a:t>
            </a:r>
          </a:p>
          <a:p>
            <a:pPr marL="0" indent="0">
              <a:buNone/>
            </a:pPr>
            <a:endParaRPr lang="en-US" sz="2800" u="sng" dirty="0"/>
          </a:p>
          <a:p>
            <a:r>
              <a:rPr lang="en-US" dirty="0"/>
              <a:t>Web3js</a:t>
            </a:r>
          </a:p>
          <a:p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Solidity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node.js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C2E26-1B0C-5E71-D2AB-D9384D25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6894" y="6218685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66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14B4-E788-8B53-78E1-3FAC00C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3562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CC4C-BD08-FEB3-8519-6F0DC809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Front End (Web </a:t>
            </a:r>
            <a:r>
              <a:rPr lang="en-US" u="sng" dirty="0" err="1"/>
              <a:t>Dapp</a:t>
            </a:r>
            <a:r>
              <a:rPr lang="en-US" u="sng" dirty="0"/>
              <a:t>)</a:t>
            </a:r>
          </a:p>
          <a:p>
            <a:pPr marL="0" indent="0">
              <a:buNone/>
            </a:pPr>
            <a:r>
              <a:rPr lang="en-US" dirty="0"/>
              <a:t>   React 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Back End</a:t>
            </a:r>
          </a:p>
          <a:p>
            <a:pPr marL="0" indent="0">
              <a:buNone/>
            </a:pPr>
            <a:r>
              <a:rPr lang="en-US" dirty="0"/>
              <a:t>   NodeJS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Hosting Services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85F4D-D2C0-377B-097C-F50A892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249" y="6374092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40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E3F-E242-C01E-A546-9DAD59F3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101E-37FA-C61E-19A7-2F5E5F55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343"/>
            <a:ext cx="10820400" cy="4286342"/>
          </a:xfrm>
        </p:spPr>
        <p:txBody>
          <a:bodyPr/>
          <a:lstStyle/>
          <a:p>
            <a:r>
              <a:rPr lang="en-US" dirty="0"/>
              <a:t>For the first-level implementation, three different types of stakeholders are considered: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School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Student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dashboard offers three options: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to view the uploaded credentials</a:t>
            </a:r>
          </a:p>
          <a:p>
            <a:pPr marL="0" indent="0">
              <a:buNone/>
            </a:pPr>
            <a:r>
              <a:rPr lang="en-US" dirty="0"/>
              <a:t>(ii) to view the access requests sent by the companies </a:t>
            </a:r>
          </a:p>
          <a:p>
            <a:pPr marL="0" indent="0">
              <a:buNone/>
            </a:pPr>
            <a:r>
              <a:rPr lang="en-US" dirty="0"/>
              <a:t>(iii) to grant access after viewing those access requests.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BB640-1D95-EE9A-E19D-E8482BD2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7564" y="6218685"/>
            <a:ext cx="2743200" cy="400892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4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ECB9-A6FE-A020-97D3-4154675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802997"/>
            <a:ext cx="10791092" cy="1293028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9EAC-B7C6-278F-6E0C-A89BF3FF2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54" y="2452875"/>
            <a:ext cx="10820400" cy="4024125"/>
          </a:xfrm>
        </p:spPr>
        <p:txBody>
          <a:bodyPr/>
          <a:lstStyle/>
          <a:p>
            <a:r>
              <a:rPr lang="en-US" dirty="0"/>
              <a:t>Company dashboard has three options: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to view the list of schools and the students enrolled under a selected school</a:t>
            </a:r>
          </a:p>
          <a:p>
            <a:pPr marL="0" indent="0">
              <a:buNone/>
            </a:pPr>
            <a:r>
              <a:rPr lang="en-US" dirty="0"/>
              <a:t> (ii) to send an access request</a:t>
            </a:r>
          </a:p>
          <a:p>
            <a:pPr marL="0" indent="0">
              <a:buNone/>
            </a:pPr>
            <a:r>
              <a:rPr lang="en-US" dirty="0"/>
              <a:t> (iii) to view the credentials once the students grants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19A61-C78F-C939-A930-C3B7E488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579" y="6212633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89936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131</TotalTime>
  <Words>560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Roboto</vt:lpstr>
      <vt:lpstr>Vapor Trail</vt:lpstr>
      <vt:lpstr>STUDENTS CREDENTIALS SHARING BASED DECENTRALIZED APPLICATION</vt:lpstr>
      <vt:lpstr>GROUP MEMBERS</vt:lpstr>
      <vt:lpstr>CONTENT</vt:lpstr>
      <vt:lpstr>ABSTRACT</vt:lpstr>
      <vt:lpstr>SRS</vt:lpstr>
      <vt:lpstr>SRS</vt:lpstr>
      <vt:lpstr>SRS</vt:lpstr>
      <vt:lpstr>implementation</vt:lpstr>
      <vt:lpstr>IMPLEMENTATION</vt:lpstr>
      <vt:lpstr>Proposed system</vt:lpstr>
      <vt:lpstr>PROPOSED SYSTEM</vt:lpstr>
      <vt:lpstr>PROPOSED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CREDENTIALS SHARING BASED DECENTRALIZED APPLICATION</dc:title>
  <dc:creator>Bass Beats</dc:creator>
  <cp:lastModifiedBy>Bass Beats</cp:lastModifiedBy>
  <cp:revision>7</cp:revision>
  <dcterms:created xsi:type="dcterms:W3CDTF">2023-09-18T09:55:08Z</dcterms:created>
  <dcterms:modified xsi:type="dcterms:W3CDTF">2023-09-19T18:41:37Z</dcterms:modified>
</cp:coreProperties>
</file>