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Corsiva"/>
      <p:regular r:id="rId13"/>
      <p:bold r:id="rId14"/>
      <p:italic r:id="rId15"/>
      <p:boldItalic r:id="rId16"/>
    </p:embeddedFont>
    <p:embeddedFont>
      <p:font typeface="Roboto"/>
      <p:regular r:id="rId17"/>
      <p:bold r:id="rId18"/>
      <p:italic r:id="rId19"/>
      <p:boldItalic r:id="rId20"/>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Corsiva-regular.fntdata"/><Relationship Id="rId12"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siva-italic.fntdata"/><Relationship Id="rId14" Type="http://schemas.openxmlformats.org/officeDocument/2006/relationships/font" Target="fonts/Corsiva-bold.fntdata"/><Relationship Id="rId17" Type="http://schemas.openxmlformats.org/officeDocument/2006/relationships/font" Target="fonts/Roboto-regular.fntdata"/><Relationship Id="rId16" Type="http://schemas.openxmlformats.org/officeDocument/2006/relationships/font" Target="fonts/Corsiva-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1524800" y="67260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0" name="Shape 10"/>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1" name="Shape 11"/>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2" name="Shape 12"/>
          <p:cNvSpPr txBox="1"/>
          <p:nvPr>
            <p:ph type="ctrTitle"/>
          </p:nvPr>
        </p:nvSpPr>
        <p:spPr>
          <a:xfrm>
            <a:off x="1680301" y="1188925"/>
            <a:ext cx="5783400" cy="1457399"/>
          </a:xfrm>
          <a:prstGeom prst="rect">
            <a:avLst/>
          </a:prstGeom>
        </p:spPr>
        <p:txBody>
          <a:bodyPr anchorCtr="0" anchor="b" bIns="91425" lIns="91425" rIns="91425" tIns="91425"/>
          <a:lstStyle>
            <a:lvl1pPr algn="ctr">
              <a:spcBef>
                <a:spcPts val="0"/>
              </a:spcBef>
              <a:buSzPct val="100000"/>
              <a:defRPr sz="4000"/>
            </a:lvl1pPr>
            <a:lvl2pPr algn="ctr">
              <a:spcBef>
                <a:spcPts val="0"/>
              </a:spcBef>
              <a:buSzPct val="100000"/>
              <a:defRPr sz="4000"/>
            </a:lvl2pPr>
            <a:lvl3pPr algn="ctr">
              <a:spcBef>
                <a:spcPts val="0"/>
              </a:spcBef>
              <a:buSzPct val="100000"/>
              <a:defRPr sz="4000"/>
            </a:lvl3pPr>
            <a:lvl4pPr algn="ctr">
              <a:spcBef>
                <a:spcPts val="0"/>
              </a:spcBef>
              <a:buSzPct val="100000"/>
              <a:defRPr sz="4000"/>
            </a:lvl4pPr>
            <a:lvl5pPr algn="ctr">
              <a:spcBef>
                <a:spcPts val="0"/>
              </a:spcBef>
              <a:buSzPct val="100000"/>
              <a:defRPr sz="4000"/>
            </a:lvl5pPr>
            <a:lvl6pPr algn="ctr">
              <a:spcBef>
                <a:spcPts val="0"/>
              </a:spcBef>
              <a:buSzPct val="100000"/>
              <a:defRPr sz="4000"/>
            </a:lvl6pPr>
            <a:lvl7pPr algn="ctr">
              <a:spcBef>
                <a:spcPts val="0"/>
              </a:spcBef>
              <a:buSzPct val="100000"/>
              <a:defRPr sz="4000"/>
            </a:lvl7pPr>
            <a:lvl8pPr algn="ctr">
              <a:spcBef>
                <a:spcPts val="0"/>
              </a:spcBef>
              <a:buSzPct val="100000"/>
              <a:defRPr sz="4000"/>
            </a:lvl8pPr>
            <a:lvl9pPr algn="ctr">
              <a:spcBef>
                <a:spcPts val="0"/>
              </a:spcBef>
              <a:buSzPct val="100000"/>
              <a:defRPr sz="4000"/>
            </a:lvl9pPr>
          </a:lstStyle>
          <a:p/>
        </p:txBody>
      </p:sp>
      <p:sp>
        <p:nvSpPr>
          <p:cNvPr id="13" name="Shape 13"/>
          <p:cNvSpPr txBox="1"/>
          <p:nvPr>
            <p:ph idx="1" type="subTitle"/>
          </p:nvPr>
        </p:nvSpPr>
        <p:spPr>
          <a:xfrm>
            <a:off x="1680301" y="3049450"/>
            <a:ext cx="5783400" cy="909000"/>
          </a:xfrm>
          <a:prstGeom prst="rect">
            <a:avLst/>
          </a:prstGeom>
        </p:spPr>
        <p:txBody>
          <a:bodyPr anchorCtr="0" anchor="t" bIns="91425" lIns="91425" rIns="91425" tIns="91425"/>
          <a:lstStyle>
            <a:lvl1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150" y="5076825"/>
            <a:ext cx="9143699" cy="665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53" name="Shape 53"/>
          <p:cNvSpPr txBox="1"/>
          <p:nvPr>
            <p:ph type="title"/>
          </p:nvPr>
        </p:nvSpPr>
        <p:spPr>
          <a:xfrm>
            <a:off x="387900" y="1152450"/>
            <a:ext cx="8368200" cy="1538399"/>
          </a:xfrm>
          <a:prstGeom prst="rect">
            <a:avLst/>
          </a:prstGeom>
        </p:spPr>
        <p:txBody>
          <a:bodyPr anchorCtr="0" anchor="ctr" bIns="91425" lIns="91425" rIns="91425" tIns="91425"/>
          <a:lstStyle>
            <a:lvl1pPr algn="ctr">
              <a:spcBef>
                <a:spcPts val="0"/>
              </a:spcBef>
              <a:buClr>
                <a:schemeClr val="accent5"/>
              </a:buClr>
              <a:buSzPct val="100000"/>
              <a:defRPr sz="13000">
                <a:solidFill>
                  <a:schemeClr val="accent5"/>
                </a:solidFill>
              </a:defRPr>
            </a:lvl1pPr>
            <a:lvl2pPr algn="ctr">
              <a:spcBef>
                <a:spcPts val="0"/>
              </a:spcBef>
              <a:buClr>
                <a:schemeClr val="accent5"/>
              </a:buClr>
              <a:buSzPct val="100000"/>
              <a:defRPr sz="13000">
                <a:solidFill>
                  <a:schemeClr val="accent5"/>
                </a:solidFill>
              </a:defRPr>
            </a:lvl2pPr>
            <a:lvl3pPr algn="ctr">
              <a:spcBef>
                <a:spcPts val="0"/>
              </a:spcBef>
              <a:buClr>
                <a:schemeClr val="accent5"/>
              </a:buClr>
              <a:buSzPct val="100000"/>
              <a:defRPr sz="13000">
                <a:solidFill>
                  <a:schemeClr val="accent5"/>
                </a:solidFill>
              </a:defRPr>
            </a:lvl3pPr>
            <a:lvl4pPr algn="ctr">
              <a:spcBef>
                <a:spcPts val="0"/>
              </a:spcBef>
              <a:buClr>
                <a:schemeClr val="accent5"/>
              </a:buClr>
              <a:buSzPct val="100000"/>
              <a:defRPr sz="13000">
                <a:solidFill>
                  <a:schemeClr val="accent5"/>
                </a:solidFill>
              </a:defRPr>
            </a:lvl4pPr>
            <a:lvl5pPr algn="ctr">
              <a:spcBef>
                <a:spcPts val="0"/>
              </a:spcBef>
              <a:buClr>
                <a:schemeClr val="accent5"/>
              </a:buClr>
              <a:buSzPct val="100000"/>
              <a:defRPr sz="13000">
                <a:solidFill>
                  <a:schemeClr val="accent5"/>
                </a:solidFill>
              </a:defRPr>
            </a:lvl5pPr>
            <a:lvl6pPr algn="ctr">
              <a:spcBef>
                <a:spcPts val="0"/>
              </a:spcBef>
              <a:buClr>
                <a:schemeClr val="accent5"/>
              </a:buClr>
              <a:buSzPct val="100000"/>
              <a:defRPr sz="13000">
                <a:solidFill>
                  <a:schemeClr val="accent5"/>
                </a:solidFill>
              </a:defRPr>
            </a:lvl6pPr>
            <a:lvl7pPr algn="ctr">
              <a:spcBef>
                <a:spcPts val="0"/>
              </a:spcBef>
              <a:buClr>
                <a:schemeClr val="accent5"/>
              </a:buClr>
              <a:buSzPct val="100000"/>
              <a:defRPr sz="13000">
                <a:solidFill>
                  <a:schemeClr val="accent5"/>
                </a:solidFill>
              </a:defRPr>
            </a:lvl7pPr>
            <a:lvl8pPr algn="ctr">
              <a:spcBef>
                <a:spcPts val="0"/>
              </a:spcBef>
              <a:buClr>
                <a:schemeClr val="accent5"/>
              </a:buClr>
              <a:buSzPct val="100000"/>
              <a:defRPr sz="13000">
                <a:solidFill>
                  <a:schemeClr val="accent5"/>
                </a:solidFill>
              </a:defRPr>
            </a:lvl8pPr>
            <a:lvl9pPr algn="ctr">
              <a:spcBef>
                <a:spcPts val="0"/>
              </a:spcBef>
              <a:buClr>
                <a:schemeClr val="accent5"/>
              </a:buClr>
              <a:buSzPct val="100000"/>
              <a:defRPr sz="13000">
                <a:solidFill>
                  <a:schemeClr val="accent5"/>
                </a:solidFill>
              </a:defRPr>
            </a:lvl9pPr>
          </a:lstStyle>
          <a:p/>
        </p:txBody>
      </p:sp>
      <p:sp>
        <p:nvSpPr>
          <p:cNvPr id="54" name="Shape 54"/>
          <p:cNvSpPr txBox="1"/>
          <p:nvPr>
            <p:ph idx="1" type="body"/>
          </p:nvPr>
        </p:nvSpPr>
        <p:spPr>
          <a:xfrm>
            <a:off x="387900" y="2919450"/>
            <a:ext cx="8368200"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5" name="Shape 5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5" name="Shape 15"/>
        <p:cNvGrpSpPr/>
        <p:nvPr/>
      </p:nvGrpSpPr>
      <p:grpSpPr>
        <a:xfrm>
          <a:off x="0" y="0"/>
          <a:ext cx="0" cy="0"/>
          <a:chOff x="0" y="0"/>
          <a:chExt cx="0" cy="0"/>
        </a:xfrm>
      </p:grpSpPr>
      <p:cxnSp>
        <p:nvCxnSpPr>
          <p:cNvPr id="16" name="Shape 16"/>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7" name="Shape 17"/>
          <p:cNvSpPr txBox="1"/>
          <p:nvPr>
            <p:ph type="title"/>
          </p:nvPr>
        </p:nvSpPr>
        <p:spPr>
          <a:xfrm>
            <a:off x="480750" y="1764950"/>
            <a:ext cx="8222100" cy="907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1" name="Shape 21"/>
          <p:cNvSpPr txBox="1"/>
          <p:nvPr>
            <p:ph type="title"/>
          </p:nvPr>
        </p:nvSpPr>
        <p:spPr>
          <a:xfrm>
            <a:off x="387900" y="458025"/>
            <a:ext cx="8368200" cy="6860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87900" y="1489824"/>
            <a:ext cx="8368200" cy="30788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6" name="Shape 26"/>
          <p:cNvSpPr txBox="1"/>
          <p:nvPr>
            <p:ph type="title"/>
          </p:nvPr>
        </p:nvSpPr>
        <p:spPr>
          <a:xfrm>
            <a:off x="387900" y="458025"/>
            <a:ext cx="8368200" cy="6860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x="387900" y="1489825"/>
            <a:ext cx="3999899" cy="30788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2" type="body"/>
          </p:nvPr>
        </p:nvSpPr>
        <p:spPr>
          <a:xfrm>
            <a:off x="4756200" y="1489825"/>
            <a:ext cx="3999899" cy="30788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87900" y="458025"/>
            <a:ext cx="8368200" cy="6860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5" name="Shape 35"/>
          <p:cNvSpPr txBox="1"/>
          <p:nvPr>
            <p:ph type="title"/>
          </p:nvPr>
        </p:nvSpPr>
        <p:spPr>
          <a:xfrm>
            <a:off x="3879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6" name="Shape 36"/>
          <p:cNvSpPr txBox="1"/>
          <p:nvPr>
            <p:ph idx="1" type="body"/>
          </p:nvPr>
        </p:nvSpPr>
        <p:spPr>
          <a:xfrm>
            <a:off x="387900" y="1594025"/>
            <a:ext cx="2807999" cy="26811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8" name="Shape 38"/>
        <p:cNvGrpSpPr/>
        <p:nvPr/>
      </p:nvGrpSpPr>
      <p:grpSpPr>
        <a:xfrm>
          <a:off x="0" y="0"/>
          <a:ext cx="0" cy="0"/>
          <a:chOff x="0" y="0"/>
          <a:chExt cx="0" cy="0"/>
        </a:xfrm>
      </p:grpSpPr>
      <p:sp>
        <p:nvSpPr>
          <p:cNvPr id="39" name="Shape 39"/>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75"/>
            <a:ext cx="4572000" cy="5143499"/>
          </a:xfrm>
          <a:prstGeom prst="rect">
            <a:avLst/>
          </a:prstGeom>
          <a:solidFill>
            <a:schemeClr val="dk2"/>
          </a:solidFill>
          <a:ln>
            <a:noFill/>
          </a:ln>
        </p:spPr>
        <p:txBody>
          <a:bodyPr anchorCtr="0" anchor="ctr" bIns="91425" lIns="91425" rIns="91425" tIns="91425">
            <a:noAutofit/>
          </a:bodyPr>
          <a:lstStyle/>
          <a:p>
            <a:pPr>
              <a:spcBef>
                <a:spcPts val="0"/>
              </a:spcBef>
              <a:buNone/>
            </a:pPr>
            <a:r>
              <a:t/>
            </a:r>
            <a:endParaRPr/>
          </a:p>
        </p:txBody>
      </p:sp>
      <p:cxnSp>
        <p:nvCxnSpPr>
          <p:cNvPr id="43" name="Shape 43"/>
          <p:cNvCxnSpPr/>
          <p:nvPr/>
        </p:nvCxnSpPr>
        <p:spPr>
          <a:xfrm>
            <a:off x="5029675" y="4495503"/>
            <a:ext cx="540899" cy="0"/>
          </a:xfrm>
          <a:prstGeom prst="straightConnector1">
            <a:avLst/>
          </a:prstGeom>
          <a:noFill/>
          <a:ln cap="flat" cmpd="sng" w="38100">
            <a:solidFill>
              <a:schemeClr val="accent5"/>
            </a:solidFill>
            <a:prstDash val="solid"/>
            <a:round/>
            <a:headEnd len="med" w="med" type="none"/>
            <a:tailEnd len="med" w="med" type="none"/>
          </a:ln>
        </p:spPr>
      </p:cxnSp>
      <p:sp>
        <p:nvSpPr>
          <p:cNvPr id="44" name="Shape 44"/>
          <p:cNvSpPr txBox="1"/>
          <p:nvPr>
            <p:ph type="title"/>
          </p:nvPr>
        </p:nvSpPr>
        <p:spPr>
          <a:xfrm>
            <a:off x="265500" y="1209075"/>
            <a:ext cx="4045199" cy="1506299"/>
          </a:xfrm>
          <a:prstGeom prst="rect">
            <a:avLst/>
          </a:prstGeom>
        </p:spPr>
        <p:txBody>
          <a:bodyPr anchorCtr="0" anchor="b" bIns="91425" lIns="91425" rIns="91425" tIns="91425"/>
          <a:lstStyle>
            <a:lvl1pPr algn="ctr">
              <a:spcBef>
                <a:spcPts val="0"/>
              </a:spcBef>
              <a:buSzPct val="100000"/>
              <a:defRPr sz="3800"/>
            </a:lvl1pPr>
            <a:lvl2pPr algn="ctr">
              <a:spcBef>
                <a:spcPts val="0"/>
              </a:spcBef>
              <a:buSzPct val="100000"/>
              <a:defRPr sz="3800"/>
            </a:lvl2pPr>
            <a:lvl3pPr algn="ctr">
              <a:spcBef>
                <a:spcPts val="0"/>
              </a:spcBef>
              <a:buSzPct val="100000"/>
              <a:defRPr sz="3800"/>
            </a:lvl3pPr>
            <a:lvl4pPr algn="ctr">
              <a:spcBef>
                <a:spcPts val="0"/>
              </a:spcBef>
              <a:buSzPct val="100000"/>
              <a:defRPr sz="3800"/>
            </a:lvl4pPr>
            <a:lvl5pPr algn="ctr">
              <a:spcBef>
                <a:spcPts val="0"/>
              </a:spcBef>
              <a:buSzPct val="100000"/>
              <a:defRPr sz="3800"/>
            </a:lvl5pPr>
            <a:lvl6pPr algn="ctr">
              <a:spcBef>
                <a:spcPts val="0"/>
              </a:spcBef>
              <a:buSzPct val="100000"/>
              <a:defRPr sz="3800"/>
            </a:lvl6pPr>
            <a:lvl7pPr algn="ctr">
              <a:spcBef>
                <a:spcPts val="0"/>
              </a:spcBef>
              <a:buSzPct val="100000"/>
              <a:defRPr sz="3800"/>
            </a:lvl7pPr>
            <a:lvl8pPr algn="ctr">
              <a:spcBef>
                <a:spcPts val="0"/>
              </a:spcBef>
              <a:buSzPct val="100000"/>
              <a:defRPr sz="3800"/>
            </a:lvl8pPr>
            <a:lvl9pPr algn="ctr">
              <a:spcBef>
                <a:spcPts val="0"/>
              </a:spcBef>
              <a:buSzPct val="100000"/>
              <a:defRPr sz="3800"/>
            </a:lvl9pPr>
          </a:lstStyle>
          <a:p/>
        </p:txBody>
      </p:sp>
      <p:sp>
        <p:nvSpPr>
          <p:cNvPr id="45" name="Shape 45"/>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Clr>
                <a:schemeClr val="accent5"/>
              </a:buClr>
              <a:buSzPct val="100000"/>
              <a:buNone/>
              <a:defRPr sz="2100">
                <a:solidFill>
                  <a:schemeClr val="accent5"/>
                </a:solidFill>
              </a:defRPr>
            </a:lvl1pPr>
            <a:lvl2pPr algn="ctr">
              <a:lnSpc>
                <a:spcPct val="100000"/>
              </a:lnSpc>
              <a:spcBef>
                <a:spcPts val="0"/>
              </a:spcBef>
              <a:spcAft>
                <a:spcPts val="0"/>
              </a:spcAft>
              <a:buClr>
                <a:schemeClr val="accent5"/>
              </a:buClr>
              <a:buSzPct val="100000"/>
              <a:buNone/>
              <a:defRPr sz="2100">
                <a:solidFill>
                  <a:schemeClr val="accent5"/>
                </a:solidFill>
              </a:defRPr>
            </a:lvl2pPr>
            <a:lvl3pPr algn="ctr">
              <a:lnSpc>
                <a:spcPct val="100000"/>
              </a:lnSpc>
              <a:spcBef>
                <a:spcPts val="0"/>
              </a:spcBef>
              <a:spcAft>
                <a:spcPts val="0"/>
              </a:spcAft>
              <a:buClr>
                <a:schemeClr val="accent5"/>
              </a:buClr>
              <a:buSzPct val="100000"/>
              <a:buNone/>
              <a:defRPr sz="2100">
                <a:solidFill>
                  <a:schemeClr val="accent5"/>
                </a:solidFill>
              </a:defRPr>
            </a:lvl3pPr>
            <a:lvl4pPr algn="ctr">
              <a:lnSpc>
                <a:spcPct val="100000"/>
              </a:lnSpc>
              <a:spcBef>
                <a:spcPts val="0"/>
              </a:spcBef>
              <a:spcAft>
                <a:spcPts val="0"/>
              </a:spcAft>
              <a:buClr>
                <a:schemeClr val="accent5"/>
              </a:buClr>
              <a:buSzPct val="100000"/>
              <a:buNone/>
              <a:defRPr sz="2100">
                <a:solidFill>
                  <a:schemeClr val="accent5"/>
                </a:solidFill>
              </a:defRPr>
            </a:lvl4pPr>
            <a:lvl5pPr algn="ctr">
              <a:lnSpc>
                <a:spcPct val="100000"/>
              </a:lnSpc>
              <a:spcBef>
                <a:spcPts val="0"/>
              </a:spcBef>
              <a:spcAft>
                <a:spcPts val="0"/>
              </a:spcAft>
              <a:buClr>
                <a:schemeClr val="accent5"/>
              </a:buClr>
              <a:buSzPct val="100000"/>
              <a:buNone/>
              <a:defRPr sz="2100">
                <a:solidFill>
                  <a:schemeClr val="accent5"/>
                </a:solidFill>
              </a:defRPr>
            </a:lvl5pPr>
            <a:lvl6pPr algn="ctr">
              <a:lnSpc>
                <a:spcPct val="100000"/>
              </a:lnSpc>
              <a:spcBef>
                <a:spcPts val="0"/>
              </a:spcBef>
              <a:spcAft>
                <a:spcPts val="0"/>
              </a:spcAft>
              <a:buClr>
                <a:schemeClr val="accent5"/>
              </a:buClr>
              <a:buSzPct val="100000"/>
              <a:buNone/>
              <a:defRPr sz="2100">
                <a:solidFill>
                  <a:schemeClr val="accent5"/>
                </a:solidFill>
              </a:defRPr>
            </a:lvl6pPr>
            <a:lvl7pPr algn="ctr">
              <a:lnSpc>
                <a:spcPct val="100000"/>
              </a:lnSpc>
              <a:spcBef>
                <a:spcPts val="0"/>
              </a:spcBef>
              <a:spcAft>
                <a:spcPts val="0"/>
              </a:spcAft>
              <a:buClr>
                <a:schemeClr val="accent5"/>
              </a:buClr>
              <a:buSzPct val="100000"/>
              <a:buNone/>
              <a:defRPr sz="2100">
                <a:solidFill>
                  <a:schemeClr val="accent5"/>
                </a:solidFill>
              </a:defRPr>
            </a:lvl7pPr>
            <a:lvl8pPr algn="ctr">
              <a:lnSpc>
                <a:spcPct val="100000"/>
              </a:lnSpc>
              <a:spcBef>
                <a:spcPts val="0"/>
              </a:spcBef>
              <a:spcAft>
                <a:spcPts val="0"/>
              </a:spcAft>
              <a:buClr>
                <a:schemeClr val="accent5"/>
              </a:buClr>
              <a:buSzPct val="100000"/>
              <a:buNone/>
              <a:defRPr sz="2100">
                <a:solidFill>
                  <a:schemeClr val="accent5"/>
                </a:solidFill>
              </a:defRPr>
            </a:lvl8pPr>
            <a:lvl9pPr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6" name="Shape 46"/>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33725"/>
            <a:ext cx="5998800" cy="598799"/>
          </a:xfrm>
          <a:prstGeom prst="rect">
            <a:avLst/>
          </a:prstGeom>
        </p:spPr>
        <p:txBody>
          <a:bodyPr anchorCtr="0" anchor="ctr" bIns="91425" lIns="91425" rIns="91425" tIns="91425"/>
          <a:lstStyle>
            <a:lvl1pPr>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87900" y="458025"/>
            <a:ext cx="8368200" cy="686099"/>
          </a:xfrm>
          <a:prstGeom prst="rect">
            <a:avLst/>
          </a:prstGeom>
          <a:noFill/>
          <a:ln>
            <a:noFill/>
          </a:ln>
        </p:spPr>
        <p:txBody>
          <a:bodyPr anchorCtr="0" anchor="b" bIns="91425" lIns="91425" rIns="91425" tIns="91425"/>
          <a:lstStyle>
            <a:lvl1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6" name="Shape 6"/>
          <p:cNvSpPr txBox="1"/>
          <p:nvPr>
            <p:ph idx="1" type="body"/>
          </p:nvPr>
        </p:nvSpPr>
        <p:spPr>
          <a:xfrm>
            <a:off x="387900" y="1489824"/>
            <a:ext cx="8368200" cy="30788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1680300" y="825350"/>
            <a:ext cx="5783400" cy="1890600"/>
          </a:xfrm>
          <a:prstGeom prst="rect">
            <a:avLst/>
          </a:prstGeom>
        </p:spPr>
        <p:txBody>
          <a:bodyPr anchorCtr="0" anchor="b" bIns="91425" lIns="91425" rIns="91425" tIns="91425">
            <a:noAutofit/>
          </a:bodyPr>
          <a:lstStyle/>
          <a:p>
            <a:pPr lvl="0" rtl="0">
              <a:lnSpc>
                <a:spcPct val="115000"/>
              </a:lnSpc>
              <a:spcBef>
                <a:spcPts val="0"/>
              </a:spcBef>
              <a:buClr>
                <a:schemeClr val="dk1"/>
              </a:buClr>
              <a:buSzPct val="36666"/>
              <a:buFont typeface="Arial"/>
              <a:buNone/>
            </a:pPr>
            <a:r>
              <a:rPr b="1" lang="en" sz="3000">
                <a:latin typeface="Corsiva"/>
                <a:ea typeface="Corsiva"/>
                <a:cs typeface="Corsiva"/>
                <a:sym typeface="Corsiva"/>
              </a:rPr>
              <a:t>Prediction of customer repeat purchase patterns using ensemble classification and feature engineering</a:t>
            </a:r>
          </a:p>
        </p:txBody>
      </p:sp>
      <p:sp>
        <p:nvSpPr>
          <p:cNvPr id="60" name="Shape 60"/>
          <p:cNvSpPr txBox="1"/>
          <p:nvPr>
            <p:ph idx="1" type="subTitle"/>
          </p:nvPr>
        </p:nvSpPr>
        <p:spPr>
          <a:xfrm>
            <a:off x="1680300" y="3079675"/>
            <a:ext cx="5783400" cy="429599"/>
          </a:xfrm>
          <a:prstGeom prst="rect">
            <a:avLst/>
          </a:prstGeom>
        </p:spPr>
        <p:txBody>
          <a:bodyPr anchorCtr="0" anchor="t" bIns="91425" lIns="91425" rIns="91425" tIns="91425">
            <a:noAutofit/>
          </a:bodyPr>
          <a:lstStyle/>
          <a:p>
            <a:pPr>
              <a:spcBef>
                <a:spcPts val="0"/>
              </a:spcBef>
              <a:buNone/>
            </a:pPr>
            <a:r>
              <a:rPr lang="en">
                <a:solidFill>
                  <a:schemeClr val="lt2"/>
                </a:solidFill>
              </a:rPr>
              <a:t>Group FP - 8</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7B7B7"/>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solidFill>
                  <a:schemeClr val="lt1"/>
                </a:solidFill>
              </a:rPr>
              <a:t>Problem Statement and Background</a:t>
            </a:r>
          </a:p>
        </p:txBody>
      </p:sp>
      <p:sp>
        <p:nvSpPr>
          <p:cNvPr id="66" name="Shape 66"/>
          <p:cNvSpPr txBox="1"/>
          <p:nvPr>
            <p:ph idx="1" type="body"/>
          </p:nvPr>
        </p:nvSpPr>
        <p:spPr>
          <a:xfrm>
            <a:off x="387900" y="1489824"/>
            <a:ext cx="8368200" cy="3078899"/>
          </a:xfrm>
          <a:prstGeom prst="rect">
            <a:avLst/>
          </a:prstGeom>
        </p:spPr>
        <p:txBody>
          <a:bodyPr anchorCtr="0" anchor="t" bIns="91425" lIns="91425" rIns="91425" tIns="91425">
            <a:noAutofit/>
          </a:bodyPr>
          <a:lstStyle/>
          <a:p>
            <a:pPr rtl="0">
              <a:spcBef>
                <a:spcPts val="0"/>
              </a:spcBef>
              <a:buNone/>
            </a:pPr>
            <a:r>
              <a:rPr lang="en">
                <a:solidFill>
                  <a:schemeClr val="lt1"/>
                </a:solidFill>
              </a:rPr>
              <a:t>● Predicting the ‘Repeat Purchase’ behavior of an existing customer using ensemble classification model trained on the repeat purchase behaviors of a subset of customers</a:t>
            </a:r>
          </a:p>
          <a:p>
            <a:pPr lvl="0" rtl="0">
              <a:spcBef>
                <a:spcPts val="0"/>
              </a:spcBef>
              <a:buNone/>
            </a:pPr>
            <a:r>
              <a:rPr lang="en">
                <a:solidFill>
                  <a:schemeClr val="lt1"/>
                </a:solidFill>
              </a:rPr>
              <a:t>● We use historical transaction records of customers for over a year to predict ‘repeat transaction’ behavior of customers.</a:t>
            </a:r>
          </a:p>
          <a:p>
            <a:pPr>
              <a:spcBef>
                <a:spcPts val="0"/>
              </a:spcBef>
              <a:buNone/>
            </a:pPr>
            <a:r>
              <a:rPr lang="en">
                <a:solidFill>
                  <a:schemeClr val="lt1"/>
                </a:solidFill>
              </a:rPr>
              <a:t>● Inspired from the ‘Acquire Valued Shoppers’ problem hosted on Kaggle.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7B7B7"/>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387900" y="458025"/>
            <a:ext cx="8368200" cy="686099"/>
          </a:xfrm>
          <a:prstGeom prst="rect">
            <a:avLst/>
          </a:prstGeom>
        </p:spPr>
        <p:txBody>
          <a:bodyPr anchorCtr="0" anchor="b" bIns="91425" lIns="91425" rIns="91425" tIns="91425">
            <a:noAutofit/>
          </a:bodyPr>
          <a:lstStyle/>
          <a:p>
            <a:pPr lvl="0" rtl="0">
              <a:spcBef>
                <a:spcPts val="0"/>
              </a:spcBef>
              <a:buNone/>
            </a:pPr>
            <a:r>
              <a:rPr lang="en">
                <a:solidFill>
                  <a:schemeClr val="lt1"/>
                </a:solidFill>
              </a:rPr>
              <a:t>Data Description</a:t>
            </a:r>
          </a:p>
        </p:txBody>
      </p:sp>
      <p:sp>
        <p:nvSpPr>
          <p:cNvPr id="72" name="Shape 72"/>
          <p:cNvSpPr txBox="1"/>
          <p:nvPr>
            <p:ph idx="1" type="body"/>
          </p:nvPr>
        </p:nvSpPr>
        <p:spPr>
          <a:xfrm>
            <a:off x="5913425" y="1358050"/>
            <a:ext cx="2842499" cy="3210599"/>
          </a:xfrm>
          <a:prstGeom prst="rect">
            <a:avLst/>
          </a:prstGeom>
        </p:spPr>
        <p:txBody>
          <a:bodyPr anchorCtr="0" anchor="t" bIns="91425" lIns="91425" rIns="91425" tIns="91425">
            <a:noAutofit/>
          </a:bodyPr>
          <a:lstStyle/>
          <a:p>
            <a:pPr lvl="0" rtl="0">
              <a:spcBef>
                <a:spcPts val="0"/>
              </a:spcBef>
              <a:spcAft>
                <a:spcPts val="0"/>
              </a:spcAft>
              <a:buNone/>
            </a:pPr>
            <a:r>
              <a:rPr b="1" lang="en" sz="1400">
                <a:solidFill>
                  <a:schemeClr val="lt1"/>
                </a:solidFill>
              </a:rPr>
              <a:t>TRANSACTIONS - </a:t>
            </a:r>
            <a:r>
              <a:rPr lang="en" sz="1400">
                <a:solidFill>
                  <a:schemeClr val="lt1"/>
                </a:solidFill>
              </a:rPr>
              <a:t>Contains transaction history for all customers over a period of 1 year prior to their offered incentive.</a:t>
            </a:r>
          </a:p>
          <a:p>
            <a:pPr lvl="0" rtl="0">
              <a:spcBef>
                <a:spcPts val="0"/>
              </a:spcBef>
              <a:spcAft>
                <a:spcPts val="0"/>
              </a:spcAft>
              <a:buNone/>
            </a:pPr>
            <a:r>
              <a:t/>
            </a:r>
            <a:endParaRPr b="1" sz="1400">
              <a:solidFill>
                <a:schemeClr val="lt1"/>
              </a:solidFill>
            </a:endParaRPr>
          </a:p>
          <a:p>
            <a:pPr lvl="0" rtl="0">
              <a:spcBef>
                <a:spcPts val="0"/>
              </a:spcBef>
              <a:spcAft>
                <a:spcPts val="0"/>
              </a:spcAft>
              <a:buNone/>
            </a:pPr>
            <a:r>
              <a:rPr b="1" lang="en" sz="1400">
                <a:solidFill>
                  <a:schemeClr val="lt1"/>
                </a:solidFill>
              </a:rPr>
              <a:t>HISTORY - </a:t>
            </a:r>
            <a:r>
              <a:rPr lang="en" sz="1400">
                <a:solidFill>
                  <a:schemeClr val="lt1"/>
                </a:solidFill>
              </a:rPr>
              <a:t>Contains the incentive offered to each customer and information about the behavioral response to the incentive offered. </a:t>
            </a:r>
          </a:p>
          <a:p>
            <a:pPr lvl="0" rtl="0">
              <a:spcBef>
                <a:spcPts val="0"/>
              </a:spcBef>
              <a:spcAft>
                <a:spcPts val="0"/>
              </a:spcAft>
              <a:buNone/>
            </a:pPr>
            <a:r>
              <a:t/>
            </a:r>
            <a:endParaRPr sz="1400">
              <a:solidFill>
                <a:schemeClr val="lt1"/>
              </a:solidFill>
            </a:endParaRPr>
          </a:p>
          <a:p>
            <a:pPr lvl="0" rtl="0">
              <a:spcBef>
                <a:spcPts val="0"/>
              </a:spcBef>
              <a:spcAft>
                <a:spcPts val="0"/>
              </a:spcAft>
              <a:buNone/>
            </a:pPr>
            <a:r>
              <a:rPr b="1" lang="en" sz="1400">
                <a:solidFill>
                  <a:schemeClr val="lt1"/>
                </a:solidFill>
              </a:rPr>
              <a:t>OFFERS</a:t>
            </a:r>
            <a:r>
              <a:rPr lang="en" sz="1400">
                <a:solidFill>
                  <a:schemeClr val="lt1"/>
                </a:solidFill>
              </a:rPr>
              <a:t> - Contains information about the offers.</a:t>
            </a:r>
          </a:p>
        </p:txBody>
      </p:sp>
      <p:pic>
        <p:nvPicPr>
          <p:cNvPr id="73" name="Shape 73"/>
          <p:cNvPicPr preferRelativeResize="0"/>
          <p:nvPr/>
        </p:nvPicPr>
        <p:blipFill>
          <a:blip r:embed="rId3">
            <a:alphaModFix amt="90000"/>
          </a:blip>
          <a:stretch>
            <a:fillRect/>
          </a:stretch>
        </p:blipFill>
        <p:spPr>
          <a:xfrm>
            <a:off x="387900" y="1358050"/>
            <a:ext cx="5525525" cy="34635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2000"/>
                                        <p:tgtEl>
                                          <p:spTgt spid="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7B7B7"/>
        </a:solidFill>
      </p:bgPr>
    </p:bg>
    <p:spTree>
      <p:nvGrpSpPr>
        <p:cNvPr id="77" name="Shape 77"/>
        <p:cNvGrpSpPr/>
        <p:nvPr/>
      </p:nvGrpSpPr>
      <p:grpSpPr>
        <a:xfrm>
          <a:off x="0" y="0"/>
          <a:ext cx="0" cy="0"/>
          <a:chOff x="0" y="0"/>
          <a:chExt cx="0" cy="0"/>
        </a:xfrm>
      </p:grpSpPr>
      <p:sp>
        <p:nvSpPr>
          <p:cNvPr id="78" name="Shape 78"/>
          <p:cNvSpPr txBox="1"/>
          <p:nvPr>
            <p:ph type="title"/>
          </p:nvPr>
        </p:nvSpPr>
        <p:spPr>
          <a:xfrm>
            <a:off x="387900" y="458025"/>
            <a:ext cx="8368200" cy="686099"/>
          </a:xfrm>
          <a:prstGeom prst="rect">
            <a:avLst/>
          </a:prstGeom>
        </p:spPr>
        <p:txBody>
          <a:bodyPr anchorCtr="0" anchor="b" bIns="91425" lIns="91425" rIns="91425" tIns="91425">
            <a:noAutofit/>
          </a:bodyPr>
          <a:lstStyle/>
          <a:p>
            <a:pPr lvl="0" rtl="0">
              <a:spcBef>
                <a:spcPts val="0"/>
              </a:spcBef>
              <a:buNone/>
            </a:pPr>
            <a:r>
              <a:rPr lang="en">
                <a:solidFill>
                  <a:schemeClr val="lt1"/>
                </a:solidFill>
              </a:rPr>
              <a:t>Data Science pipeline</a:t>
            </a:r>
          </a:p>
        </p:txBody>
      </p:sp>
      <p:sp>
        <p:nvSpPr>
          <p:cNvPr id="79" name="Shape 79"/>
          <p:cNvSpPr txBox="1"/>
          <p:nvPr>
            <p:ph idx="1" type="body"/>
          </p:nvPr>
        </p:nvSpPr>
        <p:spPr>
          <a:xfrm>
            <a:off x="387900" y="1413625"/>
            <a:ext cx="8368200" cy="3480599"/>
          </a:xfrm>
          <a:prstGeom prst="rect">
            <a:avLst/>
          </a:prstGeom>
        </p:spPr>
        <p:txBody>
          <a:bodyPr anchorCtr="0" anchor="t" bIns="91425" lIns="91425" rIns="91425" tIns="91425">
            <a:noAutofit/>
          </a:bodyPr>
          <a:lstStyle/>
          <a:p>
            <a:pPr rtl="0">
              <a:spcBef>
                <a:spcPts val="0"/>
              </a:spcBef>
              <a:spcAft>
                <a:spcPts val="0"/>
              </a:spcAft>
              <a:buNone/>
            </a:pPr>
            <a:r>
              <a:rPr lang="en">
                <a:solidFill>
                  <a:schemeClr val="lt1"/>
                </a:solidFill>
              </a:rPr>
              <a:t>● Exploratory Data Analysis: Identifying general trends and patterns in customer purchase history and visualizing them. </a:t>
            </a:r>
          </a:p>
          <a:p>
            <a:pPr rtl="0">
              <a:spcBef>
                <a:spcPts val="0"/>
              </a:spcBef>
              <a:spcAft>
                <a:spcPts val="0"/>
              </a:spcAft>
              <a:buNone/>
            </a:pPr>
            <a:r>
              <a:rPr lang="en">
                <a:solidFill>
                  <a:schemeClr val="lt1"/>
                </a:solidFill>
              </a:rPr>
              <a:t>● Data Reduction/Cleaning Task: Filtering the irrelevant transactions where  purchase amount or quantity is zero, transactions with missing values of category, brand or company etc. Reducing the dataset, which covers data related to valid coupons. </a:t>
            </a:r>
          </a:p>
          <a:p>
            <a:pPr lvl="0" rtl="0">
              <a:spcBef>
                <a:spcPts val="0"/>
              </a:spcBef>
              <a:spcAft>
                <a:spcPts val="0"/>
              </a:spcAft>
              <a:buNone/>
            </a:pPr>
            <a:r>
              <a:rPr lang="en">
                <a:solidFill>
                  <a:schemeClr val="lt1"/>
                </a:solidFill>
              </a:rPr>
              <a:t>● Feature Engineering / Selection : Design and generate new features which aim for customer purchase behavior and Coupons targeted products. Identifying the set of features that are most predictive amongst the engineered features.</a:t>
            </a:r>
          </a:p>
          <a:p>
            <a:pPr lvl="0" rtl="0">
              <a:spcBef>
                <a:spcPts val="0"/>
              </a:spcBef>
              <a:spcAft>
                <a:spcPts val="0"/>
              </a:spcAft>
              <a:buNone/>
            </a:pPr>
            <a:r>
              <a:rPr lang="en">
                <a:solidFill>
                  <a:schemeClr val="lt1"/>
                </a:solidFill>
              </a:rPr>
              <a:t>● Prediction: Training the model using generated features and xxx them for prediction of repeat purchase behavior on the test set.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7B7B7"/>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387900" y="458025"/>
            <a:ext cx="8368200" cy="686099"/>
          </a:xfrm>
          <a:prstGeom prst="rect">
            <a:avLst/>
          </a:prstGeom>
        </p:spPr>
        <p:txBody>
          <a:bodyPr anchorCtr="0" anchor="b" bIns="91425" lIns="91425" rIns="91425" tIns="91425">
            <a:noAutofit/>
          </a:bodyPr>
          <a:lstStyle/>
          <a:p>
            <a:pPr lvl="0" rtl="0">
              <a:spcBef>
                <a:spcPts val="0"/>
              </a:spcBef>
              <a:buNone/>
            </a:pPr>
            <a:r>
              <a:rPr lang="en">
                <a:solidFill>
                  <a:schemeClr val="lt1"/>
                </a:solidFill>
              </a:rPr>
              <a:t>Final Data Product </a:t>
            </a:r>
          </a:p>
        </p:txBody>
      </p:sp>
      <p:sp>
        <p:nvSpPr>
          <p:cNvPr id="85" name="Shape 85"/>
          <p:cNvSpPr txBox="1"/>
          <p:nvPr>
            <p:ph idx="1" type="body"/>
          </p:nvPr>
        </p:nvSpPr>
        <p:spPr>
          <a:xfrm>
            <a:off x="387900" y="1489824"/>
            <a:ext cx="8368200" cy="3078899"/>
          </a:xfrm>
          <a:prstGeom prst="rect">
            <a:avLst/>
          </a:prstGeom>
        </p:spPr>
        <p:txBody>
          <a:bodyPr anchorCtr="0" anchor="t" bIns="91425" lIns="91425" rIns="91425" tIns="91425">
            <a:noAutofit/>
          </a:bodyPr>
          <a:lstStyle/>
          <a:p>
            <a:pPr rtl="0">
              <a:spcBef>
                <a:spcPts val="0"/>
              </a:spcBef>
              <a:spcAft>
                <a:spcPts val="0"/>
              </a:spcAft>
              <a:buNone/>
            </a:pPr>
            <a:r>
              <a:rPr lang="en">
                <a:solidFill>
                  <a:schemeClr val="lt1"/>
                </a:solidFill>
              </a:rPr>
              <a:t>End product will be a classifier capable of learning repeat purchase behaviors of customers from past transactional patterns, which can be deployed for targeted offers disbursement to optimize the revenue of the company, as well increase customer loyalty for a brand/product. </a:t>
            </a:r>
          </a:p>
          <a:p>
            <a:pPr lvl="0" rtl="0">
              <a:spcBef>
                <a:spcPts val="0"/>
              </a:spcBef>
              <a:buNone/>
            </a:pPr>
            <a:r>
              <a:t/>
            </a:r>
            <a:endParaRPr>
              <a:solidFill>
                <a:schemeClr val="lt1"/>
              </a:solidFil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