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6D8C6C8-2DE9-4123-A85A-CA1B6A45B66E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32B7504-3D4B-479A-95A2-1F01D29B6F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IPSUR/vignettes/IPSUR.pdf" TargetMode="External"/><Relationship Id="rId2" Type="http://schemas.openxmlformats.org/officeDocument/2006/relationships/hyperlink" Target="http://www.harding.edu/fmccown/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ts.ucla.edu/stat/r/faq/scatter.htm" TargetMode="External"/><Relationship Id="rId5" Type="http://schemas.openxmlformats.org/officeDocument/2006/relationships/hyperlink" Target="http://www.burns-stat.com/documents/tutorials/impatient-r/" TargetMode="External"/><Relationship Id="rId4" Type="http://schemas.openxmlformats.org/officeDocument/2006/relationships/hyperlink" Target="http://www.statmethods.net/stats/regress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Tinn</a:t>
            </a:r>
            <a:r>
              <a:rPr lang="en-US" dirty="0" smtClean="0"/>
              <a:t>-R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</a:t>
            </a:r>
          </a:p>
          <a:p>
            <a:r>
              <a:rPr lang="en-US" dirty="0" smtClean="0"/>
              <a:t>Small Presentation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Tarpey</a:t>
            </a:r>
            <a:endParaRPr lang="en-US" dirty="0" smtClean="0"/>
          </a:p>
          <a:p>
            <a:r>
              <a:rPr lang="en-US" dirty="0" smtClean="0"/>
              <a:t>February 5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Plotting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lines() function lets you specify what kind of line you want connecting your data points in the plot (accepts arguments for line type, point type, </a:t>
            </a:r>
            <a:r>
              <a:rPr lang="en-US" smtClean="0"/>
              <a:t>and color).</a:t>
            </a:r>
            <a:endParaRPr lang="en-US" dirty="0" smtClean="0"/>
          </a:p>
          <a:p>
            <a:r>
              <a:rPr lang="en-US" dirty="0" err="1" smtClean="0"/>
              <a:t>Barplot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Bargraph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err="1" smtClean="0">
                <a:sym typeface="Wingdings" pitchFamily="2" charset="2"/>
              </a:rPr>
              <a:t>Hist</a:t>
            </a:r>
            <a:r>
              <a:rPr lang="en-US" dirty="0" smtClean="0">
                <a:sym typeface="Wingdings" pitchFamily="2" charset="2"/>
              </a:rPr>
              <a:t>()  Histogram.</a:t>
            </a:r>
          </a:p>
          <a:p>
            <a:r>
              <a:rPr lang="en-US" dirty="0" smtClean="0">
                <a:sym typeface="Wingdings" pitchFamily="2" charset="2"/>
              </a:rPr>
              <a:t>Pie()  Pie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271294" cy="52712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757278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creating this presentation,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I found myself making many, MANY mistakes with code syntax, and was forced to appreciate how useful </a:t>
            </a:r>
            <a:r>
              <a:rPr lang="en-US" dirty="0" err="1" smtClean="0"/>
              <a:t>Tinn</a:t>
            </a:r>
            <a:r>
              <a:rPr lang="en-US" dirty="0" smtClean="0"/>
              <a:t>-R is.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Instead of reworking a line of code three or four times directly in R, I could write an entire block of code for what I wanted to do, then fix all of the mistakes in one go.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3914" cy="6858000"/>
          </a:xfrm>
        </p:spPr>
      </p:pic>
      <p:sp>
        <p:nvSpPr>
          <p:cNvPr id="5" name="TextBox 4"/>
          <p:cNvSpPr txBox="1"/>
          <p:nvPr/>
        </p:nvSpPr>
        <p:spPr>
          <a:xfrm>
            <a:off x="3429000" y="3064329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an actual field.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228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may have been slightly too tall.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 flipV="1">
            <a:off x="2895600" y="2971800"/>
            <a:ext cx="533400" cy="2830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658100" y="1151930"/>
            <a:ext cx="190500" cy="676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67200"/>
            <a:ext cx="8382000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u="sng" dirty="0" smtClean="0"/>
              <a:t>References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http://www.harding.edu/fmccown/r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cran.r-project.org/web/packages/IPSUR/vignettes/IPSUR.pdf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www.statmethods.net/stats/regression.html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>
                <a:hlinkClick r:id="rId5"/>
              </a:rPr>
              <a:t>http://www.burns-stat.com/documents/tutorials/impatient-r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www.ats.ucla.edu/stat/r/faq/scatter.htm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218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Tinn</a:t>
            </a:r>
            <a:r>
              <a:rPr lang="en-US" dirty="0" smtClean="0"/>
              <a:t>-R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6777317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Tinn</a:t>
            </a:r>
            <a:r>
              <a:rPr lang="en-US" dirty="0" smtClean="0"/>
              <a:t> Is </a:t>
            </a:r>
            <a:r>
              <a:rPr lang="en-US" dirty="0"/>
              <a:t>N</a:t>
            </a:r>
            <a:r>
              <a:rPr lang="en-US" dirty="0" smtClean="0"/>
              <a:t>ot Notepad.” It’s a fully-featured text editor designed to work smoothly with R.</a:t>
            </a:r>
          </a:p>
          <a:p>
            <a:r>
              <a:rPr lang="en-US" dirty="0" smtClean="0"/>
              <a:t>Lines of code can be edited easily in </a:t>
            </a:r>
            <a:r>
              <a:rPr lang="en-US" dirty="0" err="1" smtClean="0"/>
              <a:t>Tinn</a:t>
            </a:r>
            <a:r>
              <a:rPr lang="en-US" dirty="0" smtClean="0"/>
              <a:t>-R and sent across to R one line at a time for easy troubleshooting.</a:t>
            </a:r>
          </a:p>
          <a:p>
            <a:r>
              <a:rPr lang="en-US" dirty="0" err="1" smtClean="0"/>
              <a:t>Tinn</a:t>
            </a:r>
            <a:r>
              <a:rPr lang="en-US" dirty="0" smtClean="0"/>
              <a:t>-R intelligently highlights code it recognizes in the language R uses.</a:t>
            </a:r>
          </a:p>
          <a:p>
            <a:r>
              <a:rPr lang="en-US" dirty="0" err="1" smtClean="0"/>
              <a:t>Tinn</a:t>
            </a:r>
            <a:r>
              <a:rPr lang="en-US" dirty="0" smtClean="0"/>
              <a:t>-R only works with Windows.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688772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Length, width, and height of sub sandwiches;</a:t>
            </a:r>
          </a:p>
          <a:p>
            <a:r>
              <a:rPr lang="en-US" dirty="0" smtClean="0"/>
              <a:t>Bernoulli variable (toasted or untoasted).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43000"/>
            <a:ext cx="4920658" cy="4419600"/>
          </a:xfrm>
        </p:spPr>
      </p:pic>
    </p:spTree>
    <p:extLst>
      <p:ext uri="{BB962C8B-B14F-4D97-AF65-F5344CB8AC3E}">
        <p14:creationId xmlns:p14="http://schemas.microsoft.com/office/powerpoint/2010/main" val="32263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511801"/>
          </a:xfrm>
        </p:spPr>
      </p:pic>
      <p:sp>
        <p:nvSpPr>
          <p:cNvPr id="5" name="TextBox 4"/>
          <p:cNvSpPr txBox="1"/>
          <p:nvPr/>
        </p:nvSpPr>
        <p:spPr>
          <a:xfrm>
            <a:off x="1600200" y="1905000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a typical</a:t>
            </a:r>
          </a:p>
          <a:p>
            <a:r>
              <a:rPr lang="en-US" dirty="0" err="1" smtClean="0"/>
              <a:t>Tinn</a:t>
            </a:r>
            <a:r>
              <a:rPr lang="en-US" dirty="0" smtClean="0"/>
              <a:t>-R window looks like.</a:t>
            </a:r>
          </a:p>
          <a:p>
            <a:endParaRPr lang="en-US" dirty="0"/>
          </a:p>
          <a:p>
            <a:r>
              <a:rPr lang="en-US" dirty="0" smtClean="0"/>
              <a:t>This middle pane is the main window of </a:t>
            </a:r>
            <a:r>
              <a:rPr lang="en-US" dirty="0" err="1" smtClean="0"/>
              <a:t>Tinn</a:t>
            </a:r>
            <a:r>
              <a:rPr lang="en-US" dirty="0" smtClean="0"/>
              <a:t>-R. This is where you write and format your code.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715000"/>
            <a:ext cx="3733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left pane contains tools you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use to locate and organize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files relevant to </a:t>
            </a:r>
            <a:r>
              <a:rPr lang="en-US" dirty="0" err="1" smtClean="0">
                <a:solidFill>
                  <a:schemeClr val="bg1"/>
                </a:solidFill>
              </a:rPr>
              <a:t>Tinn</a:t>
            </a:r>
            <a:r>
              <a:rPr lang="en-US" dirty="0" smtClean="0">
                <a:solidFill>
                  <a:schemeClr val="bg1"/>
                </a:solidFill>
              </a:rPr>
              <a:t>-R.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8981" y="5576500"/>
            <a:ext cx="4475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right pane </a:t>
            </a:r>
            <a:r>
              <a:rPr lang="en-US" dirty="0" smtClean="0">
                <a:solidFill>
                  <a:schemeClr val="bg1"/>
                </a:solidFill>
              </a:rPr>
              <a:t>is a built in R terminal;</a:t>
            </a:r>
          </a:p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 need to open a second window</a:t>
            </a:r>
          </a:p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or R. (You still need to have R installed</a:t>
            </a:r>
          </a:p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 your computer.)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43600" y="4876800"/>
            <a:ext cx="0" cy="699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14400" y="5015300"/>
            <a:ext cx="0" cy="699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9" name="TextBox 8"/>
          <p:cNvSpPr txBox="1"/>
          <p:nvPr/>
        </p:nvSpPr>
        <p:spPr>
          <a:xfrm>
            <a:off x="533400" y="1828800"/>
            <a:ext cx="381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Simple Linear Regression</a:t>
            </a:r>
          </a:p>
          <a:p>
            <a:r>
              <a:rPr lang="en-US" dirty="0" smtClean="0"/>
              <a:t>Using the R send button highlighted at the top sends the selected line of code to R.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line 1, the dataset is imported from Excel using read.csv.</a:t>
            </a:r>
          </a:p>
          <a:p>
            <a:endParaRPr lang="en-US" dirty="0"/>
          </a:p>
          <a:p>
            <a:r>
              <a:rPr lang="en-US" dirty="0" smtClean="0"/>
              <a:t>Line 3 displays the data.</a:t>
            </a:r>
          </a:p>
          <a:p>
            <a:endParaRPr lang="en-US" dirty="0"/>
          </a:p>
          <a:p>
            <a:r>
              <a:rPr lang="en-US" dirty="0" smtClean="0"/>
              <a:t>Line 5 contains the linear regression code.  </a:t>
            </a:r>
          </a:p>
          <a:p>
            <a:r>
              <a:rPr lang="en-US" dirty="0" smtClean="0"/>
              <a:t>Y=</a:t>
            </a:r>
            <a:r>
              <a:rPr lang="en-US" dirty="0" err="1" smtClean="0"/>
              <a:t>Sub.Height</a:t>
            </a:r>
            <a:r>
              <a:rPr lang="en-US" dirty="0" smtClean="0"/>
              <a:t> (response)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Sub.Length</a:t>
            </a:r>
            <a:r>
              <a:rPr lang="en-US" dirty="0" smtClean="0"/>
              <a:t> (explanatory)</a:t>
            </a:r>
          </a:p>
          <a:p>
            <a:endParaRPr lang="en-US" dirty="0"/>
          </a:p>
          <a:p>
            <a:r>
              <a:rPr lang="en-US" dirty="0" smtClean="0"/>
              <a:t>Line 7 displays the resulting regression.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5912899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inch of sub length, the expected value of the sub’s height increases by .10 inches.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" y="0"/>
            <a:ext cx="9361714" cy="6858000"/>
          </a:xfrm>
        </p:spPr>
      </p:pic>
      <p:sp>
        <p:nvSpPr>
          <p:cNvPr id="7" name="TextBox 6"/>
          <p:cNvSpPr txBox="1"/>
          <p:nvPr/>
        </p:nvSpPr>
        <p:spPr>
          <a:xfrm>
            <a:off x="3657600" y="3733800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regression is similar; simply list the</a:t>
            </a:r>
          </a:p>
          <a:p>
            <a:r>
              <a:rPr lang="en-US" dirty="0"/>
              <a:t>e</a:t>
            </a:r>
            <a:r>
              <a:rPr lang="en-US" dirty="0" smtClean="0"/>
              <a:t>xplanatory variables together.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72439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summary command allows you to view a number of statistics regarding the regression results, including r, p, and F-values.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52600" y="4008314"/>
            <a:ext cx="0" cy="7436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Data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</a:t>
            </a:r>
            <a:r>
              <a:rPr lang="en-US" dirty="0" err="1" smtClean="0"/>
              <a:t>Tinn</a:t>
            </a:r>
            <a:r>
              <a:rPr lang="en-US" dirty="0" smtClean="0"/>
              <a:t>-R is simply a high-end text editor, but this is especially useful when you want to compare different data plots. You can construct multiple plot types beforehand, then send all of them to R one after another to contrast them.</a:t>
            </a:r>
          </a:p>
        </p:txBody>
      </p:sp>
    </p:spTree>
    <p:extLst>
      <p:ext uri="{BB962C8B-B14F-4D97-AF65-F5344CB8AC3E}">
        <p14:creationId xmlns:p14="http://schemas.microsoft.com/office/powerpoint/2010/main" val="450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604" cy="6858000"/>
          </a:xfrm>
        </p:spPr>
      </p:pic>
    </p:spTree>
    <p:extLst>
      <p:ext uri="{BB962C8B-B14F-4D97-AF65-F5344CB8AC3E}">
        <p14:creationId xmlns:p14="http://schemas.microsoft.com/office/powerpoint/2010/main" val="38867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6553200" cy="6553200"/>
          </a:xfrm>
        </p:spPr>
      </p:pic>
    </p:spTree>
    <p:extLst>
      <p:ext uri="{BB962C8B-B14F-4D97-AF65-F5344CB8AC3E}">
        <p14:creationId xmlns:p14="http://schemas.microsoft.com/office/powerpoint/2010/main" val="4666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604</TotalTime>
  <Words>491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Tinn-R</vt:lpstr>
      <vt:lpstr>Introduction to Tinn-R </vt:lpstr>
      <vt:lpstr>Dataset Used</vt:lpstr>
      <vt:lpstr>PowerPoint Presentation</vt:lpstr>
      <vt:lpstr>PowerPoint Presentation</vt:lpstr>
      <vt:lpstr>PowerPoint Presentation</vt:lpstr>
      <vt:lpstr>Creating Data Plots</vt:lpstr>
      <vt:lpstr>PowerPoint Presentation</vt:lpstr>
      <vt:lpstr>PowerPoint Presentation</vt:lpstr>
      <vt:lpstr>Other Plotting Commands</vt:lpstr>
      <vt:lpstr>PowerPoint Presentation</vt:lpstr>
      <vt:lpstr>In creating this presentation,</vt:lpstr>
      <vt:lpstr>PowerPoint Presentation</vt:lpstr>
      <vt:lpstr>Thank you!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Tinn-R</dc:title>
  <dc:creator>Michael Patrick Tarpey</dc:creator>
  <cp:lastModifiedBy>Michael Patrick Tarpey</cp:lastModifiedBy>
  <cp:revision>20</cp:revision>
  <dcterms:created xsi:type="dcterms:W3CDTF">2013-02-03T19:56:52Z</dcterms:created>
  <dcterms:modified xsi:type="dcterms:W3CDTF">2013-02-04T06:01:16Z</dcterms:modified>
</cp:coreProperties>
</file>