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1758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E8132-8918-48DC-9DA0-AC005F935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DC3B5B-E797-4C59-8AC4-28648951D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E37DD4-71FC-41CA-B1ED-F02C88C4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B3556B-209E-41C2-87FF-CEDD0A16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5BE550-D9C8-430F-AE4C-9AFDD7C7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3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45C1D-4E3C-461D-B0DF-4D1E7F12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72DA53-5DD8-41EF-9B3B-8DCA75579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C52AE5-7BE4-4AE6-BBEC-71B80EE7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4E5B4F-3EED-4619-A7DD-949392ED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B9621E-7D95-48DA-9D46-D5F90959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18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D1919B-6750-46E7-91A6-D1CB1494B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DB291B-2521-4915-9F7C-29E4E43DA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22BB38-F42C-47F7-B8BA-83403E6B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CF6D4-C4D6-483B-A498-89C33B3C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FBCF06-D07C-4CCA-9326-0AEE0D1E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66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6E82C-8F29-441B-A40C-8DBC10BC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C33334-CCF4-4F86-841E-4416754B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B79C80-11A1-4576-9863-39BB03B0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0B1B49-7FF2-4461-BB03-D3D345DC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B233CA-8680-427F-995D-C39F454D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01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C1D66-C3F0-43D5-8A58-94B559F5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F27515-EB35-4C39-95CD-8EE0E404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9899A-D6BC-4895-B50B-61F849BC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FB93D9-7069-4C78-9BD4-62A87BDB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77BA00-281B-48E8-99D0-8961EF29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60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9F193-00D4-4236-BE2A-E8F35697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01938F-4D6B-4C47-919B-9AEB82CBA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3C8676-35ED-4B47-9D77-367534EAE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393241-02B4-45BF-A042-458272AE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8215CE-3448-464B-A331-0E9B1BA6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C51B85-15E9-422C-B891-18D75A71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3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D3F0A4-23EA-4818-B85C-6C85CBC4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2B25A5-9239-4474-BB8A-2891C62B6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3D2085-8819-4D40-A7E4-239A31D92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8341AC7-CF13-449C-BAD8-46FA9A46A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D6C8318-4598-476F-A2AD-0B9D2BD91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B6FB2C-8AD3-40A4-8F98-B89461FC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DD1FC0-9DFA-407D-A6CD-0588D85B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25FBC52-744A-4C1D-98CA-8AD01C82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05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D8922A-5B0D-4033-A004-A592042D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F4332A7-5811-4B7E-918D-9C162D5F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02EDF8-D8B1-4F76-A391-80FD7B18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9F6EDF-1BE2-4D18-AADE-336BD73B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71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F9CBD7-46EF-4900-9C5C-B995BE18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6E72C7-13F4-495C-BAB0-BA6C0451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810BC2-C9F2-4138-98B6-E46BB8B2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11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3AD1E-553D-4008-91D5-F9EB1101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3BE7E1-6A8C-43E5-866E-37AC9C52B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71B793-D745-4560-881B-A5A1464CB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98A717-9B4D-47A6-ABE6-72F695D0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DA3C54-FD5D-47B9-A712-1F849785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089C4D-7928-4315-BE65-0EC5FF1A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12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93D885-745A-4D1F-8DF1-5FF1A6C1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CCC386-3277-48C7-8212-FABA5A7CC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69A15B-18D4-44BF-A942-F12CAEC04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218AB6-53B0-4F38-B501-13F4348D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3C0AE9-4FE9-4C0A-884A-45392462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36B0D1-E1C3-4F34-972B-21E3CC61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0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9BB392E-1E7E-4A48-BE6C-43C2D6D6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02BFFB-5279-4491-BBE7-BA80740F5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47CCF0-350A-4946-9307-A6258A4C1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9BF0-7554-4BEA-AC3C-9CEB904998E3}" type="datetimeFigureOut">
              <a:rPr kumimoji="1" lang="ja-JP" altLang="en-US" smtClean="0"/>
              <a:t>2021/9/3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AD6077-B79A-4934-B964-2D15DB286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AA2EC3-F7EE-4903-A5DD-6EF1A06EA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13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EB4A984-DBC1-41EA-AB54-82DD3A86D27B}"/>
              </a:ext>
            </a:extLst>
          </p:cNvPr>
          <p:cNvSpPr/>
          <p:nvPr/>
        </p:nvSpPr>
        <p:spPr>
          <a:xfrm>
            <a:off x="2335421" y="2729831"/>
            <a:ext cx="621565" cy="16490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/>
              <a:t>View</a:t>
            </a:r>
            <a:endParaRPr kumimoji="1" lang="ja-JP" altLang="en-US" sz="12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8B1D247-53E1-4BB6-8E39-F65202F9F62F}"/>
              </a:ext>
            </a:extLst>
          </p:cNvPr>
          <p:cNvSpPr/>
          <p:nvPr/>
        </p:nvSpPr>
        <p:spPr>
          <a:xfrm>
            <a:off x="5401656" y="3405066"/>
            <a:ext cx="2014987" cy="973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/>
              <a:t>Model</a:t>
            </a:r>
          </a:p>
          <a:p>
            <a:pPr algn="ctr"/>
            <a:r>
              <a:rPr lang="en-US" altLang="ja-JP" sz="1200"/>
              <a:t>(Observable Collections)</a:t>
            </a:r>
            <a:endParaRPr kumimoji="1" lang="ja-JP" altLang="en-US" sz="12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71D8A2C-4D1D-4047-B5D3-67E8798DE849}"/>
              </a:ext>
            </a:extLst>
          </p:cNvPr>
          <p:cNvSpPr/>
          <p:nvPr/>
        </p:nvSpPr>
        <p:spPr>
          <a:xfrm>
            <a:off x="3321193" y="3405066"/>
            <a:ext cx="1696133" cy="973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/>
              <a:t>ViewModel</a:t>
            </a:r>
          </a:p>
          <a:p>
            <a:pPr algn="ctr"/>
            <a:r>
              <a:rPr lang="en-US" altLang="ja-JP" sz="1200"/>
              <a:t>(SynchronizedView)</a:t>
            </a:r>
            <a:endParaRPr kumimoji="1" lang="ja-JP" altLang="en-US" sz="120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37DF3D6-4210-4DE2-8121-50532F754A3E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V="1">
            <a:off x="4482764" y="1478680"/>
            <a:ext cx="400609" cy="3452164"/>
          </a:xfrm>
          <a:prstGeom prst="bentConnector2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7">
            <a:extLst>
              <a:ext uri="{FF2B5EF4-FFF2-40B4-BE49-F238E27FC236}">
                <a16:creationId xmlns:a16="http://schemas.microsoft.com/office/drawing/2014/main" id="{F84F5DE6-5FD9-408A-92DB-CFE4A5B98D7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956986" y="3891954"/>
            <a:ext cx="364207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7">
            <a:extLst>
              <a:ext uri="{FF2B5EF4-FFF2-40B4-BE49-F238E27FC236}">
                <a16:creationId xmlns:a16="http://schemas.microsoft.com/office/drawing/2014/main" id="{129DB9C4-235E-40F0-A3F3-51A8FEE12788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5017326" y="3891954"/>
            <a:ext cx="384330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7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河合 宜文</dc:creator>
  <cp:lastModifiedBy>河合 宜文</cp:lastModifiedBy>
  <cp:revision>1</cp:revision>
  <dcterms:created xsi:type="dcterms:W3CDTF">2021-09-03T08:51:22Z</dcterms:created>
  <dcterms:modified xsi:type="dcterms:W3CDTF">2021-09-03T08:57:40Z</dcterms:modified>
</cp:coreProperties>
</file>