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F088-520C-49F2-8674-612D7E5CFC71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737E-374A-4E50-927B-CACF961BE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284984"/>
            <a:ext cx="24117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Ateriakokonaisuuden muokkaus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0072" y="4005064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Juoman lisäys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2120" y="285293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Reseptien lisäys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2120" y="1844824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Asiakassivu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856" y="188640"/>
            <a:ext cx="2016224" cy="60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Rekisteröityminen: julkinen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6064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Aloitussivu: julkinen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528" y="1196752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Hakusivu: julkinen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71800" y="3284984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Reseptien muokkaus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3528" y="2276872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Ateriakokonaisuus: julkinen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68" y="2276872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Resepti:julkinen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3848" y="1052736"/>
            <a:ext cx="2016224" cy="60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Kirjautumissivu: julkinen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50131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Uusi ateriakokonaisuus</a:t>
            </a:r>
          </a:p>
        </p:txBody>
      </p:sp>
      <p:cxnSp>
        <p:nvCxnSpPr>
          <p:cNvPr id="19" name="Straight Arrow Connector 18"/>
          <p:cNvCxnSpPr>
            <a:stCxn id="9" idx="3"/>
            <a:endCxn id="8" idx="1"/>
          </p:cNvCxnSpPr>
          <p:nvPr/>
        </p:nvCxnSpPr>
        <p:spPr>
          <a:xfrm flipV="1">
            <a:off x="2267744" y="493290"/>
            <a:ext cx="1008112" cy="127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>
            <a:off x="2267744" y="620688"/>
            <a:ext cx="936104" cy="736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7" idx="0"/>
          </p:cNvCxnSpPr>
          <p:nvPr/>
        </p:nvCxnSpPr>
        <p:spPr>
          <a:xfrm>
            <a:off x="4211960" y="1662035"/>
            <a:ext cx="2412268" cy="18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6" idx="0"/>
          </p:cNvCxnSpPr>
          <p:nvPr/>
        </p:nvCxnSpPr>
        <p:spPr>
          <a:xfrm>
            <a:off x="6624228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5" idx="1"/>
          </p:cNvCxnSpPr>
          <p:nvPr/>
        </p:nvCxnSpPr>
        <p:spPr>
          <a:xfrm flipH="1">
            <a:off x="5220072" y="2204864"/>
            <a:ext cx="43204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17" idx="1"/>
          </p:cNvCxnSpPr>
          <p:nvPr/>
        </p:nvCxnSpPr>
        <p:spPr>
          <a:xfrm flipH="1">
            <a:off x="4572000" y="2204864"/>
            <a:ext cx="108012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0" idx="0"/>
          </p:cNvCxnSpPr>
          <p:nvPr/>
        </p:nvCxnSpPr>
        <p:spPr>
          <a:xfrm>
            <a:off x="1295636" y="9807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1295636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3" idx="0"/>
          </p:cNvCxnSpPr>
          <p:nvPr/>
        </p:nvCxnSpPr>
        <p:spPr>
          <a:xfrm>
            <a:off x="1295636" y="1916832"/>
            <a:ext cx="21602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4" idx="0"/>
          </p:cNvCxnSpPr>
          <p:nvPr/>
        </p:nvCxnSpPr>
        <p:spPr>
          <a:xfrm>
            <a:off x="1295636" y="2996952"/>
            <a:ext cx="897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1" idx="0"/>
          </p:cNvCxnSpPr>
          <p:nvPr/>
        </p:nvCxnSpPr>
        <p:spPr>
          <a:xfrm>
            <a:off x="3455876" y="2996952"/>
            <a:ext cx="3960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7524328" y="1916832"/>
            <a:ext cx="1296144" cy="1296144"/>
          </a:xfrm>
          <a:prstGeom prst="smileyFac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395536" y="1916832"/>
            <a:ext cx="1296144" cy="1296144"/>
          </a:xfrm>
          <a:prstGeom prst="smileyFac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6" idx="7"/>
          </p:cNvCxnSpPr>
          <p:nvPr/>
        </p:nvCxnSpPr>
        <p:spPr>
          <a:xfrm flipV="1">
            <a:off x="1501864" y="1772816"/>
            <a:ext cx="1701984" cy="33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508104" y="1916832"/>
            <a:ext cx="2134032" cy="4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691680" y="2420888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</p:cNvCxnSpPr>
          <p:nvPr/>
        </p:nvCxnSpPr>
        <p:spPr>
          <a:xfrm flipV="1">
            <a:off x="1501864" y="2996952"/>
            <a:ext cx="1701984" cy="26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5508104" y="1412776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 flipV="1">
            <a:off x="5436096" y="242088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08104" y="2708920"/>
            <a:ext cx="20162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5508104" y="3023160"/>
            <a:ext cx="2206040" cy="2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47864" y="1556792"/>
            <a:ext cx="2016224" cy="18722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Reseptitietokanta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32240" y="4005064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Kirjautunut käyttäjä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9552" y="4005064"/>
            <a:ext cx="215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Satunnainen käyttäjä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03648" y="1556792"/>
            <a:ext cx="1511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Rekisteröityminen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2060848"/>
            <a:ext cx="1305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Reseptien haku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2636912"/>
            <a:ext cx="17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Kauppalistan tulostus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08104" y="2132856"/>
            <a:ext cx="1742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Uuden reseptin lisäys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52120" y="1124744"/>
            <a:ext cx="2126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Reseptin poisto/muokkaus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652120" y="1700808"/>
            <a:ext cx="1864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Uusi ateriakokonaisuus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36096" y="3284984"/>
            <a:ext cx="189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Reseptin lisäys ateriaan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5364088" y="278092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Reseptin poisto ateriasta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24128" y="2492896"/>
            <a:ext cx="11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Juoman lisäys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580112" y="3284984"/>
            <a:ext cx="26642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2012-03-25T19:37:41Z</dcterms:created>
  <dcterms:modified xsi:type="dcterms:W3CDTF">2012-04-27T14:09:38Z</dcterms:modified>
</cp:coreProperties>
</file>