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1E71-3848-48A3-90E3-3FAA6AC1C96E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63BC-E928-4B93-8CE0-8E957B9EBC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476672"/>
            <a:ext cx="1296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Aloitussivu</a:t>
            </a:r>
          </a:p>
          <a:p>
            <a:r>
              <a:rPr lang="fi-FI" sz="1600" dirty="0" smtClean="0"/>
              <a:t>(index.php)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2422629"/>
            <a:ext cx="17281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Aterialista</a:t>
            </a:r>
          </a:p>
          <a:p>
            <a:r>
              <a:rPr lang="fi-FI" sz="1600" dirty="0" smtClean="0"/>
              <a:t>(aterialista.php)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422629"/>
            <a:ext cx="1800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Reseptilista</a:t>
            </a:r>
          </a:p>
          <a:p>
            <a:r>
              <a:rPr lang="fi-FI" sz="1600" dirty="0" smtClean="0"/>
              <a:t>(reseptilista.php)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1414517"/>
            <a:ext cx="165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Hakusivu</a:t>
            </a:r>
          </a:p>
          <a:p>
            <a:r>
              <a:rPr lang="fi-FI" sz="1600" dirty="0" smtClean="0"/>
              <a:t>(hakusivu.html)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07704" y="1404065"/>
            <a:ext cx="17281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Reseptinlisäys</a:t>
            </a:r>
          </a:p>
          <a:p>
            <a:r>
              <a:rPr lang="fi-FI" sz="1600" dirty="0" smtClean="0"/>
              <a:t>(lisaaresepti.php)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07904" y="1404065"/>
            <a:ext cx="15841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Aterianlisäys</a:t>
            </a:r>
          </a:p>
          <a:p>
            <a:r>
              <a:rPr lang="fi-FI" sz="1600" dirty="0" smtClean="0"/>
              <a:t>(lisaaateria.php)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64088" y="1412776"/>
            <a:ext cx="1944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Lisää raaka-aine</a:t>
            </a:r>
          </a:p>
          <a:p>
            <a:r>
              <a:rPr lang="fi-FI" sz="1600" dirty="0" smtClean="0"/>
              <a:t>(raakaainelisays.php)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3214717"/>
            <a:ext cx="122413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Ateria</a:t>
            </a:r>
          </a:p>
          <a:p>
            <a:r>
              <a:rPr lang="fi-FI" sz="1600" dirty="0" smtClean="0"/>
              <a:t>(ateria.php)</a:t>
            </a:r>
            <a:endParaRPr 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7584" y="3214717"/>
            <a:ext cx="13681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Resepti</a:t>
            </a:r>
          </a:p>
          <a:p>
            <a:r>
              <a:rPr lang="fi-FI" sz="1600" dirty="0" smtClean="0"/>
              <a:t>(resepti.php)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2348880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Raaka-ainelista</a:t>
            </a:r>
          </a:p>
          <a:p>
            <a:r>
              <a:rPr lang="fi-FI" sz="1600" dirty="0" smtClean="0"/>
              <a:t>(raakaainelista.php)</a:t>
            </a:r>
            <a:endParaRPr lang="en-US" sz="1600" dirty="0" smtClean="0"/>
          </a:p>
        </p:txBody>
      </p: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flipH="1">
            <a:off x="1007604" y="1061447"/>
            <a:ext cx="3060340" cy="35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 flipH="1">
            <a:off x="2771800" y="1061447"/>
            <a:ext cx="1296144" cy="34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>
            <a:off x="4067944" y="1061447"/>
            <a:ext cx="432048" cy="34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0"/>
          </p:cNvCxnSpPr>
          <p:nvPr/>
        </p:nvCxnSpPr>
        <p:spPr>
          <a:xfrm>
            <a:off x="4716016" y="769060"/>
            <a:ext cx="1620180" cy="643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 flipH="1">
            <a:off x="6228184" y="1997551"/>
            <a:ext cx="108012" cy="351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6" idx="0"/>
          </p:cNvCxnSpPr>
          <p:nvPr/>
        </p:nvCxnSpPr>
        <p:spPr>
          <a:xfrm>
            <a:off x="1007604" y="1999292"/>
            <a:ext cx="72008" cy="42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5" idx="0"/>
          </p:cNvCxnSpPr>
          <p:nvPr/>
        </p:nvCxnSpPr>
        <p:spPr>
          <a:xfrm>
            <a:off x="1007604" y="1999292"/>
            <a:ext cx="1908212" cy="42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1079612" y="3007404"/>
            <a:ext cx="432048" cy="207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1" idx="0"/>
          </p:cNvCxnSpPr>
          <p:nvPr/>
        </p:nvCxnSpPr>
        <p:spPr>
          <a:xfrm>
            <a:off x="2915816" y="3007404"/>
            <a:ext cx="540060" cy="207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760" y="4149080"/>
            <a:ext cx="2009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Poista resepti</a:t>
            </a:r>
          </a:p>
          <a:p>
            <a:r>
              <a:rPr lang="fi-FI" sz="1600" dirty="0" smtClean="0"/>
              <a:t>(poistaresepti.php)</a:t>
            </a:r>
            <a:endParaRPr lang="en-US" sz="16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44016" y="4149080"/>
            <a:ext cx="219573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Muokkareseptia</a:t>
            </a:r>
          </a:p>
          <a:p>
            <a:r>
              <a:rPr lang="fi-FI" sz="1600" dirty="0" smtClean="0"/>
              <a:t>(muokkaareseptia.php)</a:t>
            </a:r>
            <a:endParaRPr lang="en-US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499992" y="4140369"/>
            <a:ext cx="165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Poista ateria</a:t>
            </a:r>
          </a:p>
          <a:p>
            <a:r>
              <a:rPr lang="fi-FI" sz="1600" dirty="0" smtClean="0"/>
              <a:t>(poistaateria.php)</a:t>
            </a:r>
            <a:endParaRPr lang="en-US" sz="16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228184" y="4140369"/>
            <a:ext cx="20162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Muokkaa ateriaa</a:t>
            </a:r>
          </a:p>
          <a:p>
            <a:r>
              <a:rPr lang="fi-FI" sz="1600" dirty="0" smtClean="0"/>
              <a:t>(muokkaaateriaa.php)</a:t>
            </a:r>
            <a:endParaRPr lang="en-US" sz="1600" dirty="0" smtClean="0"/>
          </a:p>
        </p:txBody>
      </p:sp>
      <p:cxnSp>
        <p:nvCxnSpPr>
          <p:cNvPr id="51" name="Straight Arrow Connector 50"/>
          <p:cNvCxnSpPr>
            <a:stCxn id="12" idx="2"/>
            <a:endCxn id="47" idx="0"/>
          </p:cNvCxnSpPr>
          <p:nvPr/>
        </p:nvCxnSpPr>
        <p:spPr>
          <a:xfrm flipH="1">
            <a:off x="1241884" y="3799492"/>
            <a:ext cx="269776" cy="349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46" idx="0"/>
          </p:cNvCxnSpPr>
          <p:nvPr/>
        </p:nvCxnSpPr>
        <p:spPr>
          <a:xfrm>
            <a:off x="1511660" y="3799492"/>
            <a:ext cx="1904783" cy="349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2"/>
            <a:endCxn id="48" idx="0"/>
          </p:cNvCxnSpPr>
          <p:nvPr/>
        </p:nvCxnSpPr>
        <p:spPr>
          <a:xfrm>
            <a:off x="3455876" y="3799492"/>
            <a:ext cx="1872208" cy="34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2"/>
            <a:endCxn id="49" idx="0"/>
          </p:cNvCxnSpPr>
          <p:nvPr/>
        </p:nvCxnSpPr>
        <p:spPr>
          <a:xfrm>
            <a:off x="3455876" y="3799492"/>
            <a:ext cx="3780420" cy="34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16824" y="1412776"/>
            <a:ext cx="16196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Lisää juoma</a:t>
            </a:r>
          </a:p>
          <a:p>
            <a:r>
              <a:rPr lang="fi-FI" sz="1600" dirty="0" smtClean="0"/>
              <a:t>(lisaajuoma.php)</a:t>
            </a:r>
            <a:endParaRPr lang="en-US" sz="16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308304" y="2348880"/>
            <a:ext cx="165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Juoma-lista</a:t>
            </a:r>
          </a:p>
          <a:p>
            <a:r>
              <a:rPr lang="fi-FI" sz="1600" dirty="0" smtClean="0"/>
              <a:t>(juomalista.php)</a:t>
            </a:r>
            <a:endParaRPr lang="en-US" sz="1600" dirty="0" smtClean="0"/>
          </a:p>
        </p:txBody>
      </p:sp>
      <p:cxnSp>
        <p:nvCxnSpPr>
          <p:cNvPr id="118" name="Straight Arrow Connector 117"/>
          <p:cNvCxnSpPr>
            <a:stCxn id="112" idx="2"/>
            <a:endCxn id="114" idx="0"/>
          </p:cNvCxnSpPr>
          <p:nvPr/>
        </p:nvCxnSpPr>
        <p:spPr>
          <a:xfrm flipH="1">
            <a:off x="8136396" y="1997551"/>
            <a:ext cx="90264" cy="351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" idx="3"/>
            <a:endCxn id="112" idx="0"/>
          </p:cNvCxnSpPr>
          <p:nvPr/>
        </p:nvCxnSpPr>
        <p:spPr>
          <a:xfrm>
            <a:off x="4716016" y="769060"/>
            <a:ext cx="3510644" cy="643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2012-04-27T14:39:02Z</dcterms:created>
  <dcterms:modified xsi:type="dcterms:W3CDTF">2012-04-27T15:03:41Z</dcterms:modified>
</cp:coreProperties>
</file>