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8400" y="647783"/>
            <a:ext cx="5260730" cy="24630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1441" y="5022951"/>
            <a:ext cx="4117767" cy="157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6155C8-8B06-8190-FFAB-1E16D882419A}"/>
              </a:ext>
            </a:extLst>
          </p:cNvPr>
          <p:cNvSpPr txBox="1"/>
          <p:nvPr/>
        </p:nvSpPr>
        <p:spPr>
          <a:xfrm>
            <a:off x="2006599" y="3684451"/>
            <a:ext cx="3727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presented by:-</a:t>
            </a:r>
          </a:p>
          <a:p>
            <a:r>
              <a:rPr lang="en-US" dirty="0"/>
              <a:t>Name of student: Annu Singh</a:t>
            </a:r>
          </a:p>
          <a:p>
            <a:r>
              <a:rPr lang="en-US" dirty="0"/>
              <a:t>Registration number: 12203463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93F35A-EF38-27C3-A23A-215A35E70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09634"/>
              </p:ext>
            </p:extLst>
          </p:nvPr>
        </p:nvGraphicFramePr>
        <p:xfrm>
          <a:off x="334692" y="2070100"/>
          <a:ext cx="6800850" cy="165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74181826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401442037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70954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Process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Arrival 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Burst 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5936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</a:t>
                      </a:r>
                      <a:r>
                        <a:rPr lang="en-IN" sz="1200" baseline="-250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27609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</a:t>
                      </a:r>
                      <a:r>
                        <a:rPr lang="en-IN" sz="1200" baseline="-250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444144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</a:t>
                      </a:r>
                      <a:r>
                        <a:rPr lang="en-IN" sz="1200" baseline="-250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106568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</a:t>
                      </a:r>
                      <a:r>
                        <a:rPr lang="en-IN" sz="1200" baseline="-250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42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07535351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86E0A68-17FA-6547-CD33-EE6548C8A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92" y="408107"/>
            <a:ext cx="682315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Ques.  Consider a scheduling approach which is non pre-emptive similar to shortest job next in nature.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 of each job is dependent on its estimated run time, and also the amount of time it has spent waiting.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Jobs gain higher priority the longer they wait, which prevents indefinite postponement.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jobs that have spent a long time waiting compete against those estimated to have short run times.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priority can be computed as :Priority = 1+ Waiting time / Estimated run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timeUsing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data given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below compute the waiting time and turnaround time for each process and average waiti</a:t>
            </a:r>
            <a:r>
              <a:rPr lang="en-US" altLang="en-US" sz="12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 and average turnaround time.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005670C-48E3-E5B3-84C6-AE99370C5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1754"/>
            <a:ext cx="7556500" cy="35815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BE07D3B-01B1-F34E-72A5-D98EE8B1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7556500" cy="3065229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1D7CC246-2193-40A0-80C5-C461277A6C82}"/>
              </a:ext>
            </a:extLst>
          </p:cNvPr>
          <p:cNvSpPr txBox="1"/>
          <p:nvPr/>
        </p:nvSpPr>
        <p:spPr>
          <a:xfrm>
            <a:off x="196850" y="4965700"/>
            <a:ext cx="6478270" cy="214418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345"/>
              </a:spcBef>
            </a:pPr>
            <a:r>
              <a:rPr sz="1400" b="1" i="1" spc="-30" dirty="0">
                <a:solidFill>
                  <a:srgbClr val="B71B1B"/>
                </a:solidFill>
                <a:latin typeface="Arial"/>
                <a:cs typeface="Arial"/>
              </a:rPr>
              <a:t>The</a:t>
            </a:r>
            <a:r>
              <a:rPr sz="1400" b="1" i="1" spc="-10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1400" b="1" i="1" spc="-30" dirty="0">
                <a:solidFill>
                  <a:srgbClr val="B71B1B"/>
                </a:solidFill>
                <a:latin typeface="Arial"/>
                <a:cs typeface="Arial"/>
              </a:rPr>
              <a:t>output</a:t>
            </a:r>
            <a:r>
              <a:rPr sz="1400" b="1" i="1" spc="-10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1400" b="1" i="1" spc="-25" dirty="0">
                <a:solidFill>
                  <a:srgbClr val="B71B1B"/>
                </a:solidFill>
                <a:latin typeface="Arial"/>
                <a:cs typeface="Arial"/>
              </a:rPr>
              <a:t>of</a:t>
            </a:r>
            <a:r>
              <a:rPr sz="1400" b="1" i="1" spc="-10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1400" b="1" i="1" spc="-25" dirty="0">
                <a:solidFill>
                  <a:srgbClr val="B71B1B"/>
                </a:solidFill>
                <a:latin typeface="Arial"/>
                <a:cs typeface="Arial"/>
              </a:rPr>
              <a:t>the</a:t>
            </a:r>
            <a:r>
              <a:rPr sz="1400" b="1" i="1" spc="-5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1400" b="1" i="1" spc="-30" dirty="0">
                <a:solidFill>
                  <a:srgbClr val="B71B1B"/>
                </a:solidFill>
                <a:latin typeface="Arial"/>
                <a:cs typeface="Arial"/>
              </a:rPr>
              <a:t>provided</a:t>
            </a:r>
            <a:r>
              <a:rPr sz="1400" b="1" i="1" spc="-10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1400" b="1" i="1" spc="-40" dirty="0">
                <a:solidFill>
                  <a:srgbClr val="B71B1B"/>
                </a:solidFill>
                <a:latin typeface="Arial"/>
                <a:cs typeface="Arial"/>
              </a:rPr>
              <a:t>C</a:t>
            </a:r>
            <a:r>
              <a:rPr sz="1400" b="1" i="1" spc="-10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1400" b="1" i="1" spc="-30" dirty="0">
                <a:solidFill>
                  <a:srgbClr val="B71B1B"/>
                </a:solidFill>
                <a:latin typeface="Arial"/>
                <a:cs typeface="Arial"/>
              </a:rPr>
              <a:t>program</a:t>
            </a:r>
            <a:r>
              <a:rPr lang="en-US" sz="1400" b="1" i="1" spc="-5" dirty="0">
                <a:solidFill>
                  <a:srgbClr val="B71B1B"/>
                </a:solidFill>
                <a:latin typeface="Arial"/>
                <a:cs typeface="Arial"/>
              </a:rPr>
              <a:t>. </a:t>
            </a:r>
            <a:r>
              <a:rPr sz="1400" b="1" i="1" spc="-30" dirty="0">
                <a:solidFill>
                  <a:srgbClr val="B71B1B"/>
                </a:solidFill>
                <a:latin typeface="Arial"/>
                <a:cs typeface="Arial"/>
              </a:rPr>
              <a:t>Here's</a:t>
            </a:r>
            <a:r>
              <a:rPr sz="1400" b="1" i="1" spc="-15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1400" b="1" i="1" spc="-25" dirty="0">
                <a:solidFill>
                  <a:srgbClr val="B71B1B"/>
                </a:solidFill>
                <a:latin typeface="Arial"/>
                <a:cs typeface="Arial"/>
              </a:rPr>
              <a:t>the</a:t>
            </a:r>
            <a:r>
              <a:rPr sz="1400" b="1" i="1" spc="-10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1400" b="1" i="1" spc="-30" dirty="0">
                <a:solidFill>
                  <a:srgbClr val="B71B1B"/>
                </a:solidFill>
                <a:latin typeface="Arial"/>
                <a:cs typeface="Arial"/>
              </a:rPr>
              <a:t>expected</a:t>
            </a:r>
            <a:r>
              <a:rPr sz="1400" b="1" i="1" spc="-10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1400" b="1" i="1" spc="-25" dirty="0">
                <a:solidFill>
                  <a:srgbClr val="B71B1B"/>
                </a:solidFill>
                <a:latin typeface="Arial"/>
                <a:cs typeface="Arial"/>
              </a:rPr>
              <a:t>output</a:t>
            </a:r>
            <a:r>
              <a:rPr sz="950" b="1" i="1" spc="-25" dirty="0">
                <a:solidFill>
                  <a:srgbClr val="B71B1B"/>
                </a:solidFill>
                <a:latin typeface="Arial"/>
                <a:cs typeface="Arial"/>
              </a:rPr>
              <a:t>:</a:t>
            </a:r>
            <a:endParaRPr sz="950" dirty="0">
              <a:latin typeface="Arial"/>
              <a:cs typeface="Arial"/>
            </a:endParaRPr>
          </a:p>
        </p:txBody>
      </p:sp>
      <p:pic>
        <p:nvPicPr>
          <p:cNvPr id="8" name="Picture 7" descr="A screen shot of a black background&#10;&#10;Description automatically generated">
            <a:extLst>
              <a:ext uri="{FF2B5EF4-FFF2-40B4-BE49-F238E27FC236}">
                <a16:creationId xmlns:a16="http://schemas.microsoft.com/office/drawing/2014/main" id="{8016A760-3343-D422-19DE-73B0913C6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" y="5897329"/>
            <a:ext cx="750643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7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164</Words>
  <Application>Microsoft Office PowerPoint</Application>
  <PresentationFormat>Custom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Annu Singh</dc:creator>
  <cp:lastModifiedBy>himanshu .</cp:lastModifiedBy>
  <cp:revision>5</cp:revision>
  <dcterms:created xsi:type="dcterms:W3CDTF">2023-11-01T07:51:48Z</dcterms:created>
  <dcterms:modified xsi:type="dcterms:W3CDTF">2023-11-01T15:22:51Z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2022-04-04T00:00:00Z</vt:filetime>
  </property>
  <property fmtid="{D5CDD505-2E9C-101B-9397-08002B2CF9AE}" pid="3" name="LastSaved">
    <vt:filetime>2023-11-01T00:00:00Z</vt:filetime>
  </property>
</Properties>
</file>