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40108" y="0"/>
            <a:ext cx="9743600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  <a:effectLst>
            <a:outerShdw blurRad="508000" dist="762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/>
          <p:nvPr/>
        </p:nvSpPr>
        <p:spPr>
          <a:xfrm rot="-1289086">
            <a:off x="395477" y="2351295"/>
            <a:ext cx="3991768" cy="21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682494">
            <a:off x="333831" y="2275160"/>
            <a:ext cx="4220500" cy="26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ln>
                  <a:gradFill>
                    <a:gsLst>
                      <a:gs pos="0">
                        <a:srgbClr val="FFAC00"/>
                      </a:gs>
                      <a:gs pos="0">
                        <a:srgbClr val="FFAC00"/>
                      </a:gs>
                      <a:gs pos="100000">
                        <a:srgbClr val="FF0000"/>
                      </a:gs>
                    </a:gsLst>
                    <a:lin ang="2700000" scaled="0"/>
                  </a:gradFill>
                </a:ln>
                <a:noFill/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JAVASCRIPT</a:t>
            </a:r>
            <a:endParaRPr sz="4800" b="1">
              <a:solidFill>
                <a:srgbClr val="FF9900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HSTU WEB DEV</a:t>
            </a:r>
            <a:endParaRPr lang="en-US" sz="2400">
              <a:solidFill>
                <a:schemeClr val="lt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631628" y="3745537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LECTURE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DATA AND MEMORY</a:t>
            </a:r>
            <a:endParaRPr lang="" alt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631615" y="1578495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SECTION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FUNDAMENTAL</a:t>
            </a:r>
            <a:endParaRPr 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1267" y="3698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37353" y="6099387"/>
            <a:ext cx="324866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935">
                <a:solidFill>
                  <a:schemeClr val="bg1">
                    <a:lumMod val="7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by Sayeed Afridi</a:t>
            </a:r>
            <a:endParaRPr lang="en-US" altLang="en-US" sz="2935">
              <a:solidFill>
                <a:schemeClr val="bg1">
                  <a:lumMod val="7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roces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75" y="1544955"/>
            <a:ext cx="5038090" cy="5038090"/>
          </a:xfrm>
          <a:prstGeom prst="rect">
            <a:avLst/>
          </a:prstGeom>
        </p:spPr>
      </p:pic>
      <p:pic>
        <p:nvPicPr>
          <p:cNvPr id="3" name="Picture 2" descr="mem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183515"/>
            <a:ext cx="2079625" cy="2079625"/>
          </a:xfrm>
          <a:prstGeom prst="rect">
            <a:avLst/>
          </a:prstGeom>
        </p:spPr>
      </p:pic>
      <p:pic>
        <p:nvPicPr>
          <p:cNvPr id="4" name="Picture 3" descr="h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850" y="990600"/>
            <a:ext cx="4876800" cy="4876800"/>
          </a:xfrm>
          <a:prstGeom prst="rect">
            <a:avLst/>
          </a:prstGeom>
        </p:spPr>
      </p:pic>
      <p:pic>
        <p:nvPicPr>
          <p:cNvPr id="5" name="Picture 4" descr="cod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" y="2692400"/>
            <a:ext cx="879475" cy="879475"/>
          </a:xfrm>
          <a:prstGeom prst="rect">
            <a:avLst/>
          </a:prstGeom>
        </p:spPr>
      </p:pic>
      <p:pic>
        <p:nvPicPr>
          <p:cNvPr id="7" name="Picture 6" descr="/home/killer/Downloads/google-docs.pnggoogle-docs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45640" y="2692400"/>
            <a:ext cx="880110" cy="88011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25 0.108704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292 0.108611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atabase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75565"/>
            <a:ext cx="1865630" cy="220599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3" idx="2"/>
          </p:cNvCxnSpPr>
          <p:nvPr/>
        </p:nvCxnSpPr>
        <p:spPr>
          <a:xfrm>
            <a:off x="1456055" y="2281555"/>
            <a:ext cx="8255" cy="1308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spreadshe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3446780"/>
            <a:ext cx="2459355" cy="2799715"/>
          </a:xfrm>
          <a:prstGeom prst="rect">
            <a:avLst/>
          </a:prstGeom>
        </p:spPr>
      </p:pic>
      <p:pic>
        <p:nvPicPr>
          <p:cNvPr id="7" name="Picture 6" descr="datab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75565"/>
            <a:ext cx="3281045" cy="5844540"/>
          </a:xfrm>
          <a:prstGeom prst="rect">
            <a:avLst/>
          </a:prstGeom>
        </p:spPr>
      </p:pic>
      <p:pic>
        <p:nvPicPr>
          <p:cNvPr id="8" name="Picture 7" descr="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535" y="9525"/>
            <a:ext cx="4246245" cy="59099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22580" y="6246495"/>
            <a:ext cx="2367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Database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75050" y="6246495"/>
            <a:ext cx="328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Oxygen" panose="02000503000000000000" charset="0"/>
                <a:cs typeface="Oxygen" panose="02000503000000000000" charset="0"/>
              </a:rPr>
              <a:t>Dat</a:t>
            </a:r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a Wearhouse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09535" y="6246495"/>
            <a:ext cx="4246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Big Data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4361180" y="1381760"/>
          <a:ext cx="3230880" cy="368300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38480"/>
                <a:gridCol w="538480"/>
                <a:gridCol w="538480"/>
                <a:gridCol w="538480"/>
                <a:gridCol w="538480"/>
                <a:gridCol w="538480"/>
              </a:tblGrid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792980" y="5418455"/>
            <a:ext cx="2367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Memory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80865" y="4681855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0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951730" y="4681855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491480" y="4681855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045835" y="4681855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</a:t>
            </a:r>
            <a:endParaRPr lang="" altLang="en-US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2621280" y="4877435"/>
            <a:ext cx="17595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209165" y="469646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573770" y="1394460"/>
            <a:ext cx="89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65535</a:t>
            </a:r>
            <a:endParaRPr lang="" alt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605395" y="1578610"/>
            <a:ext cx="968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792980" y="596900"/>
            <a:ext cx="2367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64KB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573770" y="2962275"/>
            <a:ext cx="2367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Segment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/>
      <p:bldP spid="8" grpId="0"/>
      <p:bldP spid="10" grpId="0"/>
      <p:bldP spid="5" grpId="1"/>
      <p:bldP spid="7" grpId="1"/>
      <p:bldP spid="8" grpId="1"/>
      <p:bldP spid="10" grpId="1"/>
      <p:bldP spid="15" grpId="0"/>
      <p:bldP spid="17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em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080" y="183515"/>
            <a:ext cx="915035" cy="9150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11115" y="1438910"/>
            <a:ext cx="3657600" cy="455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9210" y="4952365"/>
            <a:ext cx="3659505" cy="10407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1115" y="2513330"/>
            <a:ext cx="3658870" cy="243903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036050" y="5211445"/>
            <a:ext cx="272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Code Section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036050" y="3454400"/>
            <a:ext cx="272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Heap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036050" y="1823720"/>
            <a:ext cx="272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Stack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8965" y="470535"/>
            <a:ext cx="27793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int main(){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    int a;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    int b;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}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pic>
        <p:nvPicPr>
          <p:cNvPr id="5" name="Picture 4" descr="co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275965"/>
            <a:ext cx="879475" cy="8794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899920" y="3976370"/>
            <a:ext cx="3209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Stack Frame or Activation Record</a:t>
            </a:r>
            <a:endParaRPr lang="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5111115" y="4522470"/>
            <a:ext cx="483870" cy="429895"/>
          </a:xfrm>
          <a:prstGeom prst="rect">
            <a:avLst/>
          </a:prstGeom>
          <a:gradFill>
            <a:gsLst>
              <a:gs pos="0">
                <a:srgbClr val="FF8D41"/>
              </a:gs>
              <a:gs pos="88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54065" y="4522470"/>
            <a:ext cx="1003300" cy="429895"/>
          </a:xfrm>
          <a:prstGeom prst="rect">
            <a:avLst/>
          </a:prstGeom>
          <a:gradFill>
            <a:gsLst>
              <a:gs pos="0">
                <a:srgbClr val="323232"/>
              </a:gs>
              <a:gs pos="88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198110" y="45224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2</a:t>
            </a:r>
            <a:endParaRPr lang="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172200" y="4584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4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198110" y="3976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a</a:t>
            </a:r>
            <a:endParaRPr lang="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172200" y="3976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b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33332 L 0 -0.156652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5417 -0.18037 " pathEditMode="relative" rAng="0" ptsTypes="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458 -0.00268519 L 0.000104167 0.350093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4948 0.256204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ldLvl="0" animBg="1"/>
      <p:bldP spid="6" grpId="0" bldLvl="0" animBg="1"/>
      <p:bldP spid="7" grpId="0"/>
      <p:bldP spid="8" grpId="0"/>
      <p:bldP spid="9" grpId="0"/>
      <p:bldP spid="6" grpId="1" bldLvl="0" animBg="1"/>
      <p:bldP spid="8" grpId="1"/>
      <p:bldP spid="9" grpId="1"/>
      <p:bldP spid="10" grpId="0"/>
      <p:bldP spid="11" grpId="0"/>
      <p:bldP spid="16" grpId="0"/>
      <p:bldP spid="14" grpId="0"/>
      <p:bldP spid="12" grpId="0" animBg="1"/>
      <p:bldP spid="17" grpId="0"/>
      <p:bldP spid="15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Presentation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Roboto</vt:lpstr>
      <vt:lpstr>Oxygen</vt:lpstr>
      <vt:lpstr>Signika</vt:lpstr>
      <vt:lpstr>Signika Light</vt:lpstr>
      <vt:lpstr>Signika</vt:lpstr>
      <vt:lpstr>MT Extra</vt:lpstr>
      <vt:lpstr>Times New Roman</vt:lpstr>
      <vt:lpstr>Oxygen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killer</dc:creator>
  <cp:lastModifiedBy>killer</cp:lastModifiedBy>
  <cp:revision>9</cp:revision>
  <dcterms:created xsi:type="dcterms:W3CDTF">2020-07-25T06:58:48Z</dcterms:created>
  <dcterms:modified xsi:type="dcterms:W3CDTF">2020-07-25T06:58:48Z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