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ad338c7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ad338c7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6ad338c7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6ad338c7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46ad338c7c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46ad338c7c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46ad338c7c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46ad338c7c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46ad338c7c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46ad338c7c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46ad338c7c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46ad338c7c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46ad338c7c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46ad338c7c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46ad338c7c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46ad338c7c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46ad338c7c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46ad338c7c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6ad338c7c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6ad338c7c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6ad338c7c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6ad338c7c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6ad338c7c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46ad338c7c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46ad338c7c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46ad338c7c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46ad338c7c_0_2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46ad338c7c_0_2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46ad338c7c_0_2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46ad338c7c_0_2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46ad338c7c_0_2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46ad338c7c_0_2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46ad338c7c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46ad338c7c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46ad338c7c_0_2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46ad338c7c_0_2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46ad338c7c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46ad338c7c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46ad338c7c_0_2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46ad338c7c_0_2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46ad338c7c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46ad338c7c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ad338c7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ad338c7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46ad338c7c_0_3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4" name="Google Shape;2924;g46ad338c7c_0_3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46ad338c7c_0_3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46ad338c7c_0_3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46ad338c7c_0_3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46ad338c7c_0_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46ad338c7c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46ad338c7c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5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46ad338c7c_0_3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7" name="Google Shape;3347;g46ad338c7c_0_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g46ad338c7c_0_3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2" name="Google Shape;3452;g46ad338c7c_0_3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46ad338c7c_0_3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46ad338c7c_0_3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g46ad338c7c_0_3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5" name="Google Shape;3665;g46ad338c7c_0_3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ad338c7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ad338c7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e07b1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e07b1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ad338c7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ad338c7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6ad338c7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6ad338c7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6ad338c7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6ad338c7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6ad338c7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6ad338c7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23616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Produtor Consumidor</a:t>
            </a:r>
            <a:br>
              <a:rPr lang="pt-BR"/>
            </a:br>
            <a:r>
              <a:rPr lang="pt-BR" sz="3600"/>
              <a:t>Bonded Buffer - Solução com semáforos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7333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1 - exercício 2b</a:t>
            </a:r>
            <a:br>
              <a:rPr lang="pt-BR"/>
            </a:br>
            <a:r>
              <a:rPr lang="pt-BR" sz="2400"/>
              <a:t>Apresentar, para a solução completa, o grafo de lugares e transições em Redes de Petri</a:t>
            </a:r>
            <a:br>
              <a:rPr lang="pt-BR" sz="2400"/>
            </a:br>
            <a:br>
              <a:rPr lang="pt-BR" sz="2400"/>
            </a:br>
            <a:r>
              <a:rPr lang="pt-BR" sz="2400"/>
              <a:t>Anny Caroline Correa Chagas - PEL - 2018.2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00" name="Google Shape;800;p22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2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22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2"/>
          <p:cNvCxnSpPr>
            <a:stCxn id="80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22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22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2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22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22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22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2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22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22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22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2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22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22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22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22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22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22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22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2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22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22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22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2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22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2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9" name="Google Shape;829;p22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22"/>
          <p:cNvCxnSpPr>
            <a:stCxn id="82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22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22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22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22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5" name="Google Shape;835;p22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22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22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22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22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22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2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22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3" name="Google Shape;843;p22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22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2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22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22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22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2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22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22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22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2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4" name="Google Shape;854;p22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55" name="Google Shape;855;p22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856" name="Google Shape;856;p22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857" name="Google Shape;857;p22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858" name="Google Shape;858;p22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859" name="Google Shape;859;p22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860" name="Google Shape;860;p22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861" name="Google Shape;861;p22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862" name="Google Shape;862;p22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863" name="Google Shape;863;p22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864" name="Google Shape;864;p22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865" name="Google Shape;865;p22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866" name="Google Shape;866;p22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867" name="Google Shape;867;p22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868" name="Google Shape;868;p22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869" name="Google Shape;869;p22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870" name="Google Shape;870;p22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871" name="Google Shape;871;p22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872" name="Google Shape;872;p2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874" name="Google Shape;874;p22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875" name="Google Shape;875;p2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877" name="Google Shape;877;p22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878" name="Google Shape;878;p2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880" name="Google Shape;880;p22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1" name="Google Shape;881;p22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2" name="Google Shape;882;p22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3" name="Google Shape;883;p22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4" name="Google Shape;884;p22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5" name="Google Shape;885;p22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6" name="Google Shape;886;p22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22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22"/>
          <p:cNvSpPr/>
          <p:nvPr/>
        </p:nvSpPr>
        <p:spPr>
          <a:xfrm>
            <a:off x="2341988" y="29165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89" name="Google Shape;889;p22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90" name="Google Shape;890;p22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91" name="Google Shape;891;p22"/>
          <p:cNvSpPr txBox="1"/>
          <p:nvPr/>
        </p:nvSpPr>
        <p:spPr>
          <a:xfrm>
            <a:off x="3602850" y="253925"/>
            <a:ext cx="1563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buffer[pointP]=nextp;</a:t>
            </a:r>
            <a:endParaRPr sz="1000"/>
          </a:p>
        </p:txBody>
      </p:sp>
      <p:sp>
        <p:nvSpPr>
          <p:cNvPr id="892" name="Google Shape;892;p22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893" name="Google Shape;893;p22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2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895" name="Google Shape;895;p22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896" name="Google Shape;896;p22"/>
          <p:cNvSpPr txBox="1"/>
          <p:nvPr/>
        </p:nvSpPr>
        <p:spPr>
          <a:xfrm>
            <a:off x="4180751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897" name="Google Shape;897;p22"/>
          <p:cNvCxnSpPr>
            <a:endCxn id="892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22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22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2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901" name="Google Shape;901;p22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3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907" name="Google Shape;907;p23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3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23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3"/>
          <p:cNvCxnSpPr>
            <a:stCxn id="907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23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23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3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23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Google Shape;915;p23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23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23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8" name="Google Shape;918;p23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9" name="Google Shape;919;p23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23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23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23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3" name="Google Shape;923;p23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23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3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23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23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23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3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23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Google Shape;931;p23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23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23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23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3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23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3"/>
          <p:cNvCxnSpPr>
            <a:stCxn id="934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23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23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23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23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2" name="Google Shape;942;p23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23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23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23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6" name="Google Shape;946;p23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23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23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23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23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23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3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23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23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23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3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23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23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23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3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23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962" name="Google Shape;962;p23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963" name="Google Shape;963;p23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964" name="Google Shape;964;p23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965" name="Google Shape;965;p23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966" name="Google Shape;966;p23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967" name="Google Shape;967;p23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968" name="Google Shape;968;p23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969" name="Google Shape;969;p23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970" name="Google Shape;970;p23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971" name="Google Shape;971;p23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972" name="Google Shape;972;p23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973" name="Google Shape;973;p23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974" name="Google Shape;974;p23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975" name="Google Shape;975;p23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976" name="Google Shape;976;p23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977" name="Google Shape;977;p23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978" name="Google Shape;978;p23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979" name="Google Shape;979;p2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981" name="Google Shape;981;p23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982" name="Google Shape;982;p2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985" name="Google Shape;985;p2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987" name="Google Shape;987;p23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88" name="Google Shape;988;p23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89" name="Google Shape;989;p23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0" name="Google Shape;990;p23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1" name="Google Shape;991;p23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2" name="Google Shape;992;p23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3" name="Google Shape;993;p23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4" name="Google Shape;994;p23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5" name="Google Shape;995;p23"/>
          <p:cNvSpPr/>
          <p:nvPr/>
        </p:nvSpPr>
        <p:spPr>
          <a:xfrm>
            <a:off x="2341988" y="35646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98" name="Google Shape;998;p23"/>
          <p:cNvSpPr txBox="1"/>
          <p:nvPr/>
        </p:nvSpPr>
        <p:spPr>
          <a:xfrm>
            <a:off x="3287275" y="253925"/>
            <a:ext cx="21528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</a:t>
            </a:r>
            <a:r>
              <a:rPr lang="pt-BR" sz="1000">
                <a:solidFill>
                  <a:schemeClr val="dk1"/>
                </a:solidFill>
              </a:rPr>
              <a:t>pointP = (pointP+1)%tamFila;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3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000" name="Google Shape;1000;p23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3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002" name="Google Shape;1002;p23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003" name="Google Shape;1003;p23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004" name="Google Shape;1004;p23"/>
          <p:cNvCxnSpPr>
            <a:endCxn id="1000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23"/>
          <p:cNvCxnSpPr>
            <a:endCxn id="999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23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3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008" name="Google Shape;1008;p23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4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014" name="Google Shape;1014;p24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24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4"/>
          <p:cNvCxnSpPr>
            <a:stCxn id="1014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24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24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4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24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24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24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4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24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" name="Google Shape;1026;p24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24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4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24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0" name="Google Shape;1030;p24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24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24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24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24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24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24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24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p24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24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4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24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4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24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4"/>
          <p:cNvCxnSpPr>
            <a:stCxn id="1041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24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24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4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24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9" name="Google Shape;1049;p24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24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4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24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Google Shape;1053;p24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24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24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24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24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24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24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24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1" name="Google Shape;1061;p24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24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4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24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5" name="Google Shape;1065;p24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24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4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24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069" name="Google Shape;1069;p24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070" name="Google Shape;1070;p24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071" name="Google Shape;1071;p24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072" name="Google Shape;1072;p24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073" name="Google Shape;1073;p24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074" name="Google Shape;1074;p24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075" name="Google Shape;1075;p24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076" name="Google Shape;1076;p24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077" name="Google Shape;1077;p24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078" name="Google Shape;1078;p24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079" name="Google Shape;1079;p24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080" name="Google Shape;1080;p24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081" name="Google Shape;1081;p24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082" name="Google Shape;1082;p24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083" name="Google Shape;1083;p24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084" name="Google Shape;1084;p24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085" name="Google Shape;1085;p24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086" name="Google Shape;1086;p2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088" name="Google Shape;1088;p24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089" name="Google Shape;1089;p2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091" name="Google Shape;1091;p24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092" name="Google Shape;1092;p2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094" name="Google Shape;1094;p24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5" name="Google Shape;1095;p24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6" name="Google Shape;1096;p24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7" name="Google Shape;1097;p24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8" name="Google Shape;1098;p24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9" name="Google Shape;1099;p24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0" name="Google Shape;1100;p24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1" name="Google Shape;1101;p24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2" name="Google Shape;1102;p24"/>
          <p:cNvSpPr/>
          <p:nvPr/>
        </p:nvSpPr>
        <p:spPr>
          <a:xfrm>
            <a:off x="2349238" y="42127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105" name="Google Shape;1105;p24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signal(mutex);</a:t>
            </a:r>
            <a:endParaRPr sz="1000"/>
          </a:p>
        </p:txBody>
      </p:sp>
      <p:sp>
        <p:nvSpPr>
          <p:cNvPr id="1106" name="Google Shape;1106;p24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4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109" name="Google Shape;1109;p24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110" name="Google Shape;1110;p24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4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112" name="Google Shape;1112;p24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113" name="Google Shape;1113;p24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114" name="Google Shape;1114;p24"/>
          <p:cNvCxnSpPr>
            <a:endCxn id="1110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24"/>
          <p:cNvCxnSpPr>
            <a:endCxn id="1109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24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5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122" name="Google Shape;1122;p25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5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25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25"/>
          <p:cNvCxnSpPr>
            <a:stCxn id="1122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25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25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5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25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0" name="Google Shape;1130;p25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25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25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25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4" name="Google Shape;1134;p25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25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25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25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25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25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25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25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2" name="Google Shape;1142;p25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25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25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5" name="Google Shape;1145;p25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6" name="Google Shape;1146;p25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25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25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9" name="Google Shape;1149;p25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5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25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25"/>
          <p:cNvCxnSpPr>
            <a:stCxn id="1149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25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25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25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25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7" name="Google Shape;1157;p25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25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25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25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1" name="Google Shape;1161;p25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25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25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25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5" name="Google Shape;1165;p25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25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25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25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25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25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25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25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25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25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25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p25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177" name="Google Shape;1177;p25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178" name="Google Shape;1178;p25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179" name="Google Shape;1179;p25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180" name="Google Shape;1180;p25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181" name="Google Shape;1181;p25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182" name="Google Shape;1182;p25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183" name="Google Shape;1183;p25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184" name="Google Shape;1184;p25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185" name="Google Shape;1185;p25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186" name="Google Shape;1186;p25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187" name="Google Shape;1187;p25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188" name="Google Shape;1188;p25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189" name="Google Shape;1189;p25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190" name="Google Shape;1190;p25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191" name="Google Shape;1191;p25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192" name="Google Shape;1192;p25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193" name="Google Shape;1193;p25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194" name="Google Shape;1194;p2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196" name="Google Shape;1196;p25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197" name="Google Shape;1197;p2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199" name="Google Shape;1199;p25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200" name="Google Shape;1200;p2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202" name="Google Shape;1202;p25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3" name="Google Shape;1203;p25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4" name="Google Shape;1204;p25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5" name="Google Shape;1205;p25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6" name="Google Shape;1206;p25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7" name="Google Shape;1207;p25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8" name="Google Shape;1208;p25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9" name="Google Shape;1209;p25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10" name="Google Shape;1210;p25"/>
          <p:cNvSpPr/>
          <p:nvPr/>
        </p:nvSpPr>
        <p:spPr>
          <a:xfrm>
            <a:off x="2349725" y="322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1" name="Google Shape;1211;p25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2" name="Google Shape;1212;p25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3" name="Google Shape;1213;p25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signal(full);</a:t>
            </a:r>
            <a:endParaRPr sz="1000"/>
          </a:p>
        </p:txBody>
      </p:sp>
      <p:sp>
        <p:nvSpPr>
          <p:cNvPr id="1214" name="Google Shape;1214;p25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5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216" name="Google Shape;1216;p25"/>
          <p:cNvSpPr/>
          <p:nvPr/>
        </p:nvSpPr>
        <p:spPr>
          <a:xfrm>
            <a:off x="4428800" y="34265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7" name="Google Shape;1217;p25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8" name="Google Shape;1218;p25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219" name="Google Shape;1219;p25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5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221" name="Google Shape;1221;p25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222" name="Google Shape;1222;p25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223" name="Google Shape;1223;p25"/>
          <p:cNvCxnSpPr>
            <a:endCxn id="1219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25"/>
          <p:cNvCxnSpPr>
            <a:endCxn id="1218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25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6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231" name="Google Shape;1231;p26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6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3" name="Google Shape;1233;p26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26"/>
          <p:cNvCxnSpPr>
            <a:stCxn id="1231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26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26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26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26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26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0" name="Google Shape;1240;p26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26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26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3" name="Google Shape;1243;p26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26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6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6" name="Google Shape;1246;p26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7" name="Google Shape;1247;p26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26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26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0" name="Google Shape;1250;p26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1" name="Google Shape;1251;p26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26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6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26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26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26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26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26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6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0" name="Google Shape;1260;p26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6"/>
          <p:cNvCxnSpPr>
            <a:stCxn id="1258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26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26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26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26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6" name="Google Shape;1266;p26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26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26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9" name="Google Shape;1269;p26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0" name="Google Shape;1270;p26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26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26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26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4" name="Google Shape;1274;p26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5" name="Google Shape;1275;p26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26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26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8" name="Google Shape;1278;p26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26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26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26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2" name="Google Shape;1282;p26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26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26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26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286" name="Google Shape;1286;p26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287" name="Google Shape;1287;p26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288" name="Google Shape;1288;p26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289" name="Google Shape;1289;p26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290" name="Google Shape;1290;p26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291" name="Google Shape;1291;p26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292" name="Google Shape;1292;p26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293" name="Google Shape;1293;p26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294" name="Google Shape;1294;p26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295" name="Google Shape;1295;p26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296" name="Google Shape;1296;p26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297" name="Google Shape;1297;p26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298" name="Google Shape;1298;p26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299" name="Google Shape;1299;p26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300" name="Google Shape;1300;p26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301" name="Google Shape;1301;p26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302" name="Google Shape;1302;p26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303" name="Google Shape;1303;p2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306" name="Google Shape;1306;p2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308" name="Google Shape;1308;p26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309" name="Google Shape;1309;p2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311" name="Google Shape;1311;p26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2" name="Google Shape;1312;p26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3" name="Google Shape;1313;p26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4" name="Google Shape;1314;p26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5" name="Google Shape;1315;p26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6" name="Google Shape;1316;p26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7" name="Google Shape;1317;p26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8" name="Google Shape;1318;p26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9" name="Google Shape;1319;p26"/>
          <p:cNvSpPr/>
          <p:nvPr/>
        </p:nvSpPr>
        <p:spPr>
          <a:xfrm>
            <a:off x="2349725" y="322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0" name="Google Shape;1320;p26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1" name="Google Shape;1321;p26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2" name="Google Shape;1322;p26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6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signal(full) do Produtor desbloqueia 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324" name="Google Shape;1324;p26"/>
          <p:cNvSpPr/>
          <p:nvPr/>
        </p:nvSpPr>
        <p:spPr>
          <a:xfrm>
            <a:off x="4428800" y="34265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5" name="Google Shape;1325;p26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6" name="Google Shape;1326;p26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327" name="Google Shape;1327;p26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6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329" name="Google Shape;1329;p26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330" name="Google Shape;1330;p26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331" name="Google Shape;1331;p26"/>
          <p:cNvCxnSpPr>
            <a:endCxn id="1327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26"/>
          <p:cNvCxnSpPr>
            <a:endCxn id="1326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26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1334" name="Google Shape;1334;p26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signal(full);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7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340" name="Google Shape;1340;p27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7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2" name="Google Shape;1342;p27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27"/>
          <p:cNvCxnSpPr>
            <a:stCxn id="134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27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27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27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27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8" name="Google Shape;1348;p27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27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27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27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2" name="Google Shape;1352;p27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3" name="Google Shape;1353;p27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5" name="Google Shape;1355;p27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27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27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7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27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0" name="Google Shape;1360;p27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27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7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27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27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27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27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27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7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27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27"/>
          <p:cNvCxnSpPr>
            <a:stCxn id="136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27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2" name="Google Shape;1372;p27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27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27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5" name="Google Shape;1375;p27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27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27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27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27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27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27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3" name="Google Shape;1383;p27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27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27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0" name="Google Shape;1390;p27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1" name="Google Shape;1391;p27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27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395" name="Google Shape;1395;p27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396" name="Google Shape;1396;p27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397" name="Google Shape;1397;p27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398" name="Google Shape;1398;p27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399" name="Google Shape;1399;p27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400" name="Google Shape;1400;p27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401" name="Google Shape;1401;p27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402" name="Google Shape;1402;p27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403" name="Google Shape;1403;p27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404" name="Google Shape;1404;p27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405" name="Google Shape;1405;p27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406" name="Google Shape;1406;p27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407" name="Google Shape;1407;p27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408" name="Google Shape;1408;p27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409" name="Google Shape;1409;p27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410" name="Google Shape;1410;p27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411" name="Google Shape;1411;p27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412" name="Google Shape;1412;p2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414" name="Google Shape;1414;p27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415" name="Google Shape;1415;p2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417" name="Google Shape;1417;p27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418" name="Google Shape;1418;p2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420" name="Google Shape;1420;p27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1" name="Google Shape;1421;p27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2" name="Google Shape;1422;p27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3" name="Google Shape;1423;p27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4" name="Google Shape;1424;p27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5" name="Google Shape;1425;p27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6" name="Google Shape;1426;p27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7" name="Google Shape;1427;p27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8" name="Google Shape;1428;p27"/>
          <p:cNvSpPr/>
          <p:nvPr/>
        </p:nvSpPr>
        <p:spPr>
          <a:xfrm>
            <a:off x="2349725" y="322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29" name="Google Shape;1429;p27"/>
          <p:cNvSpPr/>
          <p:nvPr/>
        </p:nvSpPr>
        <p:spPr>
          <a:xfrm>
            <a:off x="6712350" y="100774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30" name="Google Shape;1430;p27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31" name="Google Shape;1431;p27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7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signal(full) do Produtor desbloqueia 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433" name="Google Shape;1433;p27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34" name="Google Shape;1434;p27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435" name="Google Shape;1435;p27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437" name="Google Shape;1437;p27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438" name="Google Shape;1438;p27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439" name="Google Shape;1439;p27"/>
          <p:cNvCxnSpPr>
            <a:endCxn id="1435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0" name="Google Shape;1440;p27"/>
          <p:cNvCxnSpPr>
            <a:endCxn id="1434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1" name="Google Shape;1441;p27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1442" name="Google Shape;1442;p27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signal(full);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8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448" name="Google Shape;1448;p28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8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0" name="Google Shape;1450;p28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28"/>
          <p:cNvCxnSpPr>
            <a:stCxn id="1448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5" name="Google Shape;1455;p28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28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9" name="Google Shape;1459;p28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0" name="Google Shape;1460;p28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3" name="Google Shape;1463;p28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28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7" name="Google Shape;1467;p28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8" name="Google Shape;1468;p28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1" name="Google Shape;1471;p28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28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5" name="Google Shape;1475;p28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8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28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28"/>
          <p:cNvCxnSpPr>
            <a:stCxn id="1475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28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3" name="Google Shape;1483;p28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28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6" name="Google Shape;1486;p28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7" name="Google Shape;1487;p28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28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28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0" name="Google Shape;1490;p28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28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28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28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4" name="Google Shape;1494;p28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5" name="Google Shape;1495;p28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28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28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8" name="Google Shape;1498;p28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28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28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28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28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503" name="Google Shape;1503;p28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504" name="Google Shape;1504;p28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505" name="Google Shape;1505;p28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506" name="Google Shape;1506;p28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507" name="Google Shape;1507;p28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508" name="Google Shape;1508;p28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509" name="Google Shape;1509;p28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510" name="Google Shape;1510;p28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511" name="Google Shape;1511;p28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512" name="Google Shape;1512;p28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513" name="Google Shape;1513;p28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514" name="Google Shape;1514;p28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515" name="Google Shape;1515;p28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516" name="Google Shape;1516;p28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517" name="Google Shape;1517;p28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518" name="Google Shape;1518;p28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519" name="Google Shape;1519;p28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520" name="Google Shape;1520;p2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522" name="Google Shape;1522;p28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523" name="Google Shape;1523;p2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525" name="Google Shape;1525;p28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526" name="Google Shape;1526;p2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528" name="Google Shape;1528;p28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29" name="Google Shape;1529;p28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0" name="Google Shape;1530;p28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1" name="Google Shape;1531;p28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2" name="Google Shape;1532;p28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3" name="Google Shape;1533;p28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4" name="Google Shape;1534;p28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5" name="Google Shape;1535;p28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6" name="Google Shape;1536;p28"/>
          <p:cNvSpPr/>
          <p:nvPr/>
        </p:nvSpPr>
        <p:spPr>
          <a:xfrm>
            <a:off x="2349250" y="9714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537" name="Google Shape;1537;p28"/>
          <p:cNvSpPr/>
          <p:nvPr/>
        </p:nvSpPr>
        <p:spPr>
          <a:xfrm>
            <a:off x="6712350" y="100774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538" name="Google Shape;1538;p28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539" name="Google Shape;1539;p28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produz(nextp);</a:t>
            </a:r>
            <a:endParaRPr sz="1000"/>
          </a:p>
        </p:txBody>
      </p:sp>
      <p:sp>
        <p:nvSpPr>
          <p:cNvPr id="1540" name="Google Shape;1540;p28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541" name="Google Shape;1541;p28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542" name="Google Shape;1542;p28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43" name="Google Shape;1543;p28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544" name="Google Shape;1544;p28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545" name="Google Shape;1545;p28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546" name="Google Shape;1546;p28"/>
          <p:cNvCxnSpPr>
            <a:endCxn id="1542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28"/>
          <p:cNvCxnSpPr>
            <a:endCxn id="1541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8" name="Google Shape;1548;p28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9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554" name="Google Shape;1554;p29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9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6" name="Google Shape;1556;p29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29"/>
          <p:cNvCxnSpPr>
            <a:stCxn id="1554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8" name="Google Shape;1558;p29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29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29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29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29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29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29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5" name="Google Shape;1565;p29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6" name="Google Shape;1566;p29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29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29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9" name="Google Shape;1569;p29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29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29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29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3" name="Google Shape;1573;p29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4" name="Google Shape;1574;p29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29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29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29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8" name="Google Shape;1578;p29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9" name="Google Shape;1579;p29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29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1" name="Google Shape;1581;p29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9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3" name="Google Shape;1583;p29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29"/>
          <p:cNvCxnSpPr>
            <a:stCxn id="1581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5" name="Google Shape;1585;p29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6" name="Google Shape;1586;p29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29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8" name="Google Shape;1588;p29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9" name="Google Shape;1589;p29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0" name="Google Shape;1590;p29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29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2" name="Google Shape;1592;p29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3" name="Google Shape;1593;p29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29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29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6" name="Google Shape;1596;p29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7" name="Google Shape;1597;p29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8" name="Google Shape;1598;p29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29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0" name="Google Shape;1600;p29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29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2" name="Google Shape;1602;p29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29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4" name="Google Shape;1604;p29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5" name="Google Shape;1605;p29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29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29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8" name="Google Shape;1608;p29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09" name="Google Shape;1609;p29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610" name="Google Shape;1610;p29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611" name="Google Shape;1611;p29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612" name="Google Shape;1612;p29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613" name="Google Shape;1613;p29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614" name="Google Shape;1614;p29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615" name="Google Shape;1615;p29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616" name="Google Shape;1616;p29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617" name="Google Shape;1617;p29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618" name="Google Shape;1618;p29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619" name="Google Shape;1619;p29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620" name="Google Shape;1620;p29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621" name="Google Shape;1621;p29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622" name="Google Shape;1622;p29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623" name="Google Shape;1623;p29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624" name="Google Shape;1624;p29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625" name="Google Shape;1625;p29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626" name="Google Shape;1626;p2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628" name="Google Shape;1628;p29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629" name="Google Shape;1629;p2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631" name="Google Shape;1631;p29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632" name="Google Shape;1632;p2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634" name="Google Shape;1634;p29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5" name="Google Shape;1635;p29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6" name="Google Shape;1636;p29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7" name="Google Shape;1637;p29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8" name="Google Shape;1638;p29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9" name="Google Shape;1639;p29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0" name="Google Shape;1640;p29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1" name="Google Shape;1641;p29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2" name="Google Shape;1642;p29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643" name="Google Shape;1643;p29"/>
          <p:cNvSpPr/>
          <p:nvPr/>
        </p:nvSpPr>
        <p:spPr>
          <a:xfrm>
            <a:off x="6712350" y="100774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644" name="Google Shape;1644;p29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wait(empty);</a:t>
            </a:r>
            <a:endParaRPr sz="1000"/>
          </a:p>
        </p:txBody>
      </p:sp>
      <p:sp>
        <p:nvSpPr>
          <p:cNvPr id="1645" name="Google Shape;1645;p29"/>
          <p:cNvSpPr/>
          <p:nvPr/>
        </p:nvSpPr>
        <p:spPr>
          <a:xfrm>
            <a:off x="44475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646" name="Google Shape;1646;p29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647" name="Google Shape;1647;p29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48" name="Google Shape;1648;p29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649" name="Google Shape;1649;p29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650" name="Google Shape;1650;p29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651" name="Google Shape;1651;p29"/>
          <p:cNvCxnSpPr>
            <a:endCxn id="1647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29"/>
          <p:cNvCxnSpPr>
            <a:endCxn id="1646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29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0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59" name="Google Shape;1659;p30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30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1" name="Google Shape;1661;p30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30"/>
          <p:cNvCxnSpPr>
            <a:stCxn id="1659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30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4" name="Google Shape;1664;p30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30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6" name="Google Shape;1666;p30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7" name="Google Shape;1667;p30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30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30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0" name="Google Shape;1670;p30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1" name="Google Shape;1671;p30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2" name="Google Shape;1672;p30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30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4" name="Google Shape;1674;p30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30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6" name="Google Shape;1676;p30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30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8" name="Google Shape;1678;p30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9" name="Google Shape;1679;p30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30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30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30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3" name="Google Shape;1683;p30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4" name="Google Shape;1684;p30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0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30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0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8" name="Google Shape;1688;p30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0"/>
          <p:cNvCxnSpPr>
            <a:stCxn id="1686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30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30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0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3" name="Google Shape;1693;p30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4" name="Google Shape;1694;p30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5" name="Google Shape;1695;p30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30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7" name="Google Shape;1697;p30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8" name="Google Shape;1698;p30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30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30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1" name="Google Shape;1701;p30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2" name="Google Shape;1702;p30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30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30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5" name="Google Shape;1705;p30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6" name="Google Shape;1706;p30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7" name="Google Shape;1707;p30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30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9" name="Google Shape;1709;p30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0" name="Google Shape;1710;p30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1" name="Google Shape;1711;p30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30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3" name="Google Shape;1713;p30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714" name="Google Shape;1714;p30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715" name="Google Shape;1715;p30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716" name="Google Shape;1716;p30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717" name="Google Shape;1717;p30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718" name="Google Shape;1718;p30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719" name="Google Shape;1719;p30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720" name="Google Shape;1720;p30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721" name="Google Shape;1721;p30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722" name="Google Shape;1722;p30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723" name="Google Shape;1723;p30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724" name="Google Shape;1724;p30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725" name="Google Shape;1725;p30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726" name="Google Shape;1726;p30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727" name="Google Shape;1727;p30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728" name="Google Shape;1728;p30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729" name="Google Shape;1729;p30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730" name="Google Shape;1730;p30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731" name="Google Shape;1731;p3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733" name="Google Shape;1733;p30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734" name="Google Shape;1734;p3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736" name="Google Shape;1736;p30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737" name="Google Shape;1737;p3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739" name="Google Shape;1739;p30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0" name="Google Shape;1740;p30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1" name="Google Shape;1741;p30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2" name="Google Shape;1742;p30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3" name="Google Shape;1743;p30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4" name="Google Shape;1744;p30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5" name="Google Shape;1745;p30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6" name="Google Shape;1746;p30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7" name="Google Shape;1747;p30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748" name="Google Shape;1748;p30"/>
          <p:cNvSpPr/>
          <p:nvPr/>
        </p:nvSpPr>
        <p:spPr>
          <a:xfrm>
            <a:off x="6764650" y="165627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749" name="Google Shape;1749;p30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C: wait(mutex);</a:t>
            </a:r>
            <a:endParaRPr sz="1100"/>
          </a:p>
        </p:txBody>
      </p:sp>
      <p:sp>
        <p:nvSpPr>
          <p:cNvPr id="1750" name="Google Shape;1750;p30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751" name="Google Shape;1751;p30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2" name="Google Shape;1752;p30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753" name="Google Shape;1753;p30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754" name="Google Shape;1754;p30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755" name="Google Shape;1755;p30"/>
          <p:cNvCxnSpPr>
            <a:endCxn id="1751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6" name="Google Shape;1756;p30"/>
          <p:cNvCxnSpPr>
            <a:endCxn id="1750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7" name="Google Shape;1757;p30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1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763" name="Google Shape;1763;p31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1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5" name="Google Shape;1765;p31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31"/>
          <p:cNvCxnSpPr>
            <a:stCxn id="1763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31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31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31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0" name="Google Shape;1770;p31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1" name="Google Shape;1771;p31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2" name="Google Shape;1772;p31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31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4" name="Google Shape;1774;p31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5" name="Google Shape;1775;p31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31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31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8" name="Google Shape;1778;p31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9" name="Google Shape;1779;p31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31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31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2" name="Google Shape;1782;p31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3" name="Google Shape;1783;p31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1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31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31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7" name="Google Shape;1787;p31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8" name="Google Shape;1788;p31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31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0" name="Google Shape;1790;p31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31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2" name="Google Shape;1792;p31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31"/>
          <p:cNvCxnSpPr>
            <a:stCxn id="1790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31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5" name="Google Shape;1795;p31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31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7" name="Google Shape;1797;p31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8" name="Google Shape;1798;p31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9" name="Google Shape;1799;p31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31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1" name="Google Shape;1801;p31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2" name="Google Shape;1802;p31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3" name="Google Shape;1803;p31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31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31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6" name="Google Shape;1806;p31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7" name="Google Shape;1807;p31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31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9" name="Google Shape;1809;p31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0" name="Google Shape;1810;p31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Google Shape;1811;p31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31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31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4" name="Google Shape;1814;p31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31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31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7" name="Google Shape;1817;p31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818" name="Google Shape;1818;p31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819" name="Google Shape;1819;p31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820" name="Google Shape;1820;p31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821" name="Google Shape;1821;p31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822" name="Google Shape;1822;p31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823" name="Google Shape;1823;p31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824" name="Google Shape;1824;p31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825" name="Google Shape;1825;p31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826" name="Google Shape;1826;p31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827" name="Google Shape;1827;p31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828" name="Google Shape;1828;p31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829" name="Google Shape;1829;p31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830" name="Google Shape;1830;p31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831" name="Google Shape;1831;p31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832" name="Google Shape;1832;p31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833" name="Google Shape;1833;p31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834" name="Google Shape;1834;p31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835" name="Google Shape;1835;p3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837" name="Google Shape;1837;p31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838" name="Google Shape;1838;p3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840" name="Google Shape;1840;p31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841" name="Google Shape;1841;p3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843" name="Google Shape;1843;p31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4" name="Google Shape;1844;p31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5" name="Google Shape;1845;p31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6" name="Google Shape;1846;p31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7" name="Google Shape;1847;p31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8" name="Google Shape;1848;p31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9" name="Google Shape;1849;p31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50" name="Google Shape;1850;p31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51" name="Google Shape;1851;p31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52" name="Google Shape;1852;p31"/>
          <p:cNvSpPr/>
          <p:nvPr/>
        </p:nvSpPr>
        <p:spPr>
          <a:xfrm>
            <a:off x="6764650" y="165627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53" name="Google Shape;1853;p31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P: wait(mutex)</a:t>
            </a:r>
            <a:endParaRPr sz="1200"/>
          </a:p>
        </p:txBody>
      </p:sp>
      <p:sp>
        <p:nvSpPr>
          <p:cNvPr id="1854" name="Google Shape;1854;p31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31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mutex = 0, bloqueia o processo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856" name="Google Shape;1856;p31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V1</a:t>
            </a:r>
            <a:endParaRPr sz="1000"/>
          </a:p>
        </p:txBody>
      </p:sp>
      <p:sp>
        <p:nvSpPr>
          <p:cNvPr id="1857" name="Google Shape;1857;p31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58" name="Google Shape;1858;p31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859" name="Google Shape;1859;p31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860" name="Google Shape;1860;p31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861" name="Google Shape;1861;p31"/>
          <p:cNvCxnSpPr>
            <a:endCxn id="1857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2" name="Google Shape;1862;p31"/>
          <p:cNvCxnSpPr>
            <a:endCxn id="1856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3" name="Google Shape;1863;p31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1" name="Google Shape;61;p14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stCxn id="61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8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4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16" name="Google Shape;116;p14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17" name="Google Shape;117;p14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</a:t>
            </a:r>
            <a:r>
              <a:rPr lang="pt-BR" sz="1000"/>
              <a:t>(empty);</a:t>
            </a:r>
            <a:endParaRPr sz="1000"/>
          </a:p>
        </p:txBody>
      </p:sp>
      <p:sp>
        <p:nvSpPr>
          <p:cNvPr id="118" name="Google Shape;118;p14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</a:t>
            </a:r>
            <a:r>
              <a:rPr lang="pt-BR" sz="1000"/>
              <a:t>(mutex);</a:t>
            </a:r>
            <a:endParaRPr sz="1000"/>
          </a:p>
        </p:txBody>
      </p:sp>
      <p:sp>
        <p:nvSpPr>
          <p:cNvPr id="119" name="Google Shape;119;p14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20" name="Google Shape;120;p14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21" name="Google Shape;121;p14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22" name="Google Shape;122;p14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23" name="Google Shape;123;p14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24" name="Google Shape;124;p14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25" name="Google Shape;125;p14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26" name="Google Shape;126;p14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27" name="Google Shape;127;p14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28" name="Google Shape;128;p14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29" name="Google Shape;129;p14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30" name="Google Shape;130;p14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31" name="Google Shape;131;p14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33" name="Google Shape;133;p1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36" name="Google Shape;136;p1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39" name="Google Shape;139;p1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" name="Google Shape;142;p14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3" name="Google Shape;143;p14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4" name="Google Shape;144;p14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5" name="Google Shape;145;p14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" name="Google Shape;146;p14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7" name="Google Shape;147;p14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8" name="Google Shape;148;p14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9" name="Google Shape;149;p14"/>
          <p:cNvSpPr/>
          <p:nvPr/>
        </p:nvSpPr>
        <p:spPr>
          <a:xfrm>
            <a:off x="2349738" y="3368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32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869" name="Google Shape;1869;p32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32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1" name="Google Shape;1871;p32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32"/>
          <p:cNvCxnSpPr>
            <a:stCxn id="1869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3" name="Google Shape;1873;p32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Google Shape;1874;p32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32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6" name="Google Shape;1876;p32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7" name="Google Shape;1877;p32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8" name="Google Shape;1878;p32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32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0" name="Google Shape;1880;p32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1" name="Google Shape;1881;p32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Google Shape;1882;p32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32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4" name="Google Shape;1884;p32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5" name="Google Shape;1885;p32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6" name="Google Shape;1886;p32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32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8" name="Google Shape;1888;p32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9" name="Google Shape;1889;p32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32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32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32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3" name="Google Shape;1893;p32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4" name="Google Shape;1894;p32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32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6" name="Google Shape;1896;p32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32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8" name="Google Shape;1898;p32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32"/>
          <p:cNvCxnSpPr>
            <a:stCxn id="1896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0" name="Google Shape;1900;p32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1" name="Google Shape;1901;p32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2" name="Google Shape;1902;p32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3" name="Google Shape;1903;p32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4" name="Google Shape;1904;p32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5" name="Google Shape;1905;p32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32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7" name="Google Shape;1907;p32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8" name="Google Shape;1908;p32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9" name="Google Shape;1909;p32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32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1" name="Google Shape;1911;p32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2" name="Google Shape;1912;p32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32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32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5" name="Google Shape;1915;p32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6" name="Google Shape;1916;p32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32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32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9" name="Google Shape;1919;p32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0" name="Google Shape;1920;p32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1" name="Google Shape;1921;p32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32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3" name="Google Shape;1923;p32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924" name="Google Shape;1924;p32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1925" name="Google Shape;1925;p32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1926" name="Google Shape;1926;p32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927" name="Google Shape;1927;p32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1928" name="Google Shape;1928;p32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1929" name="Google Shape;1929;p32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930" name="Google Shape;1930;p32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1931" name="Google Shape;1931;p32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1932" name="Google Shape;1932;p32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1933" name="Google Shape;1933;p32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1934" name="Google Shape;1934;p32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1935" name="Google Shape;1935;p32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1936" name="Google Shape;1936;p32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1937" name="Google Shape;1937;p32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1938" name="Google Shape;1938;p32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1939" name="Google Shape;1939;p32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1940" name="Google Shape;1940;p32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1941" name="Google Shape;1941;p3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1943" name="Google Shape;1943;p32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1944" name="Google Shape;1944;p3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1946" name="Google Shape;1946;p32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1947" name="Google Shape;1947;p3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1949" name="Google Shape;1949;p32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0" name="Google Shape;1950;p32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1" name="Google Shape;1951;p32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2" name="Google Shape;1952;p32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3" name="Google Shape;1953;p32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4" name="Google Shape;1954;p32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5" name="Google Shape;1955;p32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6" name="Google Shape;1956;p32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7" name="Google Shape;1957;p32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958" name="Google Shape;1958;p32"/>
          <p:cNvSpPr/>
          <p:nvPr/>
        </p:nvSpPr>
        <p:spPr>
          <a:xfrm>
            <a:off x="6800500" y="23046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959" name="Google Shape;1959;p32"/>
          <p:cNvSpPr txBox="1"/>
          <p:nvPr/>
        </p:nvSpPr>
        <p:spPr>
          <a:xfrm>
            <a:off x="3644538" y="253925"/>
            <a:ext cx="13938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</a:t>
            </a:r>
            <a:r>
              <a:rPr lang="pt-BR" sz="800"/>
              <a:t>: remove(pontC, nextC);</a:t>
            </a:r>
            <a:endParaRPr sz="800"/>
          </a:p>
        </p:txBody>
      </p:sp>
      <p:sp>
        <p:nvSpPr>
          <p:cNvPr id="1960" name="Google Shape;1960;p32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2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mutex = 0, bloqueia o processo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962" name="Google Shape;1962;p32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3" name="Google Shape;1963;p32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4" name="Google Shape;1964;p32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1965" name="Google Shape;1965;p32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1966" name="Google Shape;1966;p32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1967" name="Google Shape;1967;p32"/>
          <p:cNvCxnSpPr>
            <a:endCxn id="1963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8" name="Google Shape;1968;p32"/>
          <p:cNvCxnSpPr>
            <a:endCxn id="1962" idx="2"/>
          </p:cNvCxnSpPr>
          <p:nvPr/>
        </p:nvCxnSpPr>
        <p:spPr>
          <a:xfrm flipH="1" rot="10800000">
            <a:off x="3973825" y="4743525"/>
            <a:ext cx="225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9" name="Google Shape;1969;p32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33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975" name="Google Shape;1975;p33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3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7" name="Google Shape;1977;p33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33"/>
          <p:cNvCxnSpPr>
            <a:stCxn id="197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33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0" name="Google Shape;1980;p33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33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2" name="Google Shape;1982;p33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3" name="Google Shape;1983;p33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4" name="Google Shape;1984;p33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33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33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7" name="Google Shape;1987;p33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33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33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0" name="Google Shape;1990;p33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1" name="Google Shape;1991;p33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2" name="Google Shape;1992;p33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33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4" name="Google Shape;1994;p33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5" name="Google Shape;1995;p33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6" name="Google Shape;1996;p33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33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8" name="Google Shape;1998;p33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9" name="Google Shape;1999;p33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0" name="Google Shape;2000;p33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33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Google Shape;2002;p33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3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4" name="Google Shape;2004;p33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33"/>
          <p:cNvCxnSpPr>
            <a:stCxn id="200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33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7" name="Google Shape;2007;p33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33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9" name="Google Shape;2009;p33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0" name="Google Shape;2010;p33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1" name="Google Shape;2011;p33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33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3" name="Google Shape;2013;p33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4" name="Google Shape;2014;p33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33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33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7" name="Google Shape;2017;p33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8" name="Google Shape;2018;p33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33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33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1" name="Google Shape;2021;p33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2" name="Google Shape;2022;p33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33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33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5" name="Google Shape;2025;p33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6" name="Google Shape;2026;p33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7" name="Google Shape;2027;p33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33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9" name="Google Shape;2029;p33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030" name="Google Shape;2030;p33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031" name="Google Shape;2031;p33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032" name="Google Shape;2032;p33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033" name="Google Shape;2033;p33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034" name="Google Shape;2034;p33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035" name="Google Shape;2035;p33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036" name="Google Shape;2036;p33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037" name="Google Shape;2037;p33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038" name="Google Shape;2038;p33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039" name="Google Shape;2039;p33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040" name="Google Shape;2040;p33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041" name="Google Shape;2041;p33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042" name="Google Shape;2042;p33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043" name="Google Shape;2043;p33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044" name="Google Shape;2044;p33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045" name="Google Shape;2045;p33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046" name="Google Shape;2046;p33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047" name="Google Shape;2047;p3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049" name="Google Shape;2049;p33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050" name="Google Shape;2050;p3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052" name="Google Shape;2052;p33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053" name="Google Shape;2053;p3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055" name="Google Shape;2055;p33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56" name="Google Shape;2056;p33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57" name="Google Shape;2057;p33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58" name="Google Shape;2058;p33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59" name="Google Shape;2059;p33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0" name="Google Shape;2060;p33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1" name="Google Shape;2061;p33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2" name="Google Shape;2062;p33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3" name="Google Shape;2063;p33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064" name="Google Shape;2064;p33"/>
          <p:cNvSpPr/>
          <p:nvPr/>
        </p:nvSpPr>
        <p:spPr>
          <a:xfrm>
            <a:off x="6770509" y="29529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065" name="Google Shape;2065;p33"/>
          <p:cNvSpPr txBox="1"/>
          <p:nvPr/>
        </p:nvSpPr>
        <p:spPr>
          <a:xfrm>
            <a:off x="3337500" y="253925"/>
            <a:ext cx="19944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pontC = (pontC+1)%TamFila;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66" name="Google Shape;2066;p33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3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mutex = 0, bloqueia o processo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2068" name="Google Shape;2068;p33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9" name="Google Shape;2069;p33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0" name="Google Shape;2070;p33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071" name="Google Shape;2071;p33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072" name="Google Shape;2072;p33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073" name="Google Shape;2073;p33"/>
          <p:cNvCxnSpPr>
            <a:endCxn id="2069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4" name="Google Shape;2074;p33"/>
          <p:cNvCxnSpPr/>
          <p:nvPr/>
        </p:nvCxnSpPr>
        <p:spPr>
          <a:xfrm flipH="1" rot="10800000">
            <a:off x="4266250" y="4731075"/>
            <a:ext cx="1725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5" name="Google Shape;2075;p33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4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081" name="Google Shape;2081;p34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34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3" name="Google Shape;2083;p34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4" name="Google Shape;2084;p34"/>
          <p:cNvCxnSpPr>
            <a:stCxn id="2081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5" name="Google Shape;2085;p34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6" name="Google Shape;2086;p34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34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8" name="Google Shape;2088;p34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9" name="Google Shape;2089;p34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34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34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2" name="Google Shape;2092;p34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3" name="Google Shape;2093;p34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34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34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6" name="Google Shape;2096;p34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7" name="Google Shape;2097;p34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34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34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0" name="Google Shape;2100;p34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1" name="Google Shape;2101;p34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2" name="Google Shape;2102;p34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34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4" name="Google Shape;2104;p34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5" name="Google Shape;2105;p34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6" name="Google Shape;2106;p34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34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8" name="Google Shape;2108;p34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4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0" name="Google Shape;2110;p34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34"/>
          <p:cNvCxnSpPr>
            <a:stCxn id="2108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34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3" name="Google Shape;2113;p34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34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34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6" name="Google Shape;2116;p34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7" name="Google Shape;2117;p34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34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34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0" name="Google Shape;2120;p34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1" name="Google Shape;2121;p34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34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3" name="Google Shape;2123;p34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4" name="Google Shape;2124;p34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5" name="Google Shape;2125;p34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34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7" name="Google Shape;2127;p34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34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9" name="Google Shape;2129;p34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34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34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2" name="Google Shape;2132;p34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3" name="Google Shape;2133;p34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34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5" name="Google Shape;2135;p34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36" name="Google Shape;2136;p34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137" name="Google Shape;2137;p34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138" name="Google Shape;2138;p34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139" name="Google Shape;2139;p34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140" name="Google Shape;2140;p34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141" name="Google Shape;2141;p34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142" name="Google Shape;2142;p34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143" name="Google Shape;2143;p34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144" name="Google Shape;2144;p34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145" name="Google Shape;2145;p34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146" name="Google Shape;2146;p34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147" name="Google Shape;2147;p34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148" name="Google Shape;2148;p34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149" name="Google Shape;2149;p34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150" name="Google Shape;2150;p34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151" name="Google Shape;2151;p34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152" name="Google Shape;2152;p34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153" name="Google Shape;2153;p3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155" name="Google Shape;2155;p34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156" name="Google Shape;2156;p3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158" name="Google Shape;2158;p34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159" name="Google Shape;2159;p3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161" name="Google Shape;2161;p34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2" name="Google Shape;2162;p34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3" name="Google Shape;2163;p34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4" name="Google Shape;2164;p34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5" name="Google Shape;2165;p34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6" name="Google Shape;2166;p34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7" name="Google Shape;2167;p34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8" name="Google Shape;2168;p34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9" name="Google Shape;2169;p34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170" name="Google Shape;2170;p34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171" name="Google Shape;2171;p34"/>
          <p:cNvSpPr txBox="1"/>
          <p:nvPr/>
        </p:nvSpPr>
        <p:spPr>
          <a:xfrm>
            <a:off x="3337500" y="253925"/>
            <a:ext cx="19944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signal(mutex);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72" name="Google Shape;2172;p34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34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mutex = 0, bloqueia o processo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2174" name="Google Shape;2174;p34"/>
          <p:cNvSpPr/>
          <p:nvPr/>
        </p:nvSpPr>
        <p:spPr>
          <a:xfrm>
            <a:off x="4440046" y="17475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175" name="Google Shape;2175;p34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76" name="Google Shape;2176;p34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77" name="Google Shape;2177;p34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178" name="Google Shape;2178;p34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179" name="Google Shape;2179;p34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180" name="Google Shape;2180;p34"/>
          <p:cNvCxnSpPr>
            <a:endCxn id="2176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1" name="Google Shape;2181;p34"/>
          <p:cNvCxnSpPr/>
          <p:nvPr/>
        </p:nvCxnSpPr>
        <p:spPr>
          <a:xfrm flipH="1" rot="10800000">
            <a:off x="4266250" y="4731075"/>
            <a:ext cx="1725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34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5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88" name="Google Shape;2188;p35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35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0" name="Google Shape;2190;p35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35"/>
          <p:cNvCxnSpPr>
            <a:stCxn id="2188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2" name="Google Shape;2192;p35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3" name="Google Shape;2193;p35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35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5" name="Google Shape;2195;p35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6" name="Google Shape;2196;p35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7" name="Google Shape;2197;p35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35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9" name="Google Shape;2199;p35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0" name="Google Shape;2200;p35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1" name="Google Shape;2201;p35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35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3" name="Google Shape;2203;p35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4" name="Google Shape;2204;p35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35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35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7" name="Google Shape;2207;p35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8" name="Google Shape;2208;p35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35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35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1" name="Google Shape;2211;p35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2" name="Google Shape;2212;p35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35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35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5" name="Google Shape;2215;p35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5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7" name="Google Shape;2217;p35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35"/>
          <p:cNvCxnSpPr>
            <a:stCxn id="2215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9" name="Google Shape;2219;p35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0" name="Google Shape;2220;p35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35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2" name="Google Shape;2222;p35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3" name="Google Shape;2223;p35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4" name="Google Shape;2224;p35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35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35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7" name="Google Shape;2227;p35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8" name="Google Shape;2228;p35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35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35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1" name="Google Shape;2231;p35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2" name="Google Shape;2232;p35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35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35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5" name="Google Shape;2235;p35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6" name="Google Shape;2236;p35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35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8" name="Google Shape;2238;p35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9" name="Google Shape;2239;p35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0" name="Google Shape;2240;p35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35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2" name="Google Shape;2242;p35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43" name="Google Shape;2243;p35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244" name="Google Shape;2244;p35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245" name="Google Shape;2245;p35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246" name="Google Shape;2246;p35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247" name="Google Shape;2247;p35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248" name="Google Shape;2248;p35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249" name="Google Shape;2249;p35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250" name="Google Shape;2250;p35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251" name="Google Shape;2251;p35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252" name="Google Shape;2252;p35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253" name="Google Shape;2253;p35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254" name="Google Shape;2254;p35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255" name="Google Shape;2255;p35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256" name="Google Shape;2256;p35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257" name="Google Shape;2257;p35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258" name="Google Shape;2258;p35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259" name="Google Shape;2259;p35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260" name="Google Shape;2260;p3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262" name="Google Shape;2262;p35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263" name="Google Shape;2263;p3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265" name="Google Shape;2265;p35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266" name="Google Shape;2266;p3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268" name="Google Shape;2268;p35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69" name="Google Shape;2269;p35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0" name="Google Shape;2270;p35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1" name="Google Shape;2271;p35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2" name="Google Shape;2272;p35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3" name="Google Shape;2273;p35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4" name="Google Shape;2274;p35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5" name="Google Shape;2275;p35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6" name="Google Shape;2276;p35"/>
          <p:cNvSpPr/>
          <p:nvPr/>
        </p:nvSpPr>
        <p:spPr>
          <a:xfrm>
            <a:off x="2349125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277" name="Google Shape;2277;p35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278" name="Google Shape;2278;p35"/>
          <p:cNvSpPr txBox="1"/>
          <p:nvPr/>
        </p:nvSpPr>
        <p:spPr>
          <a:xfrm>
            <a:off x="3337500" y="253925"/>
            <a:ext cx="19944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signal(mutex);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79" name="Google Shape;2279;p35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5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signal(mutex) do Consumidor desbloqueia 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2281" name="Google Shape;2281;p35"/>
          <p:cNvSpPr/>
          <p:nvPr/>
        </p:nvSpPr>
        <p:spPr>
          <a:xfrm>
            <a:off x="4440046" y="17475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282" name="Google Shape;2282;p35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3" name="Google Shape;2283;p35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4" name="Google Shape;2284;p35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285" name="Google Shape;2285;p35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286" name="Google Shape;2286;p35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287" name="Google Shape;2287;p35"/>
          <p:cNvCxnSpPr>
            <a:endCxn id="2283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8" name="Google Shape;2288;p35"/>
          <p:cNvCxnSpPr/>
          <p:nvPr/>
        </p:nvCxnSpPr>
        <p:spPr>
          <a:xfrm flipH="1" rot="10800000">
            <a:off x="4266250" y="4731075"/>
            <a:ext cx="1725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9" name="Google Shape;2289;p35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6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95" name="Google Shape;2295;p36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36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7" name="Google Shape;2297;p36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36"/>
          <p:cNvCxnSpPr>
            <a:stCxn id="229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9" name="Google Shape;2299;p36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0" name="Google Shape;2300;p36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36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2" name="Google Shape;2302;p36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3" name="Google Shape;2303;p36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4" name="Google Shape;2304;p36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36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6" name="Google Shape;2306;p36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7" name="Google Shape;2307;p36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8" name="Google Shape;2308;p36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36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0" name="Google Shape;2310;p36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1" name="Google Shape;2311;p36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2" name="Google Shape;2312;p36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36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4" name="Google Shape;2314;p36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36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6" name="Google Shape;2316;p36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36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8" name="Google Shape;2318;p36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9" name="Google Shape;2319;p36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0" name="Google Shape;2320;p36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36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2" name="Google Shape;2322;p36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36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4" name="Google Shape;2324;p36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36"/>
          <p:cNvCxnSpPr>
            <a:stCxn id="232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6" name="Google Shape;2326;p36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7" name="Google Shape;2327;p36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36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9" name="Google Shape;2329;p36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0" name="Google Shape;2330;p36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1" name="Google Shape;2331;p36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36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3" name="Google Shape;2333;p36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4" name="Google Shape;2334;p36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5" name="Google Shape;2335;p36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36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7" name="Google Shape;2337;p36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8" name="Google Shape;2338;p36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9" name="Google Shape;2339;p36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36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1" name="Google Shape;2341;p36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2" name="Google Shape;2342;p36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3" name="Google Shape;2343;p36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36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5" name="Google Shape;2345;p36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6" name="Google Shape;2346;p36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7" name="Google Shape;2347;p36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36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9" name="Google Shape;2349;p36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350" name="Google Shape;2350;p36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351" name="Google Shape;2351;p36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352" name="Google Shape;2352;p36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353" name="Google Shape;2353;p36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354" name="Google Shape;2354;p36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355" name="Google Shape;2355;p36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356" name="Google Shape;2356;p36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357" name="Google Shape;2357;p36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358" name="Google Shape;2358;p36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359" name="Google Shape;2359;p36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360" name="Google Shape;2360;p36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361" name="Google Shape;2361;p36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362" name="Google Shape;2362;p36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363" name="Google Shape;2363;p36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364" name="Google Shape;2364;p36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365" name="Google Shape;2365;p36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366" name="Google Shape;2366;p36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367" name="Google Shape;2367;p3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369" name="Google Shape;2369;p36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370" name="Google Shape;2370;p3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372" name="Google Shape;2372;p36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373" name="Google Shape;2373;p3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375" name="Google Shape;2375;p36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76" name="Google Shape;2376;p36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77" name="Google Shape;2377;p36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78" name="Google Shape;2378;p36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79" name="Google Shape;2379;p36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80" name="Google Shape;2380;p36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81" name="Google Shape;2381;p36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82" name="Google Shape;2382;p36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83" name="Google Shape;2383;p36"/>
          <p:cNvSpPr/>
          <p:nvPr/>
        </p:nvSpPr>
        <p:spPr>
          <a:xfrm>
            <a:off x="2379475" y="22682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384" name="Google Shape;2384;p36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385" name="Google Shape;2385;p36"/>
          <p:cNvSpPr txBox="1"/>
          <p:nvPr/>
        </p:nvSpPr>
        <p:spPr>
          <a:xfrm>
            <a:off x="3337500" y="253925"/>
            <a:ext cx="19944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signal(mutex);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86" name="Google Shape;2386;p36"/>
          <p:cNvSpPr/>
          <p:nvPr/>
        </p:nvSpPr>
        <p:spPr>
          <a:xfrm>
            <a:off x="1178400" y="1833225"/>
            <a:ext cx="7560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6"/>
          <p:cNvSpPr txBox="1"/>
          <p:nvPr/>
        </p:nvSpPr>
        <p:spPr>
          <a:xfrm>
            <a:off x="140300" y="1747533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signal(mutex) do Consumidor desbloqueia o Produtor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2388" name="Google Shape;2388;p36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89" name="Google Shape;2389;p36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0" name="Google Shape;2390;p36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391" name="Google Shape;2391;p36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392" name="Google Shape;2392;p36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393" name="Google Shape;2393;p36"/>
          <p:cNvCxnSpPr>
            <a:endCxn id="2389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4" name="Google Shape;2394;p36"/>
          <p:cNvCxnSpPr/>
          <p:nvPr/>
        </p:nvCxnSpPr>
        <p:spPr>
          <a:xfrm flipH="1" rot="10800000">
            <a:off x="4266250" y="4731075"/>
            <a:ext cx="1725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5" name="Google Shape;2395;p36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7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01" name="Google Shape;2401;p37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37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3" name="Google Shape;2403;p37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37"/>
          <p:cNvCxnSpPr>
            <a:stCxn id="2401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5" name="Google Shape;2405;p37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6" name="Google Shape;2406;p37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7" name="Google Shape;2407;p37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8" name="Google Shape;2408;p37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9" name="Google Shape;2409;p37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0" name="Google Shape;2410;p37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37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2" name="Google Shape;2412;p37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3" name="Google Shape;2413;p37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4" name="Google Shape;2414;p37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37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6" name="Google Shape;2416;p37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7" name="Google Shape;2417;p37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8" name="Google Shape;2418;p37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37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0" name="Google Shape;2420;p37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1" name="Google Shape;2421;p37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2" name="Google Shape;2422;p37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37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4" name="Google Shape;2424;p37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5" name="Google Shape;2425;p37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6" name="Google Shape;2426;p37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7" name="Google Shape;2427;p37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8" name="Google Shape;2428;p37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37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0" name="Google Shape;2430;p37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1" name="Google Shape;2431;p37"/>
          <p:cNvCxnSpPr>
            <a:stCxn id="2428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2" name="Google Shape;2432;p37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3" name="Google Shape;2433;p37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4" name="Google Shape;2434;p37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5" name="Google Shape;2435;p37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6" name="Google Shape;2436;p37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7" name="Google Shape;2437;p37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37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9" name="Google Shape;2439;p37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0" name="Google Shape;2440;p37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1" name="Google Shape;2441;p37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37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3" name="Google Shape;2443;p37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4" name="Google Shape;2444;p37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5" name="Google Shape;2445;p37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37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7" name="Google Shape;2447;p37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8" name="Google Shape;2448;p37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9" name="Google Shape;2449;p37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37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1" name="Google Shape;2451;p37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2" name="Google Shape;2452;p37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3" name="Google Shape;2453;p37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37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5" name="Google Shape;2455;p37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56" name="Google Shape;2456;p37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457" name="Google Shape;2457;p37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458" name="Google Shape;2458;p37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459" name="Google Shape;2459;p37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460" name="Google Shape;2460;p37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461" name="Google Shape;2461;p37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462" name="Google Shape;2462;p37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463" name="Google Shape;2463;p37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464" name="Google Shape;2464;p37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465" name="Google Shape;2465;p37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466" name="Google Shape;2466;p37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467" name="Google Shape;2467;p37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468" name="Google Shape;2468;p37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469" name="Google Shape;2469;p37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470" name="Google Shape;2470;p37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471" name="Google Shape;2471;p37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472" name="Google Shape;2472;p37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473" name="Google Shape;2473;p3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475" name="Google Shape;2475;p37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476" name="Google Shape;2476;p3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478" name="Google Shape;2478;p37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479" name="Google Shape;2479;p3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481" name="Google Shape;2481;p37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2" name="Google Shape;2482;p37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3" name="Google Shape;2483;p37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4" name="Google Shape;2484;p37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5" name="Google Shape;2485;p37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6" name="Google Shape;2486;p37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7" name="Google Shape;2487;p37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8" name="Google Shape;2488;p37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9" name="Google Shape;2489;p37"/>
          <p:cNvSpPr/>
          <p:nvPr/>
        </p:nvSpPr>
        <p:spPr>
          <a:xfrm>
            <a:off x="2357000" y="29165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490" name="Google Shape;2490;p37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491" name="Google Shape;2491;p37"/>
          <p:cNvSpPr txBox="1"/>
          <p:nvPr/>
        </p:nvSpPr>
        <p:spPr>
          <a:xfrm>
            <a:off x="3337500" y="253925"/>
            <a:ext cx="19944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</a:t>
            </a:r>
            <a:r>
              <a:rPr lang="pt-BR" sz="1000">
                <a:solidFill>
                  <a:schemeClr val="dk1"/>
                </a:solidFill>
              </a:rPr>
              <a:t>buffer[pointP] = nextp;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92" name="Google Shape;2492;p37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93" name="Google Shape;2493;p37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2494" name="Google Shape;2494;p37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495" name="Google Shape;2495;p37"/>
          <p:cNvSpPr txBox="1"/>
          <p:nvPr/>
        </p:nvSpPr>
        <p:spPr>
          <a:xfrm>
            <a:off x="4301051" y="4812675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496" name="Google Shape;2496;p37"/>
          <p:cNvSpPr txBox="1"/>
          <p:nvPr/>
        </p:nvSpPr>
        <p:spPr>
          <a:xfrm>
            <a:off x="3835852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497" name="Google Shape;2497;p37"/>
          <p:cNvCxnSpPr>
            <a:endCxn id="2493" idx="2"/>
          </p:cNvCxnSpPr>
          <p:nvPr/>
        </p:nvCxnSpPr>
        <p:spPr>
          <a:xfrm rot="10800000">
            <a:off x="4537646" y="4740448"/>
            <a:ext cx="13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8" name="Google Shape;2498;p37"/>
          <p:cNvCxnSpPr/>
          <p:nvPr/>
        </p:nvCxnSpPr>
        <p:spPr>
          <a:xfrm flipH="1" rot="10800000">
            <a:off x="4266250" y="4731075"/>
            <a:ext cx="1725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9" name="Google Shape;2499;p37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38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05" name="Google Shape;2505;p38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8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7" name="Google Shape;2507;p38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38"/>
          <p:cNvCxnSpPr>
            <a:stCxn id="250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9" name="Google Shape;2509;p38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0" name="Google Shape;2510;p38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38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2" name="Google Shape;2512;p38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3" name="Google Shape;2513;p38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4" name="Google Shape;2514;p38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38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6" name="Google Shape;2516;p38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7" name="Google Shape;2517;p38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8" name="Google Shape;2518;p38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38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0" name="Google Shape;2520;p38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1" name="Google Shape;2521;p38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2" name="Google Shape;2522;p38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38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4" name="Google Shape;2524;p38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5" name="Google Shape;2525;p38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6" name="Google Shape;2526;p38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38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8" name="Google Shape;2528;p38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9" name="Google Shape;2529;p38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0" name="Google Shape;2530;p38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38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2" name="Google Shape;2532;p38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8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4" name="Google Shape;2534;p38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38"/>
          <p:cNvCxnSpPr>
            <a:stCxn id="253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6" name="Google Shape;2536;p38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7" name="Google Shape;2537;p38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38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9" name="Google Shape;2539;p38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0" name="Google Shape;2540;p38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1" name="Google Shape;2541;p38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38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3" name="Google Shape;2543;p38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4" name="Google Shape;2544;p38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5" name="Google Shape;2545;p38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38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7" name="Google Shape;2547;p38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8" name="Google Shape;2548;p38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9" name="Google Shape;2549;p38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0" name="Google Shape;2550;p38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1" name="Google Shape;2551;p38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2" name="Google Shape;2552;p38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3" name="Google Shape;2553;p38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38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5" name="Google Shape;2555;p38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6" name="Google Shape;2556;p38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7" name="Google Shape;2557;p38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38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9" name="Google Shape;2559;p38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60" name="Google Shape;2560;p38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561" name="Google Shape;2561;p38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562" name="Google Shape;2562;p38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563" name="Google Shape;2563;p38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564" name="Google Shape;2564;p38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565" name="Google Shape;2565;p38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566" name="Google Shape;2566;p38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567" name="Google Shape;2567;p38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568" name="Google Shape;2568;p38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569" name="Google Shape;2569;p38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570" name="Google Shape;2570;p38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571" name="Google Shape;2571;p38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572" name="Google Shape;2572;p38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573" name="Google Shape;2573;p38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574" name="Google Shape;2574;p38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575" name="Google Shape;2575;p38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576" name="Google Shape;2576;p38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577" name="Google Shape;2577;p3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579" name="Google Shape;2579;p38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580" name="Google Shape;2580;p3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582" name="Google Shape;2582;p38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583" name="Google Shape;2583;p3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585" name="Google Shape;2585;p38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86" name="Google Shape;2586;p38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87" name="Google Shape;2587;p38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88" name="Google Shape;2588;p38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89" name="Google Shape;2589;p38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90" name="Google Shape;2590;p38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91" name="Google Shape;2591;p38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92" name="Google Shape;2592;p38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93" name="Google Shape;2593;p38"/>
          <p:cNvSpPr/>
          <p:nvPr/>
        </p:nvSpPr>
        <p:spPr>
          <a:xfrm>
            <a:off x="2342000" y="356467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94" name="Google Shape;2594;p38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95" name="Google Shape;2595;p38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</a:t>
            </a:r>
            <a:r>
              <a:rPr lang="pt-BR" sz="1000">
                <a:solidFill>
                  <a:schemeClr val="dk1"/>
                </a:solidFill>
              </a:rPr>
              <a:t>pointP = (pointP+1)%tamFila;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96" name="Google Shape;2596;p38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97" name="Google Shape;2597;p38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2598" name="Google Shape;2598;p38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599" name="Google Shape;2599;p38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  <p:sp>
        <p:nvSpPr>
          <p:cNvPr id="2600" name="Google Shape;2600;p38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601" name="Google Shape;2601;p38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602" name="Google Shape;2602;p38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3" name="Google Shape;2603;p38"/>
          <p:cNvCxnSpPr>
            <a:endCxn id="2597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39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609" name="Google Shape;2609;p39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39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1" name="Google Shape;2611;p39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39"/>
          <p:cNvCxnSpPr>
            <a:stCxn id="2609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3" name="Google Shape;2613;p39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4" name="Google Shape;2614;p39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5" name="Google Shape;2615;p39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6" name="Google Shape;2616;p39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7" name="Google Shape;2617;p39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8" name="Google Shape;2618;p39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9" name="Google Shape;2619;p39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0" name="Google Shape;2620;p39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1" name="Google Shape;2621;p39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2" name="Google Shape;2622;p39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3" name="Google Shape;2623;p39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4" name="Google Shape;2624;p39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5" name="Google Shape;2625;p39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6" name="Google Shape;2626;p39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39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8" name="Google Shape;2628;p39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9" name="Google Shape;2629;p39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0" name="Google Shape;2630;p39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39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2" name="Google Shape;2632;p39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3" name="Google Shape;2633;p39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Google Shape;2634;p39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5" name="Google Shape;2635;p39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6" name="Google Shape;2636;p39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9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8" name="Google Shape;2638;p39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9" name="Google Shape;2639;p39"/>
          <p:cNvCxnSpPr>
            <a:stCxn id="2636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0" name="Google Shape;2640;p39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1" name="Google Shape;2641;p39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39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3" name="Google Shape;2643;p39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4" name="Google Shape;2644;p39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5" name="Google Shape;2645;p39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6" name="Google Shape;2646;p39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7" name="Google Shape;2647;p39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8" name="Google Shape;2648;p39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9" name="Google Shape;2649;p39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0" name="Google Shape;2650;p39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1" name="Google Shape;2651;p39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2" name="Google Shape;2652;p39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3" name="Google Shape;2653;p39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4" name="Google Shape;2654;p39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5" name="Google Shape;2655;p39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6" name="Google Shape;2656;p39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7" name="Google Shape;2657;p39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p39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9" name="Google Shape;2659;p39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0" name="Google Shape;2660;p39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1" name="Google Shape;2661;p39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39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3" name="Google Shape;2663;p39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664" name="Google Shape;2664;p39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665" name="Google Shape;2665;p39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666" name="Google Shape;2666;p39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667" name="Google Shape;2667;p39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668" name="Google Shape;2668;p39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669" name="Google Shape;2669;p39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670" name="Google Shape;2670;p39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671" name="Google Shape;2671;p39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672" name="Google Shape;2672;p39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673" name="Google Shape;2673;p39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674" name="Google Shape;2674;p39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675" name="Google Shape;2675;p39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676" name="Google Shape;2676;p39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677" name="Google Shape;2677;p39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678" name="Google Shape;2678;p39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679" name="Google Shape;2679;p39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680" name="Google Shape;2680;p39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681" name="Google Shape;2681;p3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683" name="Google Shape;2683;p39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684" name="Google Shape;2684;p3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686" name="Google Shape;2686;p39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687" name="Google Shape;2687;p3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689" name="Google Shape;2689;p39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0" name="Google Shape;2690;p39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1" name="Google Shape;2691;p39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2" name="Google Shape;2692;p39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3" name="Google Shape;2693;p39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4" name="Google Shape;2694;p39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5" name="Google Shape;2695;p39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6" name="Google Shape;2696;p39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7" name="Google Shape;2697;p39"/>
          <p:cNvSpPr/>
          <p:nvPr/>
        </p:nvSpPr>
        <p:spPr>
          <a:xfrm>
            <a:off x="2349250" y="4212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698" name="Google Shape;2698;p39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699" name="Google Shape;2699;p39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</a:t>
            </a:r>
            <a:r>
              <a:rPr lang="pt-BR" sz="1000">
                <a:solidFill>
                  <a:schemeClr val="dk1"/>
                </a:solidFill>
              </a:rPr>
              <a:t>signal(mutex);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700" name="Google Shape;2700;p39"/>
          <p:cNvSpPr/>
          <p:nvPr/>
        </p:nvSpPr>
        <p:spPr>
          <a:xfrm>
            <a:off x="4447538" y="1714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701" name="Google Shape;2701;p39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02" name="Google Shape;2702;p39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2703" name="Google Shape;2703;p39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704" name="Google Shape;2704;p39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  <p:sp>
        <p:nvSpPr>
          <p:cNvPr id="2705" name="Google Shape;2705;p39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706" name="Google Shape;2706;p39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707" name="Google Shape;2707;p39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8" name="Google Shape;2708;p39"/>
          <p:cNvCxnSpPr>
            <a:endCxn id="2702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40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714" name="Google Shape;2714;p40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40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6" name="Google Shape;2716;p40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40"/>
          <p:cNvCxnSpPr>
            <a:stCxn id="2714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8" name="Google Shape;2718;p40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9" name="Google Shape;2719;p40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0" name="Google Shape;2720;p40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1" name="Google Shape;2721;p40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2" name="Google Shape;2722;p40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3" name="Google Shape;2723;p40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4" name="Google Shape;2724;p40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5" name="Google Shape;2725;p40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6" name="Google Shape;2726;p40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7" name="Google Shape;2727;p40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8" name="Google Shape;2728;p40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9" name="Google Shape;2729;p40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0" name="Google Shape;2730;p40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1" name="Google Shape;2731;p40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2" name="Google Shape;2732;p40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3" name="Google Shape;2733;p40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4" name="Google Shape;2734;p40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5" name="Google Shape;2735;p40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40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7" name="Google Shape;2737;p40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8" name="Google Shape;2738;p40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9" name="Google Shape;2739;p40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40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1" name="Google Shape;2741;p40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3" name="Google Shape;2743;p40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40"/>
          <p:cNvCxnSpPr>
            <a:stCxn id="2741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5" name="Google Shape;2745;p40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6" name="Google Shape;2746;p40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40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8" name="Google Shape;2748;p40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9" name="Google Shape;2749;p40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0" name="Google Shape;2750;p40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40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2" name="Google Shape;2752;p40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3" name="Google Shape;2753;p40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4" name="Google Shape;2754;p40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5" name="Google Shape;2755;p40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6" name="Google Shape;2756;p40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7" name="Google Shape;2757;p40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8" name="Google Shape;2758;p40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9" name="Google Shape;2759;p40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0" name="Google Shape;2760;p40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1" name="Google Shape;2761;p40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2" name="Google Shape;2762;p40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3" name="Google Shape;2763;p40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4" name="Google Shape;2764;p40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5" name="Google Shape;2765;p40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6" name="Google Shape;2766;p40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7" name="Google Shape;2767;p40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8" name="Google Shape;2768;p40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769" name="Google Shape;2769;p40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770" name="Google Shape;2770;p40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771" name="Google Shape;2771;p40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772" name="Google Shape;2772;p40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773" name="Google Shape;2773;p40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774" name="Google Shape;2774;p40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775" name="Google Shape;2775;p40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776" name="Google Shape;2776;p40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777" name="Google Shape;2777;p40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778" name="Google Shape;2778;p40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779" name="Google Shape;2779;p40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780" name="Google Shape;2780;p40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781" name="Google Shape;2781;p40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782" name="Google Shape;2782;p40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783" name="Google Shape;2783;p40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784" name="Google Shape;2784;p40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785" name="Google Shape;2785;p40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786" name="Google Shape;2786;p4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788" name="Google Shape;2788;p40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789" name="Google Shape;2789;p4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791" name="Google Shape;2791;p40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792" name="Google Shape;2792;p4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794" name="Google Shape;2794;p40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95" name="Google Shape;2795;p40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96" name="Google Shape;2796;p40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97" name="Google Shape;2797;p40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98" name="Google Shape;2798;p40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99" name="Google Shape;2799;p40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00" name="Google Shape;2800;p40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01" name="Google Shape;2801;p40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02" name="Google Shape;2802;p40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803" name="Google Shape;2803;p40"/>
          <p:cNvSpPr/>
          <p:nvPr/>
        </p:nvSpPr>
        <p:spPr>
          <a:xfrm>
            <a:off x="6764559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804" name="Google Shape;2804;p40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</a:t>
            </a:r>
            <a:r>
              <a:rPr lang="pt-BR" sz="1000">
                <a:solidFill>
                  <a:schemeClr val="dk1"/>
                </a:solidFill>
              </a:rPr>
              <a:t>signal(full);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805" name="Google Shape;2805;p40"/>
          <p:cNvSpPr/>
          <p:nvPr/>
        </p:nvSpPr>
        <p:spPr>
          <a:xfrm>
            <a:off x="4447538" y="1714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806" name="Google Shape;2806;p40"/>
          <p:cNvSpPr/>
          <p:nvPr/>
        </p:nvSpPr>
        <p:spPr>
          <a:xfrm>
            <a:off x="4428800" y="33759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807" name="Google Shape;2807;p40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08" name="Google Shape;2808;p40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2809" name="Google Shape;2809;p40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810" name="Google Shape;2810;p40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  <p:sp>
        <p:nvSpPr>
          <p:cNvPr id="2811" name="Google Shape;2811;p40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812" name="Google Shape;2812;p40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813" name="Google Shape;2813;p40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4" name="Google Shape;2814;p40"/>
          <p:cNvCxnSpPr>
            <a:endCxn id="2808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41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820" name="Google Shape;2820;p41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1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2" name="Google Shape;2822;p41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3" name="Google Shape;2823;p41"/>
          <p:cNvCxnSpPr>
            <a:stCxn id="282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4" name="Google Shape;2824;p41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5" name="Google Shape;2825;p41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6" name="Google Shape;2826;p41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7" name="Google Shape;2827;p41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8" name="Google Shape;2828;p41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9" name="Google Shape;2829;p41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41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1" name="Google Shape;2831;p41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2" name="Google Shape;2832;p41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3" name="Google Shape;2833;p41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4" name="Google Shape;2834;p41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5" name="Google Shape;2835;p41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6" name="Google Shape;2836;p41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7" name="Google Shape;2837;p41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8" name="Google Shape;2838;p41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9" name="Google Shape;2839;p41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0" name="Google Shape;2840;p41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1" name="Google Shape;2841;p41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41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3" name="Google Shape;2843;p41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4" name="Google Shape;2844;p41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5" name="Google Shape;2845;p41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41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7" name="Google Shape;2847;p41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41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9" name="Google Shape;2849;p41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0" name="Google Shape;2850;p41"/>
          <p:cNvCxnSpPr>
            <a:stCxn id="284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1" name="Google Shape;2851;p41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2" name="Google Shape;2852;p41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3" name="Google Shape;2853;p41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4" name="Google Shape;2854;p41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5" name="Google Shape;2855;p41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6" name="Google Shape;2856;p41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7" name="Google Shape;2857;p41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8" name="Google Shape;2858;p41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9" name="Google Shape;2859;p41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0" name="Google Shape;2860;p41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1" name="Google Shape;2861;p41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2" name="Google Shape;2862;p41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3" name="Google Shape;2863;p41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4" name="Google Shape;2864;p41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5" name="Google Shape;2865;p41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6" name="Google Shape;2866;p41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7" name="Google Shape;2867;p41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8" name="Google Shape;2868;p41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9" name="Google Shape;2869;p41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0" name="Google Shape;2870;p41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1" name="Google Shape;2871;p41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2" name="Google Shape;2872;p41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3" name="Google Shape;2873;p41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4" name="Google Shape;2874;p41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875" name="Google Shape;2875;p41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876" name="Google Shape;2876;p41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877" name="Google Shape;2877;p41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878" name="Google Shape;2878;p41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879" name="Google Shape;2879;p41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880" name="Google Shape;2880;p41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881" name="Google Shape;2881;p41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882" name="Google Shape;2882;p41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883" name="Google Shape;2883;p41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884" name="Google Shape;2884;p41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885" name="Google Shape;2885;p41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886" name="Google Shape;2886;p41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887" name="Google Shape;2887;p41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888" name="Google Shape;2888;p41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889" name="Google Shape;2889;p41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890" name="Google Shape;2890;p41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891" name="Google Shape;2891;p41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892" name="Google Shape;2892;p4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894" name="Google Shape;2894;p41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895" name="Google Shape;2895;p4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897" name="Google Shape;2897;p41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898" name="Google Shape;2898;p4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900" name="Google Shape;2900;p41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1" name="Google Shape;2901;p41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2" name="Google Shape;2902;p41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3" name="Google Shape;2903;p41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4" name="Google Shape;2904;p41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5" name="Google Shape;2905;p41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6" name="Google Shape;2906;p41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7" name="Google Shape;2907;p41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8" name="Google Shape;2908;p41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09" name="Google Shape;2909;p41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10" name="Google Shape;2910;p41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</a:t>
            </a:r>
            <a:r>
              <a:rPr lang="pt-BR" sz="1000"/>
              <a:t>: </a:t>
            </a:r>
            <a:r>
              <a:rPr lang="pt-BR" sz="1000">
                <a:solidFill>
                  <a:schemeClr val="dk1"/>
                </a:solidFill>
              </a:rPr>
              <a:t>signal(empty);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911" name="Google Shape;2911;p41"/>
          <p:cNvSpPr/>
          <p:nvPr/>
        </p:nvSpPr>
        <p:spPr>
          <a:xfrm>
            <a:off x="4447538" y="1714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12" name="Google Shape;2912;p41"/>
          <p:cNvSpPr/>
          <p:nvPr/>
        </p:nvSpPr>
        <p:spPr>
          <a:xfrm>
            <a:off x="4428800" y="33759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13" name="Google Shape;2913;p41"/>
          <p:cNvSpPr/>
          <p:nvPr/>
        </p:nvSpPr>
        <p:spPr>
          <a:xfrm>
            <a:off x="6764559" y="4249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14" name="Google Shape;2914;p41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15" name="Google Shape;2915;p41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2916" name="Google Shape;2916;p41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2917" name="Google Shape;2917;p41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V1</a:t>
            </a:r>
            <a:endParaRPr sz="1000"/>
          </a:p>
        </p:txBody>
      </p:sp>
      <p:sp>
        <p:nvSpPr>
          <p:cNvPr id="2918" name="Google Shape;2918;p41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2919" name="Google Shape;2919;p41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2920" name="Google Shape;2920;p41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1" name="Google Shape;2921;p41"/>
          <p:cNvCxnSpPr>
            <a:endCxn id="2915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produtor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consumidor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buffer de tamanho 2 (TamFila = 2)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2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27" name="Google Shape;2927;p42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42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9" name="Google Shape;2929;p42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42"/>
          <p:cNvCxnSpPr>
            <a:stCxn id="2927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1" name="Google Shape;2931;p42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2" name="Google Shape;2932;p42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42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4" name="Google Shape;2934;p42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5" name="Google Shape;2935;p42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6" name="Google Shape;2936;p42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42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8" name="Google Shape;2938;p42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9" name="Google Shape;2939;p42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0" name="Google Shape;2940;p42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1" name="Google Shape;2941;p42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2" name="Google Shape;2942;p42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3" name="Google Shape;2943;p42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4" name="Google Shape;2944;p42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5" name="Google Shape;2945;p42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6" name="Google Shape;2946;p42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7" name="Google Shape;2947;p42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8" name="Google Shape;2948;p42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9" name="Google Shape;2949;p42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0" name="Google Shape;2950;p42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1" name="Google Shape;2951;p42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2" name="Google Shape;2952;p42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3" name="Google Shape;2953;p42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4" name="Google Shape;2954;p42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42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6" name="Google Shape;2956;p42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7" name="Google Shape;2957;p42"/>
          <p:cNvCxnSpPr>
            <a:stCxn id="2954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8" name="Google Shape;2958;p42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9" name="Google Shape;2959;p42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42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1" name="Google Shape;2961;p42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2" name="Google Shape;2962;p42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3" name="Google Shape;2963;p42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4" name="Google Shape;2964;p42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5" name="Google Shape;2965;p42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6" name="Google Shape;2966;p42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7" name="Google Shape;2967;p42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42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9" name="Google Shape;2969;p42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0" name="Google Shape;2970;p42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1" name="Google Shape;2971;p42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42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3" name="Google Shape;2973;p42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4" name="Google Shape;2974;p42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5" name="Google Shape;2975;p42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42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7" name="Google Shape;2977;p42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8" name="Google Shape;2978;p42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9" name="Google Shape;2979;p42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0" name="Google Shape;2980;p42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1" name="Google Shape;2981;p42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82" name="Google Shape;2982;p42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983" name="Google Shape;2983;p42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984" name="Google Shape;2984;p42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985" name="Google Shape;2985;p42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986" name="Google Shape;2986;p42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987" name="Google Shape;2987;p42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988" name="Google Shape;2988;p42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989" name="Google Shape;2989;p42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990" name="Google Shape;2990;p42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991" name="Google Shape;2991;p42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992" name="Google Shape;2992;p42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993" name="Google Shape;2993;p42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994" name="Google Shape;2994;p42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995" name="Google Shape;2995;p42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996" name="Google Shape;2996;p42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997" name="Google Shape;2997;p42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998" name="Google Shape;2998;p42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999" name="Google Shape;2999;p4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001" name="Google Shape;3001;p42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002" name="Google Shape;3002;p4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004" name="Google Shape;3004;p42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005" name="Google Shape;3005;p42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2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007" name="Google Shape;3007;p42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08" name="Google Shape;3008;p42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09" name="Google Shape;3009;p42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0" name="Google Shape;3010;p42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1" name="Google Shape;3011;p42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2" name="Google Shape;3012;p42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3" name="Google Shape;3013;p42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4" name="Google Shape;3014;p42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5" name="Google Shape;3015;p42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016" name="Google Shape;3016;p42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017" name="Google Shape;3017;p42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consome(nextC);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018" name="Google Shape;3018;p42"/>
          <p:cNvSpPr/>
          <p:nvPr/>
        </p:nvSpPr>
        <p:spPr>
          <a:xfrm>
            <a:off x="4447538" y="1714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019" name="Google Shape;3019;p42"/>
          <p:cNvSpPr/>
          <p:nvPr/>
        </p:nvSpPr>
        <p:spPr>
          <a:xfrm>
            <a:off x="4428800" y="33759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020" name="Google Shape;3020;p42"/>
          <p:cNvSpPr/>
          <p:nvPr/>
        </p:nvSpPr>
        <p:spPr>
          <a:xfrm>
            <a:off x="6764609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021" name="Google Shape;3021;p42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22" name="Google Shape;3022;p42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3023" name="Google Shape;3023;p42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024" name="Google Shape;3024;p42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3025" name="Google Shape;3025;p42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026" name="Google Shape;3026;p42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027" name="Google Shape;3027;p42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8" name="Google Shape;3028;p42"/>
          <p:cNvCxnSpPr>
            <a:endCxn id="3022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43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34" name="Google Shape;3034;p43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43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6" name="Google Shape;3036;p43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7" name="Google Shape;3037;p43"/>
          <p:cNvCxnSpPr>
            <a:stCxn id="3034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8" name="Google Shape;3038;p43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9" name="Google Shape;3039;p43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0" name="Google Shape;3040;p43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1" name="Google Shape;3041;p43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2" name="Google Shape;3042;p43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3" name="Google Shape;3043;p43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43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5" name="Google Shape;3045;p43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6" name="Google Shape;3046;p43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7" name="Google Shape;3047;p43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43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9" name="Google Shape;3049;p43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0" name="Google Shape;3050;p43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1" name="Google Shape;3051;p43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2" name="Google Shape;3052;p43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3" name="Google Shape;3053;p43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4" name="Google Shape;3054;p43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5" name="Google Shape;3055;p43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6" name="Google Shape;3056;p43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7" name="Google Shape;3057;p43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8" name="Google Shape;3058;p43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9" name="Google Shape;3059;p43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0" name="Google Shape;3060;p43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1" name="Google Shape;3061;p43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43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3" name="Google Shape;3063;p43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43"/>
          <p:cNvCxnSpPr>
            <a:stCxn id="3061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5" name="Google Shape;3065;p43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6" name="Google Shape;3066;p43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7" name="Google Shape;3067;p43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8" name="Google Shape;3068;p43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9" name="Google Shape;3069;p43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0" name="Google Shape;3070;p43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1" name="Google Shape;3071;p43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2" name="Google Shape;3072;p43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3" name="Google Shape;3073;p43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4" name="Google Shape;3074;p43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5" name="Google Shape;3075;p43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6" name="Google Shape;3076;p43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7" name="Google Shape;3077;p43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8" name="Google Shape;3078;p43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9" name="Google Shape;3079;p43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0" name="Google Shape;3080;p43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1" name="Google Shape;3081;p43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2" name="Google Shape;3082;p43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3" name="Google Shape;3083;p43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4" name="Google Shape;3084;p43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5" name="Google Shape;3085;p43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6" name="Google Shape;3086;p43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43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8" name="Google Shape;3088;p43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89" name="Google Shape;3089;p43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090" name="Google Shape;3090;p43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091" name="Google Shape;3091;p43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092" name="Google Shape;3092;p43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093" name="Google Shape;3093;p43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094" name="Google Shape;3094;p43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095" name="Google Shape;3095;p43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096" name="Google Shape;3096;p43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097" name="Google Shape;3097;p43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098" name="Google Shape;3098;p43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099" name="Google Shape;3099;p43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100" name="Google Shape;3100;p43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101" name="Google Shape;3101;p43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102" name="Google Shape;3102;p43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103" name="Google Shape;3103;p43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104" name="Google Shape;3104;p43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105" name="Google Shape;3105;p43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106" name="Google Shape;3106;p4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108" name="Google Shape;3108;p43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109" name="Google Shape;3109;p4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111" name="Google Shape;3111;p43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112" name="Google Shape;3112;p43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3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114" name="Google Shape;3114;p43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5" name="Google Shape;3115;p43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6" name="Google Shape;3116;p43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7" name="Google Shape;3117;p43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8" name="Google Shape;3118;p43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19" name="Google Shape;3119;p43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0" name="Google Shape;3120;p43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1" name="Google Shape;3121;p43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2" name="Google Shape;3122;p43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123" name="Google Shape;3123;p43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124" name="Google Shape;3124;p43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wait(full);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125" name="Google Shape;3125;p43"/>
          <p:cNvSpPr/>
          <p:nvPr/>
        </p:nvSpPr>
        <p:spPr>
          <a:xfrm>
            <a:off x="4447538" y="171469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126" name="Google Shape;3126;p43"/>
          <p:cNvSpPr/>
          <p:nvPr/>
        </p:nvSpPr>
        <p:spPr>
          <a:xfrm>
            <a:off x="6764659" y="1007846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127" name="Google Shape;3127;p43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28" name="Google Shape;3128;p43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3129" name="Google Shape;3129;p43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130" name="Google Shape;3130;p43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3131" name="Google Shape;3131;p43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132" name="Google Shape;3132;p43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133" name="Google Shape;3133;p43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4" name="Google Shape;3134;p43"/>
          <p:cNvCxnSpPr>
            <a:endCxn id="3128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44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140" name="Google Shape;3140;p44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44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2" name="Google Shape;3142;p44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44"/>
          <p:cNvCxnSpPr>
            <a:stCxn id="314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4" name="Google Shape;3144;p44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5" name="Google Shape;3145;p44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6" name="Google Shape;3146;p44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7" name="Google Shape;3147;p44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8" name="Google Shape;3148;p44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9" name="Google Shape;3149;p44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0" name="Google Shape;3150;p44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1" name="Google Shape;3151;p44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2" name="Google Shape;3152;p44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3" name="Google Shape;3153;p44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4" name="Google Shape;3154;p44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5" name="Google Shape;3155;p44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6" name="Google Shape;3156;p44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7" name="Google Shape;3157;p44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8" name="Google Shape;3158;p44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9" name="Google Shape;3159;p44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0" name="Google Shape;3160;p44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1" name="Google Shape;3161;p44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2" name="Google Shape;3162;p44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3" name="Google Shape;3163;p44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4" name="Google Shape;3164;p44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5" name="Google Shape;3165;p44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6" name="Google Shape;3166;p44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7" name="Google Shape;3167;p44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44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9" name="Google Shape;3169;p44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0" name="Google Shape;3170;p44"/>
          <p:cNvCxnSpPr>
            <a:stCxn id="316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1" name="Google Shape;3171;p44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2" name="Google Shape;3172;p44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3" name="Google Shape;3173;p44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4" name="Google Shape;3174;p44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5" name="Google Shape;3175;p44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6" name="Google Shape;3176;p44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7" name="Google Shape;3177;p44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8" name="Google Shape;3178;p44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9" name="Google Shape;3179;p44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0" name="Google Shape;3180;p44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1" name="Google Shape;3181;p44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2" name="Google Shape;3182;p44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3" name="Google Shape;3183;p44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4" name="Google Shape;3184;p44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5" name="Google Shape;3185;p44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6" name="Google Shape;3186;p44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7" name="Google Shape;3187;p44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44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9" name="Google Shape;3189;p44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0" name="Google Shape;3190;p44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1" name="Google Shape;3191;p44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2" name="Google Shape;3192;p44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3" name="Google Shape;3193;p44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4" name="Google Shape;3194;p44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195" name="Google Shape;3195;p44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196" name="Google Shape;3196;p44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197" name="Google Shape;3197;p44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198" name="Google Shape;3198;p44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199" name="Google Shape;3199;p44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200" name="Google Shape;3200;p44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201" name="Google Shape;3201;p44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202" name="Google Shape;3202;p44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203" name="Google Shape;3203;p44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204" name="Google Shape;3204;p44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205" name="Google Shape;3205;p44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206" name="Google Shape;3206;p44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207" name="Google Shape;3207;p44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208" name="Google Shape;3208;p44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209" name="Google Shape;3209;p44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210" name="Google Shape;3210;p44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211" name="Google Shape;3211;p44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212" name="Google Shape;3212;p4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214" name="Google Shape;3214;p44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215" name="Google Shape;3215;p4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217" name="Google Shape;3217;p44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218" name="Google Shape;3218;p44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4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220" name="Google Shape;3220;p44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1" name="Google Shape;3221;p44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2" name="Google Shape;3222;p44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3" name="Google Shape;3223;p44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4" name="Google Shape;3224;p44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5" name="Google Shape;3225;p44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6" name="Google Shape;3226;p44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7" name="Google Shape;3227;p44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8" name="Google Shape;3228;p44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229" name="Google Shape;3229;p44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230" name="Google Shape;3230;p44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wait(mutex);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31" name="Google Shape;3231;p44"/>
          <p:cNvSpPr/>
          <p:nvPr/>
        </p:nvSpPr>
        <p:spPr>
          <a:xfrm>
            <a:off x="6766080" y="16562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232" name="Google Shape;3232;p44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33" name="Google Shape;3233;p44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V2</a:t>
            </a:r>
            <a:endParaRPr sz="1000"/>
          </a:p>
        </p:txBody>
      </p:sp>
      <p:sp>
        <p:nvSpPr>
          <p:cNvPr id="3234" name="Google Shape;3234;p44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235" name="Google Shape;3235;p44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3236" name="Google Shape;3236;p44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237" name="Google Shape;3237;p44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238" name="Google Shape;3238;p44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9" name="Google Shape;3239;p44"/>
          <p:cNvCxnSpPr>
            <a:endCxn id="3233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45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245" name="Google Shape;3245;p45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45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7" name="Google Shape;3247;p45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8" name="Google Shape;3248;p45"/>
          <p:cNvCxnSpPr>
            <a:stCxn id="324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9" name="Google Shape;3249;p45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0" name="Google Shape;3250;p45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1" name="Google Shape;3251;p45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2" name="Google Shape;3252;p45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3" name="Google Shape;3253;p45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4" name="Google Shape;3254;p45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5" name="Google Shape;3255;p45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6" name="Google Shape;3256;p45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7" name="Google Shape;3257;p45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8" name="Google Shape;3258;p45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9" name="Google Shape;3259;p45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0" name="Google Shape;3260;p45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1" name="Google Shape;3261;p45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2" name="Google Shape;3262;p45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3" name="Google Shape;3263;p45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4" name="Google Shape;3264;p45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5" name="Google Shape;3265;p45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6" name="Google Shape;3266;p45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7" name="Google Shape;3267;p45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8" name="Google Shape;3268;p45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9" name="Google Shape;3269;p45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0" name="Google Shape;3270;p45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45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2" name="Google Shape;3272;p45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45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4" name="Google Shape;3274;p45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45"/>
          <p:cNvCxnSpPr>
            <a:stCxn id="327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6" name="Google Shape;3276;p45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7" name="Google Shape;3277;p45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8" name="Google Shape;3278;p45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9" name="Google Shape;3279;p45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0" name="Google Shape;3280;p45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1" name="Google Shape;3281;p45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45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3" name="Google Shape;3283;p45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4" name="Google Shape;3284;p45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5" name="Google Shape;3285;p45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6" name="Google Shape;3286;p45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7" name="Google Shape;3287;p45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8" name="Google Shape;3288;p45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9" name="Google Shape;3289;p45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0" name="Google Shape;3290;p45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1" name="Google Shape;3291;p45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2" name="Google Shape;3292;p45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3" name="Google Shape;3293;p45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4" name="Google Shape;3294;p45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5" name="Google Shape;3295;p45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6" name="Google Shape;3296;p45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7" name="Google Shape;3297;p45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8" name="Google Shape;3298;p45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9" name="Google Shape;3299;p45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300" name="Google Shape;3300;p45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301" name="Google Shape;3301;p45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302" name="Google Shape;3302;p45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303" name="Google Shape;3303;p45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304" name="Google Shape;3304;p45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305" name="Google Shape;3305;p45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306" name="Google Shape;3306;p45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307" name="Google Shape;3307;p45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308" name="Google Shape;3308;p45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309" name="Google Shape;3309;p45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310" name="Google Shape;3310;p45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311" name="Google Shape;3311;p45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312" name="Google Shape;3312;p45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313" name="Google Shape;3313;p45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314" name="Google Shape;3314;p45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315" name="Google Shape;3315;p45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316" name="Google Shape;3316;p45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317" name="Google Shape;3317;p4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319" name="Google Shape;3319;p45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320" name="Google Shape;3320;p4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322" name="Google Shape;3322;p45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323" name="Google Shape;3323;p45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5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325" name="Google Shape;3325;p45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26" name="Google Shape;3326;p45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27" name="Google Shape;3327;p45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28" name="Google Shape;3328;p45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29" name="Google Shape;3329;p45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0" name="Google Shape;3330;p45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1" name="Google Shape;3331;p45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2" name="Google Shape;3332;p45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3" name="Google Shape;3333;p45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334" name="Google Shape;3334;p45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335" name="Google Shape;3335;p45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remove(pontC, nextC);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336" name="Google Shape;3336;p45"/>
          <p:cNvSpPr/>
          <p:nvPr/>
        </p:nvSpPr>
        <p:spPr>
          <a:xfrm>
            <a:off x="6769292" y="23046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337" name="Google Shape;3337;p45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38" name="Google Shape;3338;p45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39" name="Google Shape;3339;p45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340" name="Google Shape;3340;p45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V2</a:t>
            </a:r>
            <a:endParaRPr sz="1000"/>
          </a:p>
        </p:txBody>
      </p:sp>
      <p:sp>
        <p:nvSpPr>
          <p:cNvPr id="3341" name="Google Shape;3341;p45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342" name="Google Shape;3342;p45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343" name="Google Shape;3343;p45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4" name="Google Shape;3344;p45"/>
          <p:cNvCxnSpPr>
            <a:endCxn id="3338" idx="2"/>
          </p:cNvCxnSpPr>
          <p:nvPr/>
        </p:nvCxnSpPr>
        <p:spPr>
          <a:xfrm rot="10800000">
            <a:off x="4537646" y="4740448"/>
            <a:ext cx="21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8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46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350" name="Google Shape;3350;p46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46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2" name="Google Shape;3352;p46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3" name="Google Shape;3353;p46"/>
          <p:cNvCxnSpPr>
            <a:stCxn id="335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4" name="Google Shape;3354;p46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5" name="Google Shape;3355;p46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6" name="Google Shape;3356;p46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7" name="Google Shape;3357;p46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8" name="Google Shape;3358;p46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9" name="Google Shape;3359;p46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0" name="Google Shape;3360;p46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1" name="Google Shape;3361;p46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2" name="Google Shape;3362;p46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3" name="Google Shape;3363;p46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4" name="Google Shape;3364;p46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5" name="Google Shape;3365;p46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6" name="Google Shape;3366;p46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7" name="Google Shape;3367;p46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8" name="Google Shape;3368;p46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9" name="Google Shape;3369;p46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0" name="Google Shape;3370;p46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1" name="Google Shape;3371;p46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2" name="Google Shape;3372;p46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3" name="Google Shape;3373;p46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4" name="Google Shape;3374;p46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5" name="Google Shape;3375;p46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6" name="Google Shape;3376;p46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7" name="Google Shape;3377;p46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46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9" name="Google Shape;3379;p46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0" name="Google Shape;3380;p46"/>
          <p:cNvCxnSpPr>
            <a:stCxn id="337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1" name="Google Shape;3381;p46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2" name="Google Shape;3382;p46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3" name="Google Shape;3383;p46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4" name="Google Shape;3384;p46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5" name="Google Shape;3385;p46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6" name="Google Shape;3386;p46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7" name="Google Shape;3387;p46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8" name="Google Shape;3388;p46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9" name="Google Shape;3389;p46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0" name="Google Shape;3390;p46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46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2" name="Google Shape;3392;p46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3" name="Google Shape;3393;p46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4" name="Google Shape;3394;p46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5" name="Google Shape;3395;p46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6" name="Google Shape;3396;p46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7" name="Google Shape;3397;p46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8" name="Google Shape;3398;p46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9" name="Google Shape;3399;p46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0" name="Google Shape;3400;p46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1" name="Google Shape;3401;p46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2" name="Google Shape;3402;p46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3" name="Google Shape;3403;p46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4" name="Google Shape;3404;p46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405" name="Google Shape;3405;p46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406" name="Google Shape;3406;p46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407" name="Google Shape;3407;p46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408" name="Google Shape;3408;p46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409" name="Google Shape;3409;p46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410" name="Google Shape;3410;p46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411" name="Google Shape;3411;p46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412" name="Google Shape;3412;p46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413" name="Google Shape;3413;p46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414" name="Google Shape;3414;p46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415" name="Google Shape;3415;p46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416" name="Google Shape;3416;p46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417" name="Google Shape;3417;p46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418" name="Google Shape;3418;p46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419" name="Google Shape;3419;p46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420" name="Google Shape;3420;p46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421" name="Google Shape;3421;p46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422" name="Google Shape;3422;p4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424" name="Google Shape;3424;p46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425" name="Google Shape;3425;p4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427" name="Google Shape;3427;p46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428" name="Google Shape;3428;p4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430" name="Google Shape;3430;p46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1" name="Google Shape;3431;p46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2" name="Google Shape;3432;p46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3" name="Google Shape;3433;p46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4" name="Google Shape;3434;p46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5" name="Google Shape;3435;p46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6" name="Google Shape;3436;p46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7" name="Google Shape;3437;p46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8" name="Google Shape;3438;p46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439" name="Google Shape;3439;p46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440" name="Google Shape;3440;p46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pontC = (pontC+1)%TamFila;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441" name="Google Shape;3441;p46"/>
          <p:cNvSpPr/>
          <p:nvPr/>
        </p:nvSpPr>
        <p:spPr>
          <a:xfrm>
            <a:off x="6770501" y="29529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442" name="Google Shape;3442;p46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43" name="Google Shape;3443;p46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44" name="Google Shape;3444;p46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445" name="Google Shape;3445;p46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V2</a:t>
            </a:r>
            <a:endParaRPr sz="1000"/>
          </a:p>
        </p:txBody>
      </p:sp>
      <p:sp>
        <p:nvSpPr>
          <p:cNvPr id="3446" name="Google Shape;3446;p46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447" name="Google Shape;3447;p46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448" name="Google Shape;3448;p46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9" name="Google Shape;3449;p46"/>
          <p:cNvCxnSpPr/>
          <p:nvPr/>
        </p:nvCxnSpPr>
        <p:spPr>
          <a:xfrm rot="10800000">
            <a:off x="4266225" y="4731050"/>
            <a:ext cx="675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47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455" name="Google Shape;3455;p47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47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7" name="Google Shape;3457;p47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47"/>
          <p:cNvCxnSpPr>
            <a:stCxn id="345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9" name="Google Shape;3459;p47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0" name="Google Shape;3460;p47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47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2" name="Google Shape;3462;p47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3" name="Google Shape;3463;p47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4" name="Google Shape;3464;p47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5" name="Google Shape;3465;p47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6" name="Google Shape;3466;p47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7" name="Google Shape;3467;p47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8" name="Google Shape;3468;p47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47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0" name="Google Shape;3470;p47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1" name="Google Shape;3471;p47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2" name="Google Shape;3472;p47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3" name="Google Shape;3473;p47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4" name="Google Shape;3474;p47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5" name="Google Shape;3475;p47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6" name="Google Shape;3476;p47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7" name="Google Shape;3477;p47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8" name="Google Shape;3478;p47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9" name="Google Shape;3479;p47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0" name="Google Shape;3480;p47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1" name="Google Shape;3481;p47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2" name="Google Shape;3482;p47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47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4" name="Google Shape;3484;p47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5" name="Google Shape;3485;p47"/>
          <p:cNvCxnSpPr>
            <a:stCxn id="348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6" name="Google Shape;3486;p47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7" name="Google Shape;3487;p47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8" name="Google Shape;3488;p47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9" name="Google Shape;3489;p47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0" name="Google Shape;3490;p47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1" name="Google Shape;3491;p47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2" name="Google Shape;3492;p47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3" name="Google Shape;3493;p47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4" name="Google Shape;3494;p47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5" name="Google Shape;3495;p47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6" name="Google Shape;3496;p47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7" name="Google Shape;3497;p47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8" name="Google Shape;3498;p47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9" name="Google Shape;3499;p47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0" name="Google Shape;3500;p47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1" name="Google Shape;3501;p47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2" name="Google Shape;3502;p47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3" name="Google Shape;3503;p47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4" name="Google Shape;3504;p47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5" name="Google Shape;3505;p47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6" name="Google Shape;3506;p47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7" name="Google Shape;3507;p47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47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9" name="Google Shape;3509;p47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510" name="Google Shape;3510;p47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511" name="Google Shape;3511;p47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512" name="Google Shape;3512;p47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513" name="Google Shape;3513;p47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514" name="Google Shape;3514;p47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515" name="Google Shape;3515;p47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516" name="Google Shape;3516;p47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517" name="Google Shape;3517;p47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518" name="Google Shape;3518;p47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519" name="Google Shape;3519;p47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520" name="Google Shape;3520;p47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521" name="Google Shape;3521;p47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522" name="Google Shape;3522;p47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523" name="Google Shape;3523;p47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524" name="Google Shape;3524;p47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525" name="Google Shape;3525;p47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526" name="Google Shape;3526;p47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527" name="Google Shape;3527;p4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529" name="Google Shape;3529;p47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530" name="Google Shape;3530;p4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532" name="Google Shape;3532;p47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533" name="Google Shape;3533;p4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535" name="Google Shape;3535;p47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6" name="Google Shape;3536;p47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7" name="Google Shape;3537;p47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8" name="Google Shape;3538;p47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9" name="Google Shape;3539;p47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0" name="Google Shape;3540;p47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1" name="Google Shape;3541;p47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2" name="Google Shape;3542;p47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3" name="Google Shape;3543;p47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44" name="Google Shape;3544;p47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45" name="Google Shape;3545;p47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signal(mutex)</a:t>
            </a:r>
            <a:r>
              <a:rPr lang="pt-BR" sz="1000">
                <a:solidFill>
                  <a:schemeClr val="dk1"/>
                </a:solidFill>
              </a:rPr>
              <a:t>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546" name="Google Shape;3546;p47"/>
          <p:cNvSpPr/>
          <p:nvPr/>
        </p:nvSpPr>
        <p:spPr>
          <a:xfrm>
            <a:off x="4430801" y="17169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47" name="Google Shape;3547;p47"/>
          <p:cNvSpPr/>
          <p:nvPr/>
        </p:nvSpPr>
        <p:spPr>
          <a:xfrm>
            <a:off x="6764551" y="36010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48" name="Google Shape;3548;p47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49" name="Google Shape;3549;p47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50" name="Google Shape;3550;p47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551" name="Google Shape;3551;p47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V2</a:t>
            </a:r>
            <a:endParaRPr sz="1000"/>
          </a:p>
        </p:txBody>
      </p:sp>
      <p:sp>
        <p:nvSpPr>
          <p:cNvPr id="3552" name="Google Shape;3552;p47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553" name="Google Shape;3553;p47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554" name="Google Shape;3554;p47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5" name="Google Shape;3555;p47"/>
          <p:cNvCxnSpPr/>
          <p:nvPr/>
        </p:nvCxnSpPr>
        <p:spPr>
          <a:xfrm rot="10800000">
            <a:off x="4266225" y="4731050"/>
            <a:ext cx="675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48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561" name="Google Shape;3561;p48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48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3" name="Google Shape;3563;p48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4" name="Google Shape;3564;p48"/>
          <p:cNvCxnSpPr>
            <a:stCxn id="3561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5" name="Google Shape;3565;p48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6" name="Google Shape;3566;p48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7" name="Google Shape;3567;p48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8" name="Google Shape;3568;p48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9" name="Google Shape;3569;p48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0" name="Google Shape;3570;p48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48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2" name="Google Shape;3572;p48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3" name="Google Shape;3573;p48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4" name="Google Shape;3574;p48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48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6" name="Google Shape;3576;p48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7" name="Google Shape;3577;p48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8" name="Google Shape;3578;p48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48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0" name="Google Shape;3580;p48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1" name="Google Shape;3581;p48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2" name="Google Shape;3582;p48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48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4" name="Google Shape;3584;p48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5" name="Google Shape;3585;p48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6" name="Google Shape;3586;p48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7" name="Google Shape;3587;p48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8" name="Google Shape;3588;p48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48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0" name="Google Shape;3590;p48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1" name="Google Shape;3591;p48"/>
          <p:cNvCxnSpPr>
            <a:stCxn id="3588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2" name="Google Shape;3592;p48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3" name="Google Shape;3593;p48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4" name="Google Shape;3594;p48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5" name="Google Shape;3595;p48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6" name="Google Shape;3596;p48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7" name="Google Shape;3597;p48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48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9" name="Google Shape;3599;p48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0" name="Google Shape;3600;p48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1" name="Google Shape;3601;p48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2" name="Google Shape;3602;p48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3" name="Google Shape;3603;p48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4" name="Google Shape;3604;p48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5" name="Google Shape;3605;p48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6" name="Google Shape;3606;p48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7" name="Google Shape;3607;p48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8" name="Google Shape;3608;p48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9" name="Google Shape;3609;p48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48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1" name="Google Shape;3611;p48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2" name="Google Shape;3612;p48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3" name="Google Shape;3613;p48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4" name="Google Shape;3614;p48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5" name="Google Shape;3615;p48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16" name="Google Shape;3616;p48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617" name="Google Shape;3617;p48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618" name="Google Shape;3618;p48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619" name="Google Shape;3619;p48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620" name="Google Shape;3620;p48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621" name="Google Shape;3621;p48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622" name="Google Shape;3622;p48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623" name="Google Shape;3623;p48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624" name="Google Shape;3624;p48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625" name="Google Shape;3625;p48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626" name="Google Shape;3626;p48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627" name="Google Shape;3627;p48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628" name="Google Shape;3628;p48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629" name="Google Shape;3629;p48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630" name="Google Shape;3630;p48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631" name="Google Shape;3631;p48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632" name="Google Shape;3632;p48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633" name="Google Shape;3633;p4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635" name="Google Shape;3635;p48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636" name="Google Shape;3636;p4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638" name="Google Shape;3638;p48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639" name="Google Shape;3639;p4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641" name="Google Shape;3641;p48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2" name="Google Shape;3642;p48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3" name="Google Shape;3643;p48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4" name="Google Shape;3644;p48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5" name="Google Shape;3645;p48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6" name="Google Shape;3646;p48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7" name="Google Shape;3647;p48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8" name="Google Shape;3648;p48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49" name="Google Shape;3649;p48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50" name="Google Shape;3650;p48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51" name="Google Shape;3651;p48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signal(empty);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652" name="Google Shape;3652;p48"/>
          <p:cNvSpPr/>
          <p:nvPr/>
        </p:nvSpPr>
        <p:spPr>
          <a:xfrm>
            <a:off x="4430801" y="17169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53" name="Google Shape;3653;p48"/>
          <p:cNvSpPr/>
          <p:nvPr/>
        </p:nvSpPr>
        <p:spPr>
          <a:xfrm>
            <a:off x="6764651" y="4249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54" name="Google Shape;3654;p48"/>
          <p:cNvSpPr/>
          <p:nvPr/>
        </p:nvSpPr>
        <p:spPr>
          <a:xfrm>
            <a:off x="4379759" y="11622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55" name="Google Shape;3655;p48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6" name="Google Shape;3656;p48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7" name="Google Shape;3657;p48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658" name="Google Shape;3658;p48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V2</a:t>
            </a:r>
            <a:endParaRPr sz="1000"/>
          </a:p>
        </p:txBody>
      </p:sp>
      <p:sp>
        <p:nvSpPr>
          <p:cNvPr id="3659" name="Google Shape;3659;p48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660" name="Google Shape;3660;p48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661" name="Google Shape;3661;p48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2" name="Google Shape;3662;p48"/>
          <p:cNvCxnSpPr/>
          <p:nvPr/>
        </p:nvCxnSpPr>
        <p:spPr>
          <a:xfrm rot="10800000">
            <a:off x="4266225" y="4731050"/>
            <a:ext cx="675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p49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68" name="Google Shape;3668;p49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49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0" name="Google Shape;3670;p49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1" name="Google Shape;3671;p49"/>
          <p:cNvCxnSpPr>
            <a:stCxn id="3668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2" name="Google Shape;3672;p49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3" name="Google Shape;3673;p49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4" name="Google Shape;3674;p49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5" name="Google Shape;3675;p49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6" name="Google Shape;3676;p49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7" name="Google Shape;3677;p49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8" name="Google Shape;3678;p49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9" name="Google Shape;3679;p49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0" name="Google Shape;3680;p49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1" name="Google Shape;3681;p49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2" name="Google Shape;3682;p49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3" name="Google Shape;3683;p49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4" name="Google Shape;3684;p49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5" name="Google Shape;3685;p49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6" name="Google Shape;3686;p49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7" name="Google Shape;3687;p49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8" name="Google Shape;3688;p49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9" name="Google Shape;3689;p49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0" name="Google Shape;3690;p49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1" name="Google Shape;3691;p49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2" name="Google Shape;3692;p49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3" name="Google Shape;3693;p49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4" name="Google Shape;3694;p49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5" name="Google Shape;3695;p49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49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7" name="Google Shape;3697;p49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8" name="Google Shape;3698;p49"/>
          <p:cNvCxnSpPr>
            <a:stCxn id="3695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9" name="Google Shape;3699;p49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0" name="Google Shape;3700;p49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1" name="Google Shape;3701;p49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2" name="Google Shape;3702;p49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3" name="Google Shape;3703;p49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4" name="Google Shape;3704;p49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5" name="Google Shape;3705;p49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6" name="Google Shape;3706;p49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7" name="Google Shape;3707;p49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8" name="Google Shape;3708;p49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9" name="Google Shape;3709;p49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0" name="Google Shape;3710;p49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1" name="Google Shape;3711;p49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2" name="Google Shape;3712;p49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3" name="Google Shape;3713;p49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4" name="Google Shape;3714;p49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5" name="Google Shape;3715;p49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6" name="Google Shape;3716;p49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7" name="Google Shape;3717;p49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8" name="Google Shape;3718;p49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9" name="Google Shape;3719;p49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0" name="Google Shape;3720;p49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1" name="Google Shape;3721;p49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2" name="Google Shape;3722;p49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723" name="Google Shape;3723;p49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724" name="Google Shape;3724;p49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725" name="Google Shape;3725;p49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726" name="Google Shape;3726;p49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727" name="Google Shape;3727;p49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728" name="Google Shape;3728;p49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729" name="Google Shape;3729;p49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730" name="Google Shape;3730;p49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731" name="Google Shape;3731;p49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732" name="Google Shape;3732;p49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733" name="Google Shape;3733;p49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734" name="Google Shape;3734;p49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735" name="Google Shape;3735;p49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736" name="Google Shape;3736;p49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737" name="Google Shape;3737;p49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738" name="Google Shape;3738;p49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739" name="Google Shape;3739;p49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740" name="Google Shape;3740;p4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742" name="Google Shape;3742;p49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743" name="Google Shape;3743;p4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745" name="Google Shape;3745;p49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746" name="Google Shape;3746;p4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748" name="Google Shape;3748;p49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9" name="Google Shape;3749;p49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0" name="Google Shape;3750;p49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1" name="Google Shape;3751;p49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2" name="Google Shape;3752;p49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3" name="Google Shape;3753;p49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4" name="Google Shape;3754;p49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5" name="Google Shape;3755;p49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6" name="Google Shape;3756;p49"/>
          <p:cNvSpPr/>
          <p:nvPr/>
        </p:nvSpPr>
        <p:spPr>
          <a:xfrm>
            <a:off x="2349738" y="344378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757" name="Google Shape;3757;p49"/>
          <p:cNvSpPr/>
          <p:nvPr/>
        </p:nvSpPr>
        <p:spPr>
          <a:xfrm>
            <a:off x="4440046" y="1094321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758" name="Google Shape;3758;p49"/>
          <p:cNvSpPr txBox="1"/>
          <p:nvPr/>
        </p:nvSpPr>
        <p:spPr>
          <a:xfrm>
            <a:off x="3337500" y="253925"/>
            <a:ext cx="21126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C: </a:t>
            </a:r>
            <a:r>
              <a:rPr lang="pt-BR" sz="1000">
                <a:solidFill>
                  <a:schemeClr val="dk1"/>
                </a:solidFill>
              </a:rPr>
              <a:t>consome(nextC)</a:t>
            </a:r>
            <a:r>
              <a:rPr lang="pt-BR" sz="1000">
                <a:solidFill>
                  <a:schemeClr val="dk1"/>
                </a:solidFill>
              </a:rPr>
              <a:t>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759" name="Google Shape;3759;p49"/>
          <p:cNvSpPr/>
          <p:nvPr/>
        </p:nvSpPr>
        <p:spPr>
          <a:xfrm>
            <a:off x="4430801" y="17169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760" name="Google Shape;3760;p49"/>
          <p:cNvSpPr/>
          <p:nvPr/>
        </p:nvSpPr>
        <p:spPr>
          <a:xfrm>
            <a:off x="6764601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761" name="Google Shape;3761;p49"/>
          <p:cNvSpPr/>
          <p:nvPr/>
        </p:nvSpPr>
        <p:spPr>
          <a:xfrm>
            <a:off x="4379759" y="116223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762" name="Google Shape;3762;p49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63" name="Google Shape;3763;p49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64" name="Google Shape;3764;p49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765" name="Google Shape;3765;p49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  <p:sp>
        <p:nvSpPr>
          <p:cNvPr id="3766" name="Google Shape;3766;p49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767" name="Google Shape;3767;p49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768" name="Google Shape;3768;p49"/>
          <p:cNvCxnSpPr/>
          <p:nvPr/>
        </p:nvCxnSpPr>
        <p:spPr>
          <a:xfrm flipH="1" rot="10800000">
            <a:off x="3943850" y="4743650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9" name="Google Shape;3769;p49"/>
          <p:cNvCxnSpPr/>
          <p:nvPr/>
        </p:nvCxnSpPr>
        <p:spPr>
          <a:xfrm rot="10800000">
            <a:off x="4266225" y="4731050"/>
            <a:ext cx="675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2" name="Google Shape;162;p16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62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6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6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6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6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6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6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6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6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6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89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6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6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6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6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6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16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6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16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6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16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6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7" name="Google Shape;217;p16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218" name="Google Shape;218;p16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219" name="Google Shape;219;p16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20" name="Google Shape;220;p16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221" name="Google Shape;221;p16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222" name="Google Shape;222;p16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23" name="Google Shape;223;p16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224" name="Google Shape;224;p16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225" name="Google Shape;225;p16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226" name="Google Shape;226;p16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227" name="Google Shape;227;p16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228" name="Google Shape;228;p16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229" name="Google Shape;229;p16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230" name="Google Shape;230;p16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231" name="Google Shape;231;p16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232" name="Google Shape;232;p16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234" name="Google Shape;234;p1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237" name="Google Shape;237;p1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239" name="Google Shape;239;p16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240" name="Google Shape;240;p16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242" name="Google Shape;242;p16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3" name="Google Shape;243;p16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4" name="Google Shape;244;p16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5" name="Google Shape;245;p16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6" name="Google Shape;246;p16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7" name="Google Shape;247;p16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" name="Google Shape;248;p16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9" name="Google Shape;249;p16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0" name="Google Shape;250;p16"/>
          <p:cNvSpPr/>
          <p:nvPr/>
        </p:nvSpPr>
        <p:spPr>
          <a:xfrm>
            <a:off x="2349738" y="3368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4364750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4400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60" name="Google Shape;260;p17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7"/>
          <p:cNvCxnSpPr>
            <a:stCxn id="260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7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7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7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7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7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7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17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7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7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17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17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7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7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7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17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7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17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17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7"/>
          <p:cNvCxnSpPr>
            <a:stCxn id="287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7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7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7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7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17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7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7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7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17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7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7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7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17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7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7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17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7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7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7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7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7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7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15" name="Google Shape;315;p17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316" name="Google Shape;316;p17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317" name="Google Shape;317;p17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18" name="Google Shape;318;p17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319" name="Google Shape;319;p17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320" name="Google Shape;320;p17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21" name="Google Shape;321;p17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322" name="Google Shape;322;p17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323" name="Google Shape;323;p17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324" name="Google Shape;324;p17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325" name="Google Shape;325;p17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326" name="Google Shape;326;p17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327" name="Google Shape;327;p17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328" name="Google Shape;328;p17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329" name="Google Shape;329;p17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330" name="Google Shape;330;p17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332" name="Google Shape;332;p1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335" name="Google Shape;335;p1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338" name="Google Shape;338;p17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340" name="Google Shape;340;p17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1" name="Google Shape;341;p17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" name="Google Shape;342;p17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3" name="Google Shape;343;p17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4" name="Google Shape;344;p17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5" name="Google Shape;345;p17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6" name="Google Shape;346;p17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7" name="Google Shape;347;p17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8" name="Google Shape;348;p17"/>
          <p:cNvSpPr/>
          <p:nvPr/>
        </p:nvSpPr>
        <p:spPr>
          <a:xfrm>
            <a:off x="2349738" y="3368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4364750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</a:t>
            </a:r>
            <a:endParaRPr/>
          </a:p>
        </p:txBody>
      </p:sp>
      <p:sp>
        <p:nvSpPr>
          <p:cNvPr id="353" name="Google Shape;353;p17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356" name="Google Shape;356;p17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357" name="Google Shape;357;p17"/>
          <p:cNvSpPr txBox="1"/>
          <p:nvPr/>
        </p:nvSpPr>
        <p:spPr>
          <a:xfrm>
            <a:off x="417097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358" name="Google Shape;358;p17"/>
          <p:cNvCxnSpPr>
            <a:endCxn id="353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7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17"/>
          <p:cNvSpPr/>
          <p:nvPr/>
        </p:nvSpPr>
        <p:spPr>
          <a:xfrm>
            <a:off x="44400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7" name="Google Shape;367;p18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8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8"/>
          <p:cNvCxnSpPr>
            <a:stCxn id="367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8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18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8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18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18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8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8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18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8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8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18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18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18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8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18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18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18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18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18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18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18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18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8"/>
          <p:cNvCxnSpPr>
            <a:stCxn id="394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18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8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8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18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18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18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8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18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18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18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18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18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18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8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8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18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18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18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8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18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18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18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18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18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22" name="Google Shape;422;p18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423" name="Google Shape;423;p18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424" name="Google Shape;424;p18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425" name="Google Shape;425;p18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426" name="Google Shape;426;p18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427" name="Google Shape;427;p18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428" name="Google Shape;428;p18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429" name="Google Shape;429;p18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430" name="Google Shape;430;p18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431" name="Google Shape;431;p18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432" name="Google Shape;432;p18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433" name="Google Shape;433;p18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434" name="Google Shape;434;p18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435" name="Google Shape;435;p18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436" name="Google Shape;436;p18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437" name="Google Shape;437;p18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438" name="Google Shape;438;p18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439" name="Google Shape;439;p1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441" name="Google Shape;441;p18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442" name="Google Shape;442;p1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444" name="Google Shape;444;p18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445" name="Google Shape;445;p18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447" name="Google Shape;447;p18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8" name="Google Shape;448;p18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9" name="Google Shape;449;p18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0" name="Google Shape;450;p18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1" name="Google Shape;451;p18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2" name="Google Shape;452;p18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3" name="Google Shape;453;p18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4" name="Google Shape;454;p18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5" name="Google Shape;455;p18"/>
          <p:cNvSpPr/>
          <p:nvPr/>
        </p:nvSpPr>
        <p:spPr>
          <a:xfrm>
            <a:off x="2349738" y="3368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4364750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C: wait(full);</a:t>
            </a:r>
            <a:endParaRPr/>
          </a:p>
        </p:txBody>
      </p:sp>
      <p:sp>
        <p:nvSpPr>
          <p:cNvPr id="460" name="Google Shape;460;p18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463" name="Google Shape;463;p18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464" name="Google Shape;464;p18"/>
          <p:cNvSpPr txBox="1"/>
          <p:nvPr/>
        </p:nvSpPr>
        <p:spPr>
          <a:xfrm>
            <a:off x="4180751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465" name="Google Shape;465;p18"/>
          <p:cNvCxnSpPr>
            <a:endCxn id="460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18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18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44400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76" name="Google Shape;476;p19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19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19"/>
          <p:cNvCxnSpPr>
            <a:stCxn id="476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19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19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9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19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19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19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19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19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19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19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19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19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19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19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19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19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p19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19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19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19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19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19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19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19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19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19"/>
          <p:cNvCxnSpPr>
            <a:stCxn id="503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19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9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19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19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19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19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19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9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19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19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19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19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19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9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19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19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19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9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19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19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19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9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19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31" name="Google Shape;531;p19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532" name="Google Shape;532;p19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533" name="Google Shape;533;p19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534" name="Google Shape;534;p19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535" name="Google Shape;535;p19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536" name="Google Shape;536;p19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537" name="Google Shape;537;p19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538" name="Google Shape;538;p19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539" name="Google Shape;539;p19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540" name="Google Shape;540;p19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541" name="Google Shape;541;p19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542" name="Google Shape;542;p19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543" name="Google Shape;543;p19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544" name="Google Shape;544;p19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545" name="Google Shape;545;p19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546" name="Google Shape;546;p19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547" name="Google Shape;547;p19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548" name="Google Shape;548;p1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551" name="Google Shape;551;p1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553" name="Google Shape;553;p19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554" name="Google Shape;554;p19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556" name="Google Shape;556;p19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7" name="Google Shape;557;p19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8" name="Google Shape;558;p19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9" name="Google Shape;559;p19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0" name="Google Shape;560;p19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1" name="Google Shape;561;p19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2" name="Google Shape;562;p19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3" name="Google Shape;563;p19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4" name="Google Shape;564;p19"/>
          <p:cNvSpPr/>
          <p:nvPr/>
        </p:nvSpPr>
        <p:spPr>
          <a:xfrm>
            <a:off x="2349238" y="9714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65" name="Google Shape;565;p19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66" name="Google Shape;566;p19"/>
          <p:cNvSpPr/>
          <p:nvPr/>
        </p:nvSpPr>
        <p:spPr>
          <a:xfrm>
            <a:off x="4364750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68" name="Google Shape;568;p19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produz(nextp);</a:t>
            </a:r>
            <a:endParaRPr sz="1000"/>
          </a:p>
        </p:txBody>
      </p:sp>
      <p:sp>
        <p:nvSpPr>
          <p:cNvPr id="569" name="Google Shape;569;p19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572" name="Google Shape;572;p19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573" name="Google Shape;573;p19"/>
          <p:cNvSpPr txBox="1"/>
          <p:nvPr/>
        </p:nvSpPr>
        <p:spPr>
          <a:xfrm>
            <a:off x="4180751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574" name="Google Shape;574;p19"/>
          <p:cNvCxnSpPr>
            <a:endCxn id="569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19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19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78" name="Google Shape;578;p19"/>
          <p:cNvSpPr/>
          <p:nvPr/>
        </p:nvSpPr>
        <p:spPr>
          <a:xfrm>
            <a:off x="44400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79" name="Google Shape;579;p19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85" name="Google Shape;585;p20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20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0"/>
          <p:cNvCxnSpPr>
            <a:stCxn id="585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0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0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0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20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20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20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0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20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20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0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20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20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20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20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0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20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5" name="Google Shape;605;p20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0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0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20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20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0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0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20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4" name="Google Shape;614;p20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0"/>
          <p:cNvCxnSpPr>
            <a:stCxn id="612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0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0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0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20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20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20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0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20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20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0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0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20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20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20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0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20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20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0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0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20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0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0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20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40" name="Google Shape;640;p20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641" name="Google Shape;641;p20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642" name="Google Shape;642;p20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643" name="Google Shape;643;p20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644" name="Google Shape;644;p20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645" name="Google Shape;645;p20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646" name="Google Shape;646;p20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647" name="Google Shape;647;p20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648" name="Google Shape;648;p20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649" name="Google Shape;649;p20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650" name="Google Shape;650;p20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651" name="Google Shape;651;p20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652" name="Google Shape;652;p20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653" name="Google Shape;653;p20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654" name="Google Shape;654;p20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655" name="Google Shape;655;p20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656" name="Google Shape;656;p20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657" name="Google Shape;657;p2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659" name="Google Shape;659;p20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660" name="Google Shape;660;p2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662" name="Google Shape;662;p20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663" name="Google Shape;663;p20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665" name="Google Shape;665;p20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6" name="Google Shape;666;p20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7" name="Google Shape;667;p20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8" name="Google Shape;668;p20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9" name="Google Shape;669;p20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0" name="Google Shape;670;p20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1" name="Google Shape;671;p20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2" name="Google Shape;672;p20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3" name="Google Shape;673;p20"/>
          <p:cNvSpPr/>
          <p:nvPr/>
        </p:nvSpPr>
        <p:spPr>
          <a:xfrm>
            <a:off x="2349113" y="161990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75" name="Google Shape;675;p20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76" name="Google Shape;676;p20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P: wait(empty)</a:t>
            </a:r>
            <a:endParaRPr sz="1100"/>
          </a:p>
        </p:txBody>
      </p:sp>
      <p:sp>
        <p:nvSpPr>
          <p:cNvPr id="677" name="Google Shape;677;p20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0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0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680" name="Google Shape;680;p20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681" name="Google Shape;681;p20"/>
          <p:cNvSpPr txBox="1"/>
          <p:nvPr/>
        </p:nvSpPr>
        <p:spPr>
          <a:xfrm>
            <a:off x="4180751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682" name="Google Shape;682;p20"/>
          <p:cNvCxnSpPr>
            <a:endCxn id="677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20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20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0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4440025" y="17170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87" name="Google Shape;687;p20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"/>
          <p:cNvSpPr/>
          <p:nvPr/>
        </p:nvSpPr>
        <p:spPr>
          <a:xfrm flipH="1">
            <a:off x="100330" y="341725"/>
            <a:ext cx="2152740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93" name="Google Shape;693;p21"/>
          <p:cNvSpPr/>
          <p:nvPr/>
        </p:nvSpPr>
        <p:spPr>
          <a:xfrm>
            <a:off x="2251994" y="22558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1"/>
          <p:cNvSpPr/>
          <p:nvPr/>
        </p:nvSpPr>
        <p:spPr>
          <a:xfrm>
            <a:off x="2251994" y="874073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" name="Google Shape;695;p21"/>
          <p:cNvCxnSpPr/>
          <p:nvPr/>
        </p:nvCxnSpPr>
        <p:spPr>
          <a:xfrm>
            <a:off x="1999783" y="67578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1"/>
          <p:cNvCxnSpPr>
            <a:stCxn id="693" idx="4"/>
          </p:cNvCxnSpPr>
          <p:nvPr/>
        </p:nvCxnSpPr>
        <p:spPr>
          <a:xfrm>
            <a:off x="2377844" y="4772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1"/>
          <p:cNvCxnSpPr/>
          <p:nvPr/>
        </p:nvCxnSpPr>
        <p:spPr>
          <a:xfrm>
            <a:off x="2377892" y="67578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1"/>
          <p:cNvCxnSpPr/>
          <p:nvPr/>
        </p:nvCxnSpPr>
        <p:spPr>
          <a:xfrm>
            <a:off x="1999783" y="1324272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1"/>
          <p:cNvCxnSpPr/>
          <p:nvPr/>
        </p:nvCxnSpPr>
        <p:spPr>
          <a:xfrm>
            <a:off x="2377892" y="1125872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21"/>
          <p:cNvSpPr/>
          <p:nvPr/>
        </p:nvSpPr>
        <p:spPr>
          <a:xfrm>
            <a:off x="2251994" y="152255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p21"/>
          <p:cNvCxnSpPr/>
          <p:nvPr/>
        </p:nvCxnSpPr>
        <p:spPr>
          <a:xfrm>
            <a:off x="2377892" y="13241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21"/>
          <p:cNvCxnSpPr/>
          <p:nvPr/>
        </p:nvCxnSpPr>
        <p:spPr>
          <a:xfrm>
            <a:off x="1999783" y="197275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1"/>
          <p:cNvCxnSpPr/>
          <p:nvPr/>
        </p:nvCxnSpPr>
        <p:spPr>
          <a:xfrm>
            <a:off x="2377892" y="177435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21"/>
          <p:cNvSpPr/>
          <p:nvPr/>
        </p:nvSpPr>
        <p:spPr>
          <a:xfrm>
            <a:off x="2251994" y="2170927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21"/>
          <p:cNvCxnSpPr/>
          <p:nvPr/>
        </p:nvCxnSpPr>
        <p:spPr>
          <a:xfrm>
            <a:off x="2377892" y="19725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21"/>
          <p:cNvCxnSpPr/>
          <p:nvPr/>
        </p:nvCxnSpPr>
        <p:spPr>
          <a:xfrm>
            <a:off x="1999783" y="2621126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1"/>
          <p:cNvCxnSpPr/>
          <p:nvPr/>
        </p:nvCxnSpPr>
        <p:spPr>
          <a:xfrm>
            <a:off x="2377892" y="242272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21"/>
          <p:cNvSpPr/>
          <p:nvPr/>
        </p:nvSpPr>
        <p:spPr>
          <a:xfrm>
            <a:off x="2251994" y="281918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21"/>
          <p:cNvCxnSpPr/>
          <p:nvPr/>
        </p:nvCxnSpPr>
        <p:spPr>
          <a:xfrm>
            <a:off x="2377892" y="262078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21"/>
          <p:cNvCxnSpPr/>
          <p:nvPr/>
        </p:nvCxnSpPr>
        <p:spPr>
          <a:xfrm>
            <a:off x="1999783" y="326938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1"/>
          <p:cNvCxnSpPr/>
          <p:nvPr/>
        </p:nvCxnSpPr>
        <p:spPr>
          <a:xfrm>
            <a:off x="2377892" y="307098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21"/>
          <p:cNvSpPr/>
          <p:nvPr/>
        </p:nvSpPr>
        <p:spPr>
          <a:xfrm>
            <a:off x="2251994" y="346732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21"/>
          <p:cNvCxnSpPr/>
          <p:nvPr/>
        </p:nvCxnSpPr>
        <p:spPr>
          <a:xfrm>
            <a:off x="2377892" y="32689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21"/>
          <p:cNvCxnSpPr/>
          <p:nvPr/>
        </p:nvCxnSpPr>
        <p:spPr>
          <a:xfrm>
            <a:off x="1999783" y="391751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21"/>
          <p:cNvCxnSpPr/>
          <p:nvPr/>
        </p:nvCxnSpPr>
        <p:spPr>
          <a:xfrm>
            <a:off x="2377892" y="37191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21"/>
          <p:cNvSpPr/>
          <p:nvPr/>
        </p:nvSpPr>
        <p:spPr>
          <a:xfrm>
            <a:off x="2251994" y="4115345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21"/>
          <p:cNvCxnSpPr/>
          <p:nvPr/>
        </p:nvCxnSpPr>
        <p:spPr>
          <a:xfrm>
            <a:off x="2377892" y="39169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21"/>
          <p:cNvCxnSpPr/>
          <p:nvPr/>
        </p:nvCxnSpPr>
        <p:spPr>
          <a:xfrm>
            <a:off x="1999783" y="4565544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1"/>
          <p:cNvCxnSpPr/>
          <p:nvPr/>
        </p:nvCxnSpPr>
        <p:spPr>
          <a:xfrm>
            <a:off x="2377892" y="436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21"/>
          <p:cNvSpPr/>
          <p:nvPr/>
        </p:nvSpPr>
        <p:spPr>
          <a:xfrm>
            <a:off x="6667411" y="26195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1"/>
          <p:cNvSpPr/>
          <p:nvPr/>
        </p:nvSpPr>
        <p:spPr>
          <a:xfrm>
            <a:off x="6667411" y="910436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21"/>
          <p:cNvCxnSpPr/>
          <p:nvPr/>
        </p:nvCxnSpPr>
        <p:spPr>
          <a:xfrm>
            <a:off x="6415200" y="712151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1"/>
          <p:cNvCxnSpPr>
            <a:stCxn id="720" idx="4"/>
          </p:cNvCxnSpPr>
          <p:nvPr/>
        </p:nvCxnSpPr>
        <p:spPr>
          <a:xfrm>
            <a:off x="6793261" y="51365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21"/>
          <p:cNvCxnSpPr/>
          <p:nvPr/>
        </p:nvCxnSpPr>
        <p:spPr>
          <a:xfrm>
            <a:off x="6793310" y="712151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21"/>
          <p:cNvCxnSpPr/>
          <p:nvPr/>
        </p:nvCxnSpPr>
        <p:spPr>
          <a:xfrm>
            <a:off x="6415200" y="13606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1"/>
          <p:cNvCxnSpPr/>
          <p:nvPr/>
        </p:nvCxnSpPr>
        <p:spPr>
          <a:xfrm>
            <a:off x="6793310" y="1162236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21"/>
          <p:cNvSpPr/>
          <p:nvPr/>
        </p:nvSpPr>
        <p:spPr>
          <a:xfrm>
            <a:off x="6667411" y="1558921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21"/>
          <p:cNvCxnSpPr/>
          <p:nvPr/>
        </p:nvCxnSpPr>
        <p:spPr>
          <a:xfrm>
            <a:off x="6793310" y="13605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21"/>
          <p:cNvCxnSpPr/>
          <p:nvPr/>
        </p:nvCxnSpPr>
        <p:spPr>
          <a:xfrm>
            <a:off x="6415200" y="2009120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1"/>
          <p:cNvCxnSpPr/>
          <p:nvPr/>
        </p:nvCxnSpPr>
        <p:spPr>
          <a:xfrm>
            <a:off x="6793310" y="181072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21"/>
          <p:cNvSpPr/>
          <p:nvPr/>
        </p:nvSpPr>
        <p:spPr>
          <a:xfrm>
            <a:off x="6667411" y="2207290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21"/>
          <p:cNvCxnSpPr/>
          <p:nvPr/>
        </p:nvCxnSpPr>
        <p:spPr>
          <a:xfrm>
            <a:off x="6793310" y="2008889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21"/>
          <p:cNvCxnSpPr/>
          <p:nvPr/>
        </p:nvCxnSpPr>
        <p:spPr>
          <a:xfrm>
            <a:off x="6415200" y="2657489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1"/>
          <p:cNvCxnSpPr/>
          <p:nvPr/>
        </p:nvCxnSpPr>
        <p:spPr>
          <a:xfrm>
            <a:off x="6793310" y="2459090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21"/>
          <p:cNvSpPr/>
          <p:nvPr/>
        </p:nvSpPr>
        <p:spPr>
          <a:xfrm>
            <a:off x="6667411" y="285554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21"/>
          <p:cNvCxnSpPr/>
          <p:nvPr/>
        </p:nvCxnSpPr>
        <p:spPr>
          <a:xfrm>
            <a:off x="6793310" y="26571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1"/>
          <p:cNvCxnSpPr/>
          <p:nvPr/>
        </p:nvCxnSpPr>
        <p:spPr>
          <a:xfrm>
            <a:off x="6415200" y="330574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1"/>
          <p:cNvCxnSpPr/>
          <p:nvPr/>
        </p:nvCxnSpPr>
        <p:spPr>
          <a:xfrm>
            <a:off x="6793310" y="3107344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21"/>
          <p:cNvSpPr/>
          <p:nvPr/>
        </p:nvSpPr>
        <p:spPr>
          <a:xfrm>
            <a:off x="6667411" y="3503684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21"/>
          <p:cNvCxnSpPr/>
          <p:nvPr/>
        </p:nvCxnSpPr>
        <p:spPr>
          <a:xfrm>
            <a:off x="6793310" y="33052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21"/>
          <p:cNvCxnSpPr/>
          <p:nvPr/>
        </p:nvCxnSpPr>
        <p:spPr>
          <a:xfrm>
            <a:off x="6415200" y="3953883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1"/>
          <p:cNvCxnSpPr/>
          <p:nvPr/>
        </p:nvCxnSpPr>
        <p:spPr>
          <a:xfrm>
            <a:off x="6793310" y="3755483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21"/>
          <p:cNvSpPr/>
          <p:nvPr/>
        </p:nvSpPr>
        <p:spPr>
          <a:xfrm>
            <a:off x="6667411" y="4151708"/>
            <a:ext cx="251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21"/>
          <p:cNvCxnSpPr/>
          <p:nvPr/>
        </p:nvCxnSpPr>
        <p:spPr>
          <a:xfrm>
            <a:off x="6793310" y="3953307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21"/>
          <p:cNvCxnSpPr/>
          <p:nvPr/>
        </p:nvCxnSpPr>
        <p:spPr>
          <a:xfrm>
            <a:off x="6415200" y="4601907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1"/>
          <p:cNvCxnSpPr/>
          <p:nvPr/>
        </p:nvCxnSpPr>
        <p:spPr>
          <a:xfrm>
            <a:off x="6793310" y="440350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21"/>
          <p:cNvSpPr/>
          <p:nvPr/>
        </p:nvSpPr>
        <p:spPr>
          <a:xfrm>
            <a:off x="6906450" y="384750"/>
            <a:ext cx="2152525" cy="4508425"/>
          </a:xfrm>
          <a:custGeom>
            <a:rect b="b" l="l" r="r" t="t"/>
            <a:pathLst>
              <a:path extrusionOk="0" h="180337" w="86101">
                <a:moveTo>
                  <a:pt x="0" y="0"/>
                </a:moveTo>
                <a:lnTo>
                  <a:pt x="85723" y="102"/>
                </a:lnTo>
                <a:lnTo>
                  <a:pt x="86101" y="180337"/>
                </a:lnTo>
                <a:lnTo>
                  <a:pt x="4483" y="180330"/>
                </a:lnTo>
                <a:lnTo>
                  <a:pt x="4483" y="1689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48" name="Google Shape;748;p21"/>
          <p:cNvSpPr txBox="1"/>
          <p:nvPr/>
        </p:nvSpPr>
        <p:spPr>
          <a:xfrm>
            <a:off x="680414" y="4988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produz(nextp);</a:t>
            </a:r>
            <a:endParaRPr sz="1000"/>
          </a:p>
        </p:txBody>
      </p:sp>
      <p:sp>
        <p:nvSpPr>
          <p:cNvPr id="749" name="Google Shape;749;p21"/>
          <p:cNvSpPr txBox="1"/>
          <p:nvPr/>
        </p:nvSpPr>
        <p:spPr>
          <a:xfrm>
            <a:off x="680414" y="11472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wait(empty);</a:t>
            </a:r>
            <a:endParaRPr sz="1000"/>
          </a:p>
        </p:txBody>
      </p:sp>
      <p:sp>
        <p:nvSpPr>
          <p:cNvPr id="750" name="Google Shape;750;p21"/>
          <p:cNvSpPr txBox="1"/>
          <p:nvPr/>
        </p:nvSpPr>
        <p:spPr>
          <a:xfrm>
            <a:off x="680404" y="17957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751" name="Google Shape;751;p21"/>
          <p:cNvSpPr txBox="1"/>
          <p:nvPr/>
        </p:nvSpPr>
        <p:spPr>
          <a:xfrm>
            <a:off x="472516" y="2436912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buffer[pointP] = nextp;</a:t>
            </a:r>
            <a:endParaRPr sz="1000"/>
          </a:p>
        </p:txBody>
      </p:sp>
      <p:sp>
        <p:nvSpPr>
          <p:cNvPr id="752" name="Google Shape;752;p21"/>
          <p:cNvSpPr txBox="1"/>
          <p:nvPr/>
        </p:nvSpPr>
        <p:spPr>
          <a:xfrm>
            <a:off x="-75286" y="3078099"/>
            <a:ext cx="2068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pointP = (pointP+1)%tamFila;</a:t>
            </a:r>
            <a:endParaRPr sz="1000"/>
          </a:p>
        </p:txBody>
      </p:sp>
      <p:sp>
        <p:nvSpPr>
          <p:cNvPr id="753" name="Google Shape;753;p21"/>
          <p:cNvSpPr txBox="1"/>
          <p:nvPr/>
        </p:nvSpPr>
        <p:spPr>
          <a:xfrm>
            <a:off x="680404" y="3726549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754" name="Google Shape;754;p21"/>
          <p:cNvSpPr txBox="1"/>
          <p:nvPr/>
        </p:nvSpPr>
        <p:spPr>
          <a:xfrm>
            <a:off x="634154" y="4374992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signal(full);</a:t>
            </a:r>
            <a:endParaRPr sz="1000"/>
          </a:p>
        </p:txBody>
      </p:sp>
      <p:sp>
        <p:nvSpPr>
          <p:cNvPr id="755" name="Google Shape;755;p21"/>
          <p:cNvSpPr txBox="1"/>
          <p:nvPr/>
        </p:nvSpPr>
        <p:spPr>
          <a:xfrm>
            <a:off x="7171200" y="535238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wait(full);</a:t>
            </a:r>
            <a:endParaRPr sz="1000"/>
          </a:p>
        </p:txBody>
      </p:sp>
      <p:sp>
        <p:nvSpPr>
          <p:cNvPr id="756" name="Google Shape;756;p21"/>
          <p:cNvSpPr txBox="1"/>
          <p:nvPr/>
        </p:nvSpPr>
        <p:spPr>
          <a:xfrm>
            <a:off x="7171200" y="1183681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wait(mutex);</a:t>
            </a:r>
            <a:endParaRPr sz="1000"/>
          </a:p>
        </p:txBody>
      </p:sp>
      <p:sp>
        <p:nvSpPr>
          <p:cNvPr id="757" name="Google Shape;757;p21"/>
          <p:cNvSpPr txBox="1"/>
          <p:nvPr/>
        </p:nvSpPr>
        <p:spPr>
          <a:xfrm>
            <a:off x="7171202" y="1832150"/>
            <a:ext cx="152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remove(pontC, nextC);</a:t>
            </a:r>
            <a:endParaRPr sz="1000"/>
          </a:p>
        </p:txBody>
      </p:sp>
      <p:sp>
        <p:nvSpPr>
          <p:cNvPr id="758" name="Google Shape;758;p21"/>
          <p:cNvSpPr txBox="1"/>
          <p:nvPr/>
        </p:nvSpPr>
        <p:spPr>
          <a:xfrm>
            <a:off x="7171200" y="2480575"/>
            <a:ext cx="19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 = (pontC+1)%TamFila;</a:t>
            </a:r>
            <a:endParaRPr sz="1000"/>
          </a:p>
        </p:txBody>
      </p:sp>
      <p:sp>
        <p:nvSpPr>
          <p:cNvPr id="759" name="Google Shape;759;p21"/>
          <p:cNvSpPr txBox="1"/>
          <p:nvPr/>
        </p:nvSpPr>
        <p:spPr>
          <a:xfrm>
            <a:off x="7171200" y="31145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signal(mutex);</a:t>
            </a:r>
            <a:endParaRPr sz="1000"/>
          </a:p>
        </p:txBody>
      </p:sp>
      <p:sp>
        <p:nvSpPr>
          <p:cNvPr id="760" name="Google Shape;760;p21"/>
          <p:cNvSpPr txBox="1"/>
          <p:nvPr/>
        </p:nvSpPr>
        <p:spPr>
          <a:xfrm>
            <a:off x="7171190" y="3762963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signal(empty);</a:t>
            </a:r>
            <a:endParaRPr sz="1000"/>
          </a:p>
        </p:txBody>
      </p:sp>
      <p:sp>
        <p:nvSpPr>
          <p:cNvPr id="761" name="Google Shape;761;p21"/>
          <p:cNvSpPr txBox="1"/>
          <p:nvPr/>
        </p:nvSpPr>
        <p:spPr>
          <a:xfrm>
            <a:off x="7171190" y="4411406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consome(nextC);</a:t>
            </a:r>
            <a:endParaRPr sz="1000"/>
          </a:p>
        </p:txBody>
      </p:sp>
      <p:sp>
        <p:nvSpPr>
          <p:cNvPr id="762" name="Google Shape;762;p21"/>
          <p:cNvSpPr txBox="1"/>
          <p:nvPr/>
        </p:nvSpPr>
        <p:spPr>
          <a:xfrm rot="-293635">
            <a:off x="2518074" y="77362"/>
            <a:ext cx="756056" cy="36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Produtor</a:t>
            </a:r>
            <a:endParaRPr b="1" sz="1000"/>
          </a:p>
        </p:txBody>
      </p:sp>
      <p:sp>
        <p:nvSpPr>
          <p:cNvPr id="763" name="Google Shape;763;p21"/>
          <p:cNvSpPr txBox="1"/>
          <p:nvPr/>
        </p:nvSpPr>
        <p:spPr>
          <a:xfrm rot="471781">
            <a:off x="5631223" y="76696"/>
            <a:ext cx="1028470" cy="3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Consumidor</a:t>
            </a:r>
            <a:endParaRPr b="1" sz="1000"/>
          </a:p>
        </p:txBody>
      </p:sp>
      <p:grpSp>
        <p:nvGrpSpPr>
          <p:cNvPr id="764" name="Google Shape;764;p21"/>
          <p:cNvGrpSpPr/>
          <p:nvPr/>
        </p:nvGrpSpPr>
        <p:grpSpPr>
          <a:xfrm>
            <a:off x="4047259" y="1012583"/>
            <a:ext cx="824400" cy="560106"/>
            <a:chOff x="4047246" y="1404837"/>
            <a:chExt cx="824400" cy="560106"/>
          </a:xfrm>
        </p:grpSpPr>
        <p:sp>
          <p:nvSpPr>
            <p:cNvPr id="765" name="Google Shape;765;p2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empty</a:t>
              </a:r>
              <a:endParaRPr sz="1000"/>
            </a:p>
          </p:txBody>
        </p:sp>
      </p:grpSp>
      <p:grpSp>
        <p:nvGrpSpPr>
          <p:cNvPr id="767" name="Google Shape;767;p21"/>
          <p:cNvGrpSpPr/>
          <p:nvPr/>
        </p:nvGrpSpPr>
        <p:grpSpPr>
          <a:xfrm>
            <a:off x="4047259" y="1623591"/>
            <a:ext cx="824400" cy="560106"/>
            <a:chOff x="4047246" y="1404837"/>
            <a:chExt cx="824400" cy="560106"/>
          </a:xfrm>
        </p:grpSpPr>
        <p:sp>
          <p:nvSpPr>
            <p:cNvPr id="768" name="Google Shape;768;p2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mutex</a:t>
              </a:r>
              <a:endParaRPr sz="1000"/>
            </a:p>
          </p:txBody>
        </p:sp>
      </p:grpSp>
      <p:grpSp>
        <p:nvGrpSpPr>
          <p:cNvPr id="770" name="Google Shape;770;p21"/>
          <p:cNvGrpSpPr/>
          <p:nvPr/>
        </p:nvGrpSpPr>
        <p:grpSpPr>
          <a:xfrm>
            <a:off x="4047246" y="3306413"/>
            <a:ext cx="824400" cy="560106"/>
            <a:chOff x="4047246" y="1404837"/>
            <a:chExt cx="824400" cy="560106"/>
          </a:xfrm>
        </p:grpSpPr>
        <p:sp>
          <p:nvSpPr>
            <p:cNvPr id="771" name="Google Shape;771;p21"/>
            <p:cNvSpPr/>
            <p:nvPr/>
          </p:nvSpPr>
          <p:spPr>
            <a:xfrm>
              <a:off x="4334381" y="1404837"/>
              <a:ext cx="251700" cy="251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 txBox="1"/>
            <p:nvPr/>
          </p:nvSpPr>
          <p:spPr>
            <a:xfrm>
              <a:off x="4047246" y="1596543"/>
              <a:ext cx="824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full</a:t>
              </a:r>
              <a:endParaRPr sz="1000"/>
            </a:p>
          </p:txBody>
        </p:sp>
      </p:grpSp>
      <p:sp>
        <p:nvSpPr>
          <p:cNvPr id="773" name="Google Shape;773;p21"/>
          <p:cNvSpPr/>
          <p:nvPr/>
        </p:nvSpPr>
        <p:spPr>
          <a:xfrm>
            <a:off x="2616725" y="1132175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4" name="Google Shape;774;p21"/>
          <p:cNvSpPr/>
          <p:nvPr/>
        </p:nvSpPr>
        <p:spPr>
          <a:xfrm>
            <a:off x="2616725" y="1771988"/>
            <a:ext cx="1724500" cy="202425"/>
          </a:xfrm>
          <a:custGeom>
            <a:rect b="b" l="l" r="r" t="t"/>
            <a:pathLst>
              <a:path extrusionOk="0" h="8097" w="68980">
                <a:moveTo>
                  <a:pt x="68980" y="0"/>
                </a:moveTo>
                <a:lnTo>
                  <a:pt x="0" y="0"/>
                </a:lnTo>
                <a:lnTo>
                  <a:pt x="0" y="8097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5" name="Google Shape;775;p21"/>
          <p:cNvSpPr/>
          <p:nvPr/>
        </p:nvSpPr>
        <p:spPr>
          <a:xfrm>
            <a:off x="2609250" y="3434000"/>
            <a:ext cx="1731975" cy="1342100"/>
          </a:xfrm>
          <a:custGeom>
            <a:rect b="b" l="l" r="r" t="t"/>
            <a:pathLst>
              <a:path extrusionOk="0" h="53684" w="69279">
                <a:moveTo>
                  <a:pt x="0" y="45887"/>
                </a:moveTo>
                <a:lnTo>
                  <a:pt x="0" y="53684"/>
                </a:lnTo>
                <a:lnTo>
                  <a:pt x="35089" y="53684"/>
                </a:lnTo>
                <a:lnTo>
                  <a:pt x="35089" y="0"/>
                </a:lnTo>
                <a:lnTo>
                  <a:pt x="6927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6" name="Google Shape;776;p21"/>
          <p:cNvSpPr/>
          <p:nvPr/>
        </p:nvSpPr>
        <p:spPr>
          <a:xfrm>
            <a:off x="4596150" y="517350"/>
            <a:ext cx="1979425" cy="2909150"/>
          </a:xfrm>
          <a:custGeom>
            <a:rect b="b" l="l" r="r" t="t"/>
            <a:pathLst>
              <a:path extrusionOk="0" h="116366" w="79177">
                <a:moveTo>
                  <a:pt x="0" y="116366"/>
                </a:moveTo>
                <a:lnTo>
                  <a:pt x="37489" y="116366"/>
                </a:lnTo>
                <a:lnTo>
                  <a:pt x="37489" y="0"/>
                </a:lnTo>
                <a:lnTo>
                  <a:pt x="79177" y="0"/>
                </a:lnTo>
                <a:lnTo>
                  <a:pt x="79177" y="809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7" name="Google Shape;777;p21"/>
          <p:cNvSpPr/>
          <p:nvPr/>
        </p:nvSpPr>
        <p:spPr>
          <a:xfrm>
            <a:off x="4596150" y="1207150"/>
            <a:ext cx="1994425" cy="554825"/>
          </a:xfrm>
          <a:custGeom>
            <a:rect b="b" l="l" r="r" t="t"/>
            <a:pathLst>
              <a:path extrusionOk="0" h="22193" w="79777">
                <a:moveTo>
                  <a:pt x="0" y="22193"/>
                </a:moveTo>
                <a:lnTo>
                  <a:pt x="57284" y="22193"/>
                </a:lnTo>
                <a:lnTo>
                  <a:pt x="57284" y="0"/>
                </a:lnTo>
                <a:lnTo>
                  <a:pt x="79777" y="0"/>
                </a:lnTo>
                <a:lnTo>
                  <a:pt x="79777" y="5998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8" name="Google Shape;778;p21"/>
          <p:cNvSpPr/>
          <p:nvPr/>
        </p:nvSpPr>
        <p:spPr>
          <a:xfrm>
            <a:off x="2639225" y="1844450"/>
            <a:ext cx="1732000" cy="2241850"/>
          </a:xfrm>
          <a:custGeom>
            <a:rect b="b" l="l" r="r" t="t"/>
            <a:pathLst>
              <a:path extrusionOk="0" h="89674" w="69280">
                <a:moveTo>
                  <a:pt x="0" y="83076"/>
                </a:moveTo>
                <a:lnTo>
                  <a:pt x="0" y="89674"/>
                </a:lnTo>
                <a:lnTo>
                  <a:pt x="26692" y="89674"/>
                </a:lnTo>
                <a:lnTo>
                  <a:pt x="26692" y="0"/>
                </a:lnTo>
                <a:lnTo>
                  <a:pt x="6928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9" name="Google Shape;779;p21"/>
          <p:cNvSpPr/>
          <p:nvPr/>
        </p:nvSpPr>
        <p:spPr>
          <a:xfrm>
            <a:off x="4573675" y="1844450"/>
            <a:ext cx="1956925" cy="1694525"/>
          </a:xfrm>
          <a:custGeom>
            <a:rect b="b" l="l" r="r" t="t"/>
            <a:pathLst>
              <a:path extrusionOk="0" h="67781" w="78277">
                <a:moveTo>
                  <a:pt x="78277" y="59083"/>
                </a:moveTo>
                <a:lnTo>
                  <a:pt x="78277" y="67781"/>
                </a:lnTo>
                <a:lnTo>
                  <a:pt x="59982" y="67781"/>
                </a:lnTo>
                <a:lnTo>
                  <a:pt x="599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0" name="Google Shape;780;p21"/>
          <p:cNvSpPr/>
          <p:nvPr/>
        </p:nvSpPr>
        <p:spPr>
          <a:xfrm>
            <a:off x="4611150" y="1109675"/>
            <a:ext cx="1956925" cy="3081600"/>
          </a:xfrm>
          <a:custGeom>
            <a:rect b="b" l="l" r="r" t="t"/>
            <a:pathLst>
              <a:path extrusionOk="0" h="123264" w="78277">
                <a:moveTo>
                  <a:pt x="78277" y="114567"/>
                </a:moveTo>
                <a:lnTo>
                  <a:pt x="78277" y="123264"/>
                </a:lnTo>
                <a:lnTo>
                  <a:pt x="48886" y="123264"/>
                </a:lnTo>
                <a:lnTo>
                  <a:pt x="48886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1" name="Google Shape;781;p21"/>
          <p:cNvSpPr/>
          <p:nvPr/>
        </p:nvSpPr>
        <p:spPr>
          <a:xfrm>
            <a:off x="2356988" y="22682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782" name="Google Shape;782;p21"/>
          <p:cNvSpPr/>
          <p:nvPr/>
        </p:nvSpPr>
        <p:spPr>
          <a:xfrm>
            <a:off x="6764588" y="359159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4480438" y="1125784"/>
            <a:ext cx="57300" cy="57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784" name="Google Shape;784;p21"/>
          <p:cNvSpPr txBox="1"/>
          <p:nvPr/>
        </p:nvSpPr>
        <p:spPr>
          <a:xfrm>
            <a:off x="3861075" y="253925"/>
            <a:ext cx="1177200" cy="368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P: wait(mutex);</a:t>
            </a:r>
            <a:endParaRPr sz="1000"/>
          </a:p>
        </p:txBody>
      </p:sp>
      <p:sp>
        <p:nvSpPr>
          <p:cNvPr id="785" name="Google Shape;785;p21"/>
          <p:cNvSpPr txBox="1"/>
          <p:nvPr/>
        </p:nvSpPr>
        <p:spPr>
          <a:xfrm>
            <a:off x="4026325" y="4408725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1"/>
          <p:cNvSpPr txBox="1"/>
          <p:nvPr/>
        </p:nvSpPr>
        <p:spPr>
          <a:xfrm>
            <a:off x="4365146" y="4405648"/>
            <a:ext cx="345000" cy="33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1"/>
          <p:cNvSpPr txBox="1"/>
          <p:nvPr/>
        </p:nvSpPr>
        <p:spPr>
          <a:xfrm>
            <a:off x="3928989" y="4100847"/>
            <a:ext cx="1313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buffer</a:t>
            </a:r>
            <a:endParaRPr sz="1000"/>
          </a:p>
        </p:txBody>
      </p:sp>
      <p:sp>
        <p:nvSpPr>
          <p:cNvPr id="788" name="Google Shape;788;p21"/>
          <p:cNvSpPr txBox="1"/>
          <p:nvPr/>
        </p:nvSpPr>
        <p:spPr>
          <a:xfrm>
            <a:off x="3468926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pontP</a:t>
            </a:r>
            <a:endParaRPr sz="1000"/>
          </a:p>
        </p:txBody>
      </p:sp>
      <p:sp>
        <p:nvSpPr>
          <p:cNvPr id="789" name="Google Shape;789;p21"/>
          <p:cNvSpPr txBox="1"/>
          <p:nvPr/>
        </p:nvSpPr>
        <p:spPr>
          <a:xfrm>
            <a:off x="4180751" y="4850150"/>
            <a:ext cx="557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pontC</a:t>
            </a:r>
            <a:endParaRPr sz="1000"/>
          </a:p>
        </p:txBody>
      </p:sp>
      <p:cxnSp>
        <p:nvCxnSpPr>
          <p:cNvPr id="790" name="Google Shape;790;p21"/>
          <p:cNvCxnSpPr>
            <a:endCxn id="785" idx="2"/>
          </p:cNvCxnSpPr>
          <p:nvPr/>
        </p:nvCxnSpPr>
        <p:spPr>
          <a:xfrm flipH="1" rot="10800000">
            <a:off x="3943825" y="4743525"/>
            <a:ext cx="2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21"/>
          <p:cNvCxnSpPr/>
          <p:nvPr/>
        </p:nvCxnSpPr>
        <p:spPr>
          <a:xfrm rot="10800000">
            <a:off x="4288750" y="4761050"/>
            <a:ext cx="300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21"/>
          <p:cNvSpPr/>
          <p:nvPr/>
        </p:nvSpPr>
        <p:spPr>
          <a:xfrm>
            <a:off x="7212900" y="584825"/>
            <a:ext cx="644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1"/>
          <p:cNvSpPr txBox="1"/>
          <p:nvPr/>
        </p:nvSpPr>
        <p:spPr>
          <a:xfrm>
            <a:off x="7899300" y="477271"/>
            <a:ext cx="1069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FF0000"/>
                </a:solidFill>
              </a:rPr>
              <a:t>Como full = 0, bloqueia o processo Consumidor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794" name="Google Shape;794;p21"/>
          <p:cNvSpPr txBox="1"/>
          <p:nvPr/>
        </p:nvSpPr>
        <p:spPr>
          <a:xfrm>
            <a:off x="4807225" y="4381350"/>
            <a:ext cx="1200300" cy="505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nextp =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nextc =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