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8326a7d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8326a7d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8326a7d4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8326a7d4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8326a7d4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8326a7d4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8326a7d46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8326a7d46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8326a7d46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8326a7d46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Petri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42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Semáforo FIFO</a:t>
            </a:r>
            <a:br>
              <a:rPr lang="pt-BR"/>
            </a:br>
            <a:br>
              <a:rPr lang="pt-BR"/>
            </a:br>
            <a:r>
              <a:rPr lang="pt-BR" sz="2000"/>
              <a:t>Anny Caroline Correa Chagas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PEL - Sistemas Concorrentes - 2018.2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Alexandre Sztajnberg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Extensões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FIFO-net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FIFO-nets are place-transition (Petri) nets in which places behave as FIFO-queues rather than counters. (https://link.springer.com/content/pdf/10.1007%2F978-3-540-47919-2.pdf)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Colored-net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pt-BR"/>
              <a:t>Coloured Petri Nets allow tokens to have a data value attached to them. This attached data value is called token color. (https://en.wikipedia.org/wiki/Coloured_Petri_net)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2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Ideia (2 filósofos)</a:t>
            </a:r>
            <a:endParaRPr/>
          </a:p>
        </p:txBody>
      </p:sp>
      <p:grpSp>
        <p:nvGrpSpPr>
          <p:cNvPr id="67" name="Google Shape;67;p15"/>
          <p:cNvGrpSpPr/>
          <p:nvPr/>
        </p:nvGrpSpPr>
        <p:grpSpPr>
          <a:xfrm>
            <a:off x="4127250" y="1899383"/>
            <a:ext cx="559129" cy="570345"/>
            <a:chOff x="4260344" y="2198400"/>
            <a:chExt cx="616800" cy="629172"/>
          </a:xfrm>
        </p:grpSpPr>
        <p:sp>
          <p:nvSpPr>
            <p:cNvPr id="68" name="Google Shape;68;p15"/>
            <p:cNvSpPr/>
            <p:nvPr/>
          </p:nvSpPr>
          <p:spPr>
            <a:xfrm>
              <a:off x="4371450" y="2198400"/>
              <a:ext cx="401100" cy="401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 txBox="1"/>
            <p:nvPr/>
          </p:nvSpPr>
          <p:spPr>
            <a:xfrm>
              <a:off x="4260344" y="2530272"/>
              <a:ext cx="6168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Mutex</a:t>
              </a:r>
              <a:endParaRPr sz="1000"/>
            </a:p>
          </p:txBody>
        </p:sp>
      </p:grpSp>
      <p:grpSp>
        <p:nvGrpSpPr>
          <p:cNvPr id="70" name="Google Shape;70;p15"/>
          <p:cNvGrpSpPr/>
          <p:nvPr/>
        </p:nvGrpSpPr>
        <p:grpSpPr>
          <a:xfrm>
            <a:off x="4043177" y="900111"/>
            <a:ext cx="733177" cy="570347"/>
            <a:chOff x="4167600" y="2198400"/>
            <a:chExt cx="808800" cy="629175"/>
          </a:xfrm>
        </p:grpSpPr>
        <p:sp>
          <p:nvSpPr>
            <p:cNvPr id="71" name="Google Shape;71;p15"/>
            <p:cNvSpPr/>
            <p:nvPr/>
          </p:nvSpPr>
          <p:spPr>
            <a:xfrm>
              <a:off x="4371450" y="2198400"/>
              <a:ext cx="401100" cy="401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 txBox="1"/>
            <p:nvPr/>
          </p:nvSpPr>
          <p:spPr>
            <a:xfrm>
              <a:off x="4167600" y="2530275"/>
              <a:ext cx="8088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Intenção</a:t>
              </a:r>
              <a:endParaRPr sz="1000"/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6481714" y="915464"/>
            <a:ext cx="733177" cy="570347"/>
            <a:chOff x="4167600" y="2198400"/>
            <a:chExt cx="808800" cy="629175"/>
          </a:xfrm>
        </p:grpSpPr>
        <p:sp>
          <p:nvSpPr>
            <p:cNvPr id="74" name="Google Shape;74;p15"/>
            <p:cNvSpPr/>
            <p:nvPr/>
          </p:nvSpPr>
          <p:spPr>
            <a:xfrm>
              <a:off x="4371450" y="2198400"/>
              <a:ext cx="401100" cy="401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 txBox="1"/>
            <p:nvPr/>
          </p:nvSpPr>
          <p:spPr>
            <a:xfrm>
              <a:off x="4167600" y="2530275"/>
              <a:ext cx="8088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Pensa</a:t>
              </a:r>
              <a:endParaRPr sz="1000"/>
            </a:p>
          </p:txBody>
        </p:sp>
      </p:grpSp>
      <p:grpSp>
        <p:nvGrpSpPr>
          <p:cNvPr id="76" name="Google Shape;76;p15"/>
          <p:cNvGrpSpPr/>
          <p:nvPr/>
        </p:nvGrpSpPr>
        <p:grpSpPr>
          <a:xfrm>
            <a:off x="1712487" y="900111"/>
            <a:ext cx="733177" cy="570347"/>
            <a:chOff x="4167600" y="2198400"/>
            <a:chExt cx="808800" cy="629175"/>
          </a:xfrm>
        </p:grpSpPr>
        <p:sp>
          <p:nvSpPr>
            <p:cNvPr id="77" name="Google Shape;77;p15"/>
            <p:cNvSpPr/>
            <p:nvPr/>
          </p:nvSpPr>
          <p:spPr>
            <a:xfrm>
              <a:off x="4371450" y="2198400"/>
              <a:ext cx="401100" cy="401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 txBox="1"/>
            <p:nvPr/>
          </p:nvSpPr>
          <p:spPr>
            <a:xfrm>
              <a:off x="4167600" y="2530275"/>
              <a:ext cx="8088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Pensa</a:t>
              </a:r>
              <a:endParaRPr sz="1000"/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1712487" y="1899383"/>
            <a:ext cx="733177" cy="570347"/>
            <a:chOff x="4167600" y="2198400"/>
            <a:chExt cx="808800" cy="629175"/>
          </a:xfrm>
        </p:grpSpPr>
        <p:sp>
          <p:nvSpPr>
            <p:cNvPr id="80" name="Google Shape;80;p15"/>
            <p:cNvSpPr/>
            <p:nvPr/>
          </p:nvSpPr>
          <p:spPr>
            <a:xfrm>
              <a:off x="4371450" y="2198400"/>
              <a:ext cx="401100" cy="401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 txBox="1"/>
            <p:nvPr/>
          </p:nvSpPr>
          <p:spPr>
            <a:xfrm>
              <a:off x="4167600" y="2530275"/>
              <a:ext cx="8088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grpSp>
        <p:nvGrpSpPr>
          <p:cNvPr id="82" name="Google Shape;82;p15"/>
          <p:cNvGrpSpPr/>
          <p:nvPr/>
        </p:nvGrpSpPr>
        <p:grpSpPr>
          <a:xfrm>
            <a:off x="6481714" y="1905502"/>
            <a:ext cx="733177" cy="570347"/>
            <a:chOff x="4167600" y="2198400"/>
            <a:chExt cx="808800" cy="629175"/>
          </a:xfrm>
        </p:grpSpPr>
        <p:sp>
          <p:nvSpPr>
            <p:cNvPr id="83" name="Google Shape;83;p15"/>
            <p:cNvSpPr/>
            <p:nvPr/>
          </p:nvSpPr>
          <p:spPr>
            <a:xfrm>
              <a:off x="4371450" y="2198400"/>
              <a:ext cx="401100" cy="401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4167600" y="2530275"/>
              <a:ext cx="8088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sp>
        <p:nvSpPr>
          <p:cNvPr id="85" name="Google Shape;85;p15"/>
          <p:cNvSpPr/>
          <p:nvPr/>
        </p:nvSpPr>
        <p:spPr>
          <a:xfrm>
            <a:off x="1827252" y="1681723"/>
            <a:ext cx="503400" cy="63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1094100" y="1507975"/>
            <a:ext cx="7332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Registra intenção</a:t>
            </a:r>
            <a:endParaRPr sz="800"/>
          </a:p>
        </p:txBody>
      </p:sp>
      <p:sp>
        <p:nvSpPr>
          <p:cNvPr id="87" name="Google Shape;87;p15"/>
          <p:cNvSpPr/>
          <p:nvPr/>
        </p:nvSpPr>
        <p:spPr>
          <a:xfrm>
            <a:off x="6596480" y="1681723"/>
            <a:ext cx="503400" cy="6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7147998" y="1507975"/>
            <a:ext cx="7332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Registra intenção</a:t>
            </a:r>
            <a:endParaRPr sz="800"/>
          </a:p>
        </p:txBody>
      </p:sp>
      <p:cxnSp>
        <p:nvCxnSpPr>
          <p:cNvPr id="89" name="Google Shape;89;p15"/>
          <p:cNvCxnSpPr>
            <a:stCxn id="78" idx="2"/>
            <a:endCxn id="85" idx="0"/>
          </p:cNvCxnSpPr>
          <p:nvPr/>
        </p:nvCxnSpPr>
        <p:spPr>
          <a:xfrm>
            <a:off x="2079075" y="1470458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5"/>
          <p:cNvCxnSpPr>
            <a:stCxn id="85" idx="2"/>
            <a:endCxn id="80" idx="0"/>
          </p:cNvCxnSpPr>
          <p:nvPr/>
        </p:nvCxnSpPr>
        <p:spPr>
          <a:xfrm>
            <a:off x="2078952" y="1688023"/>
            <a:ext cx="0" cy="21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5"/>
          <p:cNvCxnSpPr>
            <a:stCxn id="75" idx="2"/>
            <a:endCxn id="87" idx="0"/>
          </p:cNvCxnSpPr>
          <p:nvPr/>
        </p:nvCxnSpPr>
        <p:spPr>
          <a:xfrm>
            <a:off x="6848303" y="1485811"/>
            <a:ext cx="0" cy="1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5"/>
          <p:cNvCxnSpPr>
            <a:stCxn id="87" idx="2"/>
            <a:endCxn id="83" idx="0"/>
          </p:cNvCxnSpPr>
          <p:nvPr/>
        </p:nvCxnSpPr>
        <p:spPr>
          <a:xfrm>
            <a:off x="6848180" y="1688023"/>
            <a:ext cx="0" cy="2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5"/>
          <p:cNvSpPr/>
          <p:nvPr/>
        </p:nvSpPr>
        <p:spPr>
          <a:xfrm>
            <a:off x="1827252" y="2527989"/>
            <a:ext cx="503400" cy="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1094100" y="2354241"/>
            <a:ext cx="7332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getMutex</a:t>
            </a:r>
            <a:endParaRPr sz="800"/>
          </a:p>
        </p:txBody>
      </p:sp>
      <p:cxnSp>
        <p:nvCxnSpPr>
          <p:cNvPr id="95" name="Google Shape;95;p15"/>
          <p:cNvCxnSpPr>
            <a:stCxn id="81" idx="0"/>
            <a:endCxn id="93" idx="0"/>
          </p:cNvCxnSpPr>
          <p:nvPr/>
        </p:nvCxnSpPr>
        <p:spPr>
          <a:xfrm>
            <a:off x="2079075" y="2200228"/>
            <a:ext cx="0" cy="3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5"/>
          <p:cNvCxnSpPr>
            <a:stCxn id="93" idx="2"/>
            <a:endCxn id="97" idx="0"/>
          </p:cNvCxnSpPr>
          <p:nvPr/>
        </p:nvCxnSpPr>
        <p:spPr>
          <a:xfrm>
            <a:off x="2078952" y="2534289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5"/>
          <p:cNvSpPr/>
          <p:nvPr/>
        </p:nvSpPr>
        <p:spPr>
          <a:xfrm>
            <a:off x="6598675" y="2534546"/>
            <a:ext cx="503400" cy="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7102122" y="2396448"/>
            <a:ext cx="7332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getMutex</a:t>
            </a:r>
            <a:endParaRPr sz="800"/>
          </a:p>
        </p:txBody>
      </p:sp>
      <p:cxnSp>
        <p:nvCxnSpPr>
          <p:cNvPr id="100" name="Google Shape;100;p15"/>
          <p:cNvCxnSpPr>
            <a:endCxn id="98" idx="0"/>
          </p:cNvCxnSpPr>
          <p:nvPr/>
        </p:nvCxnSpPr>
        <p:spPr>
          <a:xfrm>
            <a:off x="6850375" y="2269346"/>
            <a:ext cx="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5"/>
          <p:cNvCxnSpPr>
            <a:stCxn id="98" idx="2"/>
            <a:endCxn id="102" idx="0"/>
          </p:cNvCxnSpPr>
          <p:nvPr/>
        </p:nvCxnSpPr>
        <p:spPr>
          <a:xfrm>
            <a:off x="6850375" y="2540846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5"/>
          <p:cNvCxnSpPr>
            <a:stCxn id="68" idx="1"/>
            <a:endCxn id="93" idx="3"/>
          </p:cNvCxnSpPr>
          <p:nvPr/>
        </p:nvCxnSpPr>
        <p:spPr>
          <a:xfrm flipH="1">
            <a:off x="2330615" y="1952630"/>
            <a:ext cx="1950600" cy="5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5"/>
          <p:cNvCxnSpPr>
            <a:stCxn id="68" idx="7"/>
            <a:endCxn id="98" idx="1"/>
          </p:cNvCxnSpPr>
          <p:nvPr/>
        </p:nvCxnSpPr>
        <p:spPr>
          <a:xfrm>
            <a:off x="4538317" y="1952630"/>
            <a:ext cx="2060400" cy="58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5"/>
          <p:cNvCxnSpPr>
            <a:stCxn id="72" idx="1"/>
            <a:endCxn id="93" idx="3"/>
          </p:cNvCxnSpPr>
          <p:nvPr/>
        </p:nvCxnSpPr>
        <p:spPr>
          <a:xfrm flipH="1">
            <a:off x="2330777" y="1335707"/>
            <a:ext cx="1712400" cy="11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5"/>
          <p:cNvCxnSpPr>
            <a:stCxn id="72" idx="3"/>
            <a:endCxn id="98" idx="1"/>
          </p:cNvCxnSpPr>
          <p:nvPr/>
        </p:nvCxnSpPr>
        <p:spPr>
          <a:xfrm>
            <a:off x="4776354" y="1335707"/>
            <a:ext cx="1822200" cy="120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5"/>
          <p:cNvCxnSpPr>
            <a:stCxn id="85" idx="3"/>
            <a:endCxn id="71" idx="2"/>
          </p:cNvCxnSpPr>
          <p:nvPr/>
        </p:nvCxnSpPr>
        <p:spPr>
          <a:xfrm flipH="1" rot="10800000">
            <a:off x="2330652" y="1081873"/>
            <a:ext cx="1897200" cy="6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5"/>
          <p:cNvCxnSpPr>
            <a:endCxn id="71" idx="6"/>
          </p:cNvCxnSpPr>
          <p:nvPr/>
        </p:nvCxnSpPr>
        <p:spPr>
          <a:xfrm rot="10800000">
            <a:off x="4591564" y="1081909"/>
            <a:ext cx="2004900" cy="6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5"/>
          <p:cNvSpPr txBox="1"/>
          <p:nvPr/>
        </p:nvSpPr>
        <p:spPr>
          <a:xfrm>
            <a:off x="2910500" y="1158075"/>
            <a:ext cx="3318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</a:rPr>
              <a:t>1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3021063" y="1640563"/>
            <a:ext cx="3318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</a:rPr>
              <a:t>1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5577225" y="1109700"/>
            <a:ext cx="3318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FF"/>
                </a:solidFill>
              </a:rPr>
              <a:t>2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5639763" y="1681575"/>
            <a:ext cx="3318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FF"/>
                </a:solidFill>
              </a:rPr>
              <a:t>2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4371675" y="2081175"/>
            <a:ext cx="76200" cy="76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15"/>
          <p:cNvGrpSpPr/>
          <p:nvPr/>
        </p:nvGrpSpPr>
        <p:grpSpPr>
          <a:xfrm>
            <a:off x="1712487" y="2751686"/>
            <a:ext cx="733177" cy="570347"/>
            <a:chOff x="4167600" y="2198400"/>
            <a:chExt cx="808800" cy="629175"/>
          </a:xfrm>
        </p:grpSpPr>
        <p:sp>
          <p:nvSpPr>
            <p:cNvPr id="115" name="Google Shape;115;p15"/>
            <p:cNvSpPr/>
            <p:nvPr/>
          </p:nvSpPr>
          <p:spPr>
            <a:xfrm>
              <a:off x="4371450" y="2198400"/>
              <a:ext cx="401100" cy="401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 txBox="1"/>
            <p:nvPr/>
          </p:nvSpPr>
          <p:spPr>
            <a:xfrm>
              <a:off x="4167600" y="2530275"/>
              <a:ext cx="8088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Rotina</a:t>
              </a:r>
              <a:endParaRPr sz="1000"/>
            </a:p>
          </p:txBody>
        </p:sp>
      </p:grpSp>
      <p:grpSp>
        <p:nvGrpSpPr>
          <p:cNvPr id="117" name="Google Shape;117;p15"/>
          <p:cNvGrpSpPr/>
          <p:nvPr/>
        </p:nvGrpSpPr>
        <p:grpSpPr>
          <a:xfrm>
            <a:off x="6483787" y="2758211"/>
            <a:ext cx="733177" cy="570347"/>
            <a:chOff x="4167600" y="2198400"/>
            <a:chExt cx="808800" cy="629175"/>
          </a:xfrm>
        </p:grpSpPr>
        <p:sp>
          <p:nvSpPr>
            <p:cNvPr id="118" name="Google Shape;118;p15"/>
            <p:cNvSpPr/>
            <p:nvPr/>
          </p:nvSpPr>
          <p:spPr>
            <a:xfrm>
              <a:off x="4371450" y="2198400"/>
              <a:ext cx="401100" cy="401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 txBox="1"/>
            <p:nvPr/>
          </p:nvSpPr>
          <p:spPr>
            <a:xfrm>
              <a:off x="4167600" y="2530275"/>
              <a:ext cx="8088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Rotina</a:t>
              </a:r>
              <a:endParaRPr sz="1000"/>
            </a:p>
          </p:txBody>
        </p:sp>
      </p:grpSp>
      <p:sp>
        <p:nvSpPr>
          <p:cNvPr id="120" name="Google Shape;120;p15"/>
          <p:cNvSpPr/>
          <p:nvPr/>
        </p:nvSpPr>
        <p:spPr>
          <a:xfrm>
            <a:off x="1827252" y="3555064"/>
            <a:ext cx="503400" cy="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1094100" y="3381316"/>
            <a:ext cx="7332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setMutex</a:t>
            </a:r>
            <a:endParaRPr sz="800"/>
          </a:p>
        </p:txBody>
      </p:sp>
      <p:cxnSp>
        <p:nvCxnSpPr>
          <p:cNvPr id="122" name="Google Shape;122;p15"/>
          <p:cNvCxnSpPr>
            <a:endCxn id="120" idx="0"/>
          </p:cNvCxnSpPr>
          <p:nvPr/>
        </p:nvCxnSpPr>
        <p:spPr>
          <a:xfrm>
            <a:off x="2078952" y="3289864"/>
            <a:ext cx="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5"/>
          <p:cNvCxnSpPr>
            <a:stCxn id="120" idx="3"/>
            <a:endCxn id="68" idx="2"/>
          </p:cNvCxnSpPr>
          <p:nvPr/>
        </p:nvCxnSpPr>
        <p:spPr>
          <a:xfrm flipH="1" rot="10800000">
            <a:off x="2330652" y="2081314"/>
            <a:ext cx="1897200" cy="14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5"/>
          <p:cNvSpPr/>
          <p:nvPr/>
        </p:nvSpPr>
        <p:spPr>
          <a:xfrm>
            <a:off x="6598727" y="3583389"/>
            <a:ext cx="503400" cy="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7148000" y="3420891"/>
            <a:ext cx="7332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setMutex</a:t>
            </a:r>
            <a:endParaRPr sz="800"/>
          </a:p>
        </p:txBody>
      </p:sp>
      <p:cxnSp>
        <p:nvCxnSpPr>
          <p:cNvPr id="126" name="Google Shape;126;p15"/>
          <p:cNvCxnSpPr>
            <a:endCxn id="124" idx="0"/>
          </p:cNvCxnSpPr>
          <p:nvPr/>
        </p:nvCxnSpPr>
        <p:spPr>
          <a:xfrm>
            <a:off x="6850427" y="3318189"/>
            <a:ext cx="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5"/>
          <p:cNvCxnSpPr>
            <a:stCxn id="124" idx="1"/>
            <a:endCxn id="68" idx="6"/>
          </p:cNvCxnSpPr>
          <p:nvPr/>
        </p:nvCxnSpPr>
        <p:spPr>
          <a:xfrm rot="10800000">
            <a:off x="4591427" y="2081139"/>
            <a:ext cx="2007300" cy="15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5"/>
          <p:cNvSpPr/>
          <p:nvPr/>
        </p:nvSpPr>
        <p:spPr>
          <a:xfrm>
            <a:off x="1030075" y="1078475"/>
            <a:ext cx="1092300" cy="2848275"/>
          </a:xfrm>
          <a:custGeom>
            <a:rect b="b" l="l" r="r" t="t"/>
            <a:pathLst>
              <a:path extrusionOk="0" h="113931" w="43692">
                <a:moveTo>
                  <a:pt x="43416" y="99828"/>
                </a:moveTo>
                <a:lnTo>
                  <a:pt x="43692" y="113931"/>
                </a:lnTo>
                <a:lnTo>
                  <a:pt x="0" y="113931"/>
                </a:lnTo>
                <a:lnTo>
                  <a:pt x="0" y="0"/>
                </a:lnTo>
                <a:lnTo>
                  <a:pt x="35396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29" name="Google Shape;129;p15"/>
          <p:cNvSpPr/>
          <p:nvPr/>
        </p:nvSpPr>
        <p:spPr>
          <a:xfrm flipH="1">
            <a:off x="6855825" y="1113563"/>
            <a:ext cx="1092300" cy="2848275"/>
          </a:xfrm>
          <a:custGeom>
            <a:rect b="b" l="l" r="r" t="t"/>
            <a:pathLst>
              <a:path extrusionOk="0" h="113931" w="43692">
                <a:moveTo>
                  <a:pt x="43416" y="99828"/>
                </a:moveTo>
                <a:lnTo>
                  <a:pt x="43692" y="113931"/>
                </a:lnTo>
                <a:lnTo>
                  <a:pt x="0" y="113931"/>
                </a:lnTo>
                <a:lnTo>
                  <a:pt x="0" y="0"/>
                </a:lnTo>
                <a:lnTo>
                  <a:pt x="35396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0" name="Google Shape;130;p15"/>
          <p:cNvSpPr/>
          <p:nvPr/>
        </p:nvSpPr>
        <p:spPr>
          <a:xfrm>
            <a:off x="6810050" y="1052900"/>
            <a:ext cx="76200" cy="76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2033425" y="1081900"/>
            <a:ext cx="76200" cy="76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>
            <p:ph type="title"/>
          </p:nvPr>
        </p:nvSpPr>
        <p:spPr>
          <a:xfrm>
            <a:off x="311700" y="12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Ideia (2 filósofos)</a:t>
            </a:r>
            <a:endParaRPr/>
          </a:p>
        </p:txBody>
      </p:sp>
      <p:grpSp>
        <p:nvGrpSpPr>
          <p:cNvPr id="137" name="Google Shape;137;p16"/>
          <p:cNvGrpSpPr/>
          <p:nvPr/>
        </p:nvGrpSpPr>
        <p:grpSpPr>
          <a:xfrm>
            <a:off x="4127250" y="1899383"/>
            <a:ext cx="559129" cy="570345"/>
            <a:chOff x="4260344" y="2198400"/>
            <a:chExt cx="616800" cy="629172"/>
          </a:xfrm>
        </p:grpSpPr>
        <p:sp>
          <p:nvSpPr>
            <p:cNvPr id="138" name="Google Shape;138;p16"/>
            <p:cNvSpPr/>
            <p:nvPr/>
          </p:nvSpPr>
          <p:spPr>
            <a:xfrm>
              <a:off x="4371450" y="2198400"/>
              <a:ext cx="401100" cy="401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6"/>
            <p:cNvSpPr txBox="1"/>
            <p:nvPr/>
          </p:nvSpPr>
          <p:spPr>
            <a:xfrm>
              <a:off x="4260344" y="2530272"/>
              <a:ext cx="6168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Mutex</a:t>
              </a:r>
              <a:endParaRPr sz="1000"/>
            </a:p>
          </p:txBody>
        </p:sp>
      </p:grpSp>
      <p:grpSp>
        <p:nvGrpSpPr>
          <p:cNvPr id="140" name="Google Shape;140;p16"/>
          <p:cNvGrpSpPr/>
          <p:nvPr/>
        </p:nvGrpSpPr>
        <p:grpSpPr>
          <a:xfrm>
            <a:off x="4043177" y="900111"/>
            <a:ext cx="733177" cy="570347"/>
            <a:chOff x="4167600" y="2198400"/>
            <a:chExt cx="808800" cy="629175"/>
          </a:xfrm>
        </p:grpSpPr>
        <p:sp>
          <p:nvSpPr>
            <p:cNvPr id="141" name="Google Shape;141;p16"/>
            <p:cNvSpPr/>
            <p:nvPr/>
          </p:nvSpPr>
          <p:spPr>
            <a:xfrm>
              <a:off x="4371450" y="2198400"/>
              <a:ext cx="401100" cy="401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 txBox="1"/>
            <p:nvPr/>
          </p:nvSpPr>
          <p:spPr>
            <a:xfrm>
              <a:off x="4167600" y="2530275"/>
              <a:ext cx="8088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Intenção</a:t>
              </a:r>
              <a:endParaRPr sz="1000"/>
            </a:p>
          </p:txBody>
        </p:sp>
      </p:grpSp>
      <p:grpSp>
        <p:nvGrpSpPr>
          <p:cNvPr id="143" name="Google Shape;143;p16"/>
          <p:cNvGrpSpPr/>
          <p:nvPr/>
        </p:nvGrpSpPr>
        <p:grpSpPr>
          <a:xfrm>
            <a:off x="6481714" y="915464"/>
            <a:ext cx="733177" cy="570347"/>
            <a:chOff x="4167600" y="2198400"/>
            <a:chExt cx="808800" cy="629175"/>
          </a:xfrm>
        </p:grpSpPr>
        <p:sp>
          <p:nvSpPr>
            <p:cNvPr id="144" name="Google Shape;144;p16"/>
            <p:cNvSpPr/>
            <p:nvPr/>
          </p:nvSpPr>
          <p:spPr>
            <a:xfrm>
              <a:off x="4371450" y="2198400"/>
              <a:ext cx="401100" cy="401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6"/>
            <p:cNvSpPr txBox="1"/>
            <p:nvPr/>
          </p:nvSpPr>
          <p:spPr>
            <a:xfrm>
              <a:off x="4167600" y="2530275"/>
              <a:ext cx="8088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Pensa</a:t>
              </a:r>
              <a:endParaRPr sz="1000"/>
            </a:p>
          </p:txBody>
        </p:sp>
      </p:grpSp>
      <p:grpSp>
        <p:nvGrpSpPr>
          <p:cNvPr id="146" name="Google Shape;146;p16"/>
          <p:cNvGrpSpPr/>
          <p:nvPr/>
        </p:nvGrpSpPr>
        <p:grpSpPr>
          <a:xfrm>
            <a:off x="1712487" y="900111"/>
            <a:ext cx="733177" cy="570347"/>
            <a:chOff x="4167600" y="2198400"/>
            <a:chExt cx="808800" cy="629175"/>
          </a:xfrm>
        </p:grpSpPr>
        <p:sp>
          <p:nvSpPr>
            <p:cNvPr id="147" name="Google Shape;147;p16"/>
            <p:cNvSpPr/>
            <p:nvPr/>
          </p:nvSpPr>
          <p:spPr>
            <a:xfrm>
              <a:off x="4371450" y="2198400"/>
              <a:ext cx="401100" cy="401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 txBox="1"/>
            <p:nvPr/>
          </p:nvSpPr>
          <p:spPr>
            <a:xfrm>
              <a:off x="4167600" y="2530275"/>
              <a:ext cx="8088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Pensa</a:t>
              </a:r>
              <a:endParaRPr sz="1000"/>
            </a:p>
          </p:txBody>
        </p:sp>
      </p:grpSp>
      <p:grpSp>
        <p:nvGrpSpPr>
          <p:cNvPr id="149" name="Google Shape;149;p16"/>
          <p:cNvGrpSpPr/>
          <p:nvPr/>
        </p:nvGrpSpPr>
        <p:grpSpPr>
          <a:xfrm>
            <a:off x="1712487" y="1899383"/>
            <a:ext cx="733177" cy="570347"/>
            <a:chOff x="4167600" y="2198400"/>
            <a:chExt cx="808800" cy="629175"/>
          </a:xfrm>
        </p:grpSpPr>
        <p:sp>
          <p:nvSpPr>
            <p:cNvPr id="150" name="Google Shape;150;p16"/>
            <p:cNvSpPr/>
            <p:nvPr/>
          </p:nvSpPr>
          <p:spPr>
            <a:xfrm>
              <a:off x="4371450" y="2198400"/>
              <a:ext cx="401100" cy="401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6"/>
            <p:cNvSpPr txBox="1"/>
            <p:nvPr/>
          </p:nvSpPr>
          <p:spPr>
            <a:xfrm>
              <a:off x="4167600" y="2530275"/>
              <a:ext cx="8088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grpSp>
        <p:nvGrpSpPr>
          <p:cNvPr id="152" name="Google Shape;152;p16"/>
          <p:cNvGrpSpPr/>
          <p:nvPr/>
        </p:nvGrpSpPr>
        <p:grpSpPr>
          <a:xfrm>
            <a:off x="6481714" y="1905502"/>
            <a:ext cx="733177" cy="570347"/>
            <a:chOff x="4167600" y="2198400"/>
            <a:chExt cx="808800" cy="629175"/>
          </a:xfrm>
        </p:grpSpPr>
        <p:sp>
          <p:nvSpPr>
            <p:cNvPr id="153" name="Google Shape;153;p16"/>
            <p:cNvSpPr/>
            <p:nvPr/>
          </p:nvSpPr>
          <p:spPr>
            <a:xfrm>
              <a:off x="4371450" y="2198400"/>
              <a:ext cx="401100" cy="401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 txBox="1"/>
            <p:nvPr/>
          </p:nvSpPr>
          <p:spPr>
            <a:xfrm>
              <a:off x="4167600" y="2530275"/>
              <a:ext cx="8088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sp>
        <p:nvSpPr>
          <p:cNvPr id="155" name="Google Shape;155;p16"/>
          <p:cNvSpPr/>
          <p:nvPr/>
        </p:nvSpPr>
        <p:spPr>
          <a:xfrm>
            <a:off x="1827252" y="1681723"/>
            <a:ext cx="503400" cy="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 txBox="1"/>
          <p:nvPr/>
        </p:nvSpPr>
        <p:spPr>
          <a:xfrm>
            <a:off x="1094100" y="1507975"/>
            <a:ext cx="7332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Registra intenção</a:t>
            </a:r>
            <a:endParaRPr sz="800"/>
          </a:p>
        </p:txBody>
      </p:sp>
      <p:sp>
        <p:nvSpPr>
          <p:cNvPr id="157" name="Google Shape;157;p16"/>
          <p:cNvSpPr/>
          <p:nvPr/>
        </p:nvSpPr>
        <p:spPr>
          <a:xfrm>
            <a:off x="6596480" y="1681723"/>
            <a:ext cx="503400" cy="6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 txBox="1"/>
          <p:nvPr/>
        </p:nvSpPr>
        <p:spPr>
          <a:xfrm>
            <a:off x="7147998" y="1507975"/>
            <a:ext cx="7332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Registra intenção</a:t>
            </a:r>
            <a:endParaRPr sz="800"/>
          </a:p>
        </p:txBody>
      </p:sp>
      <p:cxnSp>
        <p:nvCxnSpPr>
          <p:cNvPr id="159" name="Google Shape;159;p16"/>
          <p:cNvCxnSpPr>
            <a:stCxn id="148" idx="2"/>
            <a:endCxn id="155" idx="0"/>
          </p:cNvCxnSpPr>
          <p:nvPr/>
        </p:nvCxnSpPr>
        <p:spPr>
          <a:xfrm>
            <a:off x="2079075" y="1470458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16"/>
          <p:cNvCxnSpPr>
            <a:stCxn id="155" idx="2"/>
            <a:endCxn id="150" idx="0"/>
          </p:cNvCxnSpPr>
          <p:nvPr/>
        </p:nvCxnSpPr>
        <p:spPr>
          <a:xfrm>
            <a:off x="2078952" y="1688023"/>
            <a:ext cx="0" cy="21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6"/>
          <p:cNvCxnSpPr>
            <a:stCxn id="145" idx="2"/>
            <a:endCxn id="157" idx="0"/>
          </p:cNvCxnSpPr>
          <p:nvPr/>
        </p:nvCxnSpPr>
        <p:spPr>
          <a:xfrm>
            <a:off x="6848303" y="1485811"/>
            <a:ext cx="0" cy="1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6"/>
          <p:cNvCxnSpPr>
            <a:stCxn id="157" idx="2"/>
            <a:endCxn id="153" idx="0"/>
          </p:cNvCxnSpPr>
          <p:nvPr/>
        </p:nvCxnSpPr>
        <p:spPr>
          <a:xfrm>
            <a:off x="6848180" y="1688023"/>
            <a:ext cx="0" cy="2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16"/>
          <p:cNvSpPr/>
          <p:nvPr/>
        </p:nvSpPr>
        <p:spPr>
          <a:xfrm>
            <a:off x="1827252" y="2527989"/>
            <a:ext cx="503400" cy="6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 txBox="1"/>
          <p:nvPr/>
        </p:nvSpPr>
        <p:spPr>
          <a:xfrm>
            <a:off x="1094100" y="2354241"/>
            <a:ext cx="7332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getMutex</a:t>
            </a:r>
            <a:endParaRPr sz="800"/>
          </a:p>
        </p:txBody>
      </p:sp>
      <p:cxnSp>
        <p:nvCxnSpPr>
          <p:cNvPr id="165" name="Google Shape;165;p16"/>
          <p:cNvCxnSpPr>
            <a:stCxn id="151" idx="0"/>
            <a:endCxn id="163" idx="0"/>
          </p:cNvCxnSpPr>
          <p:nvPr/>
        </p:nvCxnSpPr>
        <p:spPr>
          <a:xfrm>
            <a:off x="2079075" y="2200228"/>
            <a:ext cx="0" cy="3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6"/>
          <p:cNvCxnSpPr>
            <a:stCxn id="163" idx="2"/>
            <a:endCxn id="167" idx="0"/>
          </p:cNvCxnSpPr>
          <p:nvPr/>
        </p:nvCxnSpPr>
        <p:spPr>
          <a:xfrm>
            <a:off x="2078952" y="2534289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16"/>
          <p:cNvSpPr/>
          <p:nvPr/>
        </p:nvSpPr>
        <p:spPr>
          <a:xfrm>
            <a:off x="6598675" y="2534546"/>
            <a:ext cx="503400" cy="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 txBox="1"/>
          <p:nvPr/>
        </p:nvSpPr>
        <p:spPr>
          <a:xfrm>
            <a:off x="7102122" y="2396448"/>
            <a:ext cx="7332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getMutex</a:t>
            </a:r>
            <a:endParaRPr sz="800"/>
          </a:p>
        </p:txBody>
      </p:sp>
      <p:cxnSp>
        <p:nvCxnSpPr>
          <p:cNvPr id="170" name="Google Shape;170;p16"/>
          <p:cNvCxnSpPr>
            <a:endCxn id="168" idx="0"/>
          </p:cNvCxnSpPr>
          <p:nvPr/>
        </p:nvCxnSpPr>
        <p:spPr>
          <a:xfrm>
            <a:off x="6850375" y="2269346"/>
            <a:ext cx="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6"/>
          <p:cNvCxnSpPr>
            <a:stCxn id="168" idx="2"/>
            <a:endCxn id="172" idx="0"/>
          </p:cNvCxnSpPr>
          <p:nvPr/>
        </p:nvCxnSpPr>
        <p:spPr>
          <a:xfrm>
            <a:off x="6850375" y="2540846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16"/>
          <p:cNvCxnSpPr>
            <a:stCxn id="138" idx="1"/>
            <a:endCxn id="163" idx="3"/>
          </p:cNvCxnSpPr>
          <p:nvPr/>
        </p:nvCxnSpPr>
        <p:spPr>
          <a:xfrm flipH="1">
            <a:off x="2330615" y="1952630"/>
            <a:ext cx="1950600" cy="5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16"/>
          <p:cNvCxnSpPr>
            <a:stCxn id="138" idx="7"/>
            <a:endCxn id="168" idx="1"/>
          </p:cNvCxnSpPr>
          <p:nvPr/>
        </p:nvCxnSpPr>
        <p:spPr>
          <a:xfrm>
            <a:off x="4538317" y="1952630"/>
            <a:ext cx="2060400" cy="58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16"/>
          <p:cNvCxnSpPr>
            <a:stCxn id="142" idx="1"/>
            <a:endCxn id="163" idx="3"/>
          </p:cNvCxnSpPr>
          <p:nvPr/>
        </p:nvCxnSpPr>
        <p:spPr>
          <a:xfrm flipH="1">
            <a:off x="2330777" y="1335707"/>
            <a:ext cx="1712400" cy="11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16"/>
          <p:cNvCxnSpPr>
            <a:stCxn id="142" idx="3"/>
            <a:endCxn id="168" idx="1"/>
          </p:cNvCxnSpPr>
          <p:nvPr/>
        </p:nvCxnSpPr>
        <p:spPr>
          <a:xfrm>
            <a:off x="4776354" y="1335707"/>
            <a:ext cx="1822200" cy="120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6"/>
          <p:cNvCxnSpPr>
            <a:stCxn id="155" idx="3"/>
            <a:endCxn id="141" idx="2"/>
          </p:cNvCxnSpPr>
          <p:nvPr/>
        </p:nvCxnSpPr>
        <p:spPr>
          <a:xfrm flipH="1" rot="10800000">
            <a:off x="2330652" y="1081873"/>
            <a:ext cx="1897200" cy="6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6"/>
          <p:cNvCxnSpPr>
            <a:endCxn id="141" idx="6"/>
          </p:cNvCxnSpPr>
          <p:nvPr/>
        </p:nvCxnSpPr>
        <p:spPr>
          <a:xfrm rot="10800000">
            <a:off x="4591564" y="1081909"/>
            <a:ext cx="2004900" cy="6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16"/>
          <p:cNvSpPr txBox="1"/>
          <p:nvPr/>
        </p:nvSpPr>
        <p:spPr>
          <a:xfrm>
            <a:off x="2910500" y="1158075"/>
            <a:ext cx="3318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</a:rPr>
              <a:t>1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80" name="Google Shape;180;p16"/>
          <p:cNvSpPr txBox="1"/>
          <p:nvPr/>
        </p:nvSpPr>
        <p:spPr>
          <a:xfrm>
            <a:off x="3021063" y="1640563"/>
            <a:ext cx="3318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</a:rPr>
              <a:t>1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81" name="Google Shape;181;p16"/>
          <p:cNvSpPr txBox="1"/>
          <p:nvPr/>
        </p:nvSpPr>
        <p:spPr>
          <a:xfrm>
            <a:off x="5577225" y="1109700"/>
            <a:ext cx="3318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FF"/>
                </a:solidFill>
              </a:rPr>
              <a:t>2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182" name="Google Shape;182;p16"/>
          <p:cNvSpPr txBox="1"/>
          <p:nvPr/>
        </p:nvSpPr>
        <p:spPr>
          <a:xfrm>
            <a:off x="5639763" y="1681575"/>
            <a:ext cx="3318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FF"/>
                </a:solidFill>
              </a:rPr>
              <a:t>2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183" name="Google Shape;183;p16"/>
          <p:cNvSpPr/>
          <p:nvPr/>
        </p:nvSpPr>
        <p:spPr>
          <a:xfrm>
            <a:off x="4371675" y="2081175"/>
            <a:ext cx="76200" cy="76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6"/>
          <p:cNvGrpSpPr/>
          <p:nvPr/>
        </p:nvGrpSpPr>
        <p:grpSpPr>
          <a:xfrm>
            <a:off x="1712487" y="2751686"/>
            <a:ext cx="733177" cy="570347"/>
            <a:chOff x="4167600" y="2198400"/>
            <a:chExt cx="808800" cy="629175"/>
          </a:xfrm>
        </p:grpSpPr>
        <p:sp>
          <p:nvSpPr>
            <p:cNvPr id="185" name="Google Shape;185;p16"/>
            <p:cNvSpPr/>
            <p:nvPr/>
          </p:nvSpPr>
          <p:spPr>
            <a:xfrm>
              <a:off x="4371450" y="2198400"/>
              <a:ext cx="401100" cy="401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 txBox="1"/>
            <p:nvPr/>
          </p:nvSpPr>
          <p:spPr>
            <a:xfrm>
              <a:off x="4167600" y="2530275"/>
              <a:ext cx="8088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Rotina</a:t>
              </a:r>
              <a:endParaRPr sz="1000"/>
            </a:p>
          </p:txBody>
        </p:sp>
      </p:grpSp>
      <p:grpSp>
        <p:nvGrpSpPr>
          <p:cNvPr id="187" name="Google Shape;187;p16"/>
          <p:cNvGrpSpPr/>
          <p:nvPr/>
        </p:nvGrpSpPr>
        <p:grpSpPr>
          <a:xfrm>
            <a:off x="6483787" y="2758211"/>
            <a:ext cx="733177" cy="570347"/>
            <a:chOff x="4167600" y="2198400"/>
            <a:chExt cx="808800" cy="629175"/>
          </a:xfrm>
        </p:grpSpPr>
        <p:sp>
          <p:nvSpPr>
            <p:cNvPr id="188" name="Google Shape;188;p16"/>
            <p:cNvSpPr/>
            <p:nvPr/>
          </p:nvSpPr>
          <p:spPr>
            <a:xfrm>
              <a:off x="4371450" y="2198400"/>
              <a:ext cx="401100" cy="401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 txBox="1"/>
            <p:nvPr/>
          </p:nvSpPr>
          <p:spPr>
            <a:xfrm>
              <a:off x="4167600" y="2530275"/>
              <a:ext cx="8088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Rotina</a:t>
              </a:r>
              <a:endParaRPr sz="1000"/>
            </a:p>
          </p:txBody>
        </p:sp>
      </p:grpSp>
      <p:sp>
        <p:nvSpPr>
          <p:cNvPr id="190" name="Google Shape;190;p16"/>
          <p:cNvSpPr/>
          <p:nvPr/>
        </p:nvSpPr>
        <p:spPr>
          <a:xfrm>
            <a:off x="1827252" y="3555064"/>
            <a:ext cx="503400" cy="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"/>
          <p:cNvSpPr txBox="1"/>
          <p:nvPr/>
        </p:nvSpPr>
        <p:spPr>
          <a:xfrm>
            <a:off x="1094100" y="3381316"/>
            <a:ext cx="7332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setMutex</a:t>
            </a:r>
            <a:endParaRPr sz="800"/>
          </a:p>
        </p:txBody>
      </p:sp>
      <p:cxnSp>
        <p:nvCxnSpPr>
          <p:cNvPr id="192" name="Google Shape;192;p16"/>
          <p:cNvCxnSpPr>
            <a:endCxn id="190" idx="0"/>
          </p:cNvCxnSpPr>
          <p:nvPr/>
        </p:nvCxnSpPr>
        <p:spPr>
          <a:xfrm>
            <a:off x="2078952" y="3289864"/>
            <a:ext cx="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16"/>
          <p:cNvCxnSpPr>
            <a:stCxn id="190" idx="3"/>
            <a:endCxn id="138" idx="2"/>
          </p:cNvCxnSpPr>
          <p:nvPr/>
        </p:nvCxnSpPr>
        <p:spPr>
          <a:xfrm flipH="1" rot="10800000">
            <a:off x="2330652" y="2081314"/>
            <a:ext cx="1897200" cy="14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16"/>
          <p:cNvSpPr/>
          <p:nvPr/>
        </p:nvSpPr>
        <p:spPr>
          <a:xfrm>
            <a:off x="6598727" y="3583389"/>
            <a:ext cx="503400" cy="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"/>
          <p:cNvSpPr txBox="1"/>
          <p:nvPr/>
        </p:nvSpPr>
        <p:spPr>
          <a:xfrm>
            <a:off x="7148000" y="3420891"/>
            <a:ext cx="7332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setMutex</a:t>
            </a:r>
            <a:endParaRPr sz="800"/>
          </a:p>
        </p:txBody>
      </p:sp>
      <p:cxnSp>
        <p:nvCxnSpPr>
          <p:cNvPr id="196" name="Google Shape;196;p16"/>
          <p:cNvCxnSpPr>
            <a:endCxn id="194" idx="0"/>
          </p:cNvCxnSpPr>
          <p:nvPr/>
        </p:nvCxnSpPr>
        <p:spPr>
          <a:xfrm>
            <a:off x="6850427" y="3318189"/>
            <a:ext cx="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16"/>
          <p:cNvCxnSpPr>
            <a:stCxn id="194" idx="1"/>
            <a:endCxn id="138" idx="6"/>
          </p:cNvCxnSpPr>
          <p:nvPr/>
        </p:nvCxnSpPr>
        <p:spPr>
          <a:xfrm rot="10800000">
            <a:off x="4591427" y="2081139"/>
            <a:ext cx="2007300" cy="15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16"/>
          <p:cNvSpPr/>
          <p:nvPr/>
        </p:nvSpPr>
        <p:spPr>
          <a:xfrm>
            <a:off x="1030075" y="1078475"/>
            <a:ext cx="1092300" cy="2848275"/>
          </a:xfrm>
          <a:custGeom>
            <a:rect b="b" l="l" r="r" t="t"/>
            <a:pathLst>
              <a:path extrusionOk="0" h="113931" w="43692">
                <a:moveTo>
                  <a:pt x="43416" y="99828"/>
                </a:moveTo>
                <a:lnTo>
                  <a:pt x="43692" y="113931"/>
                </a:lnTo>
                <a:lnTo>
                  <a:pt x="0" y="113931"/>
                </a:lnTo>
                <a:lnTo>
                  <a:pt x="0" y="0"/>
                </a:lnTo>
                <a:lnTo>
                  <a:pt x="35396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99" name="Google Shape;199;p16"/>
          <p:cNvSpPr/>
          <p:nvPr/>
        </p:nvSpPr>
        <p:spPr>
          <a:xfrm flipH="1">
            <a:off x="6855825" y="1113563"/>
            <a:ext cx="1092300" cy="2848275"/>
          </a:xfrm>
          <a:custGeom>
            <a:rect b="b" l="l" r="r" t="t"/>
            <a:pathLst>
              <a:path extrusionOk="0" h="113931" w="43692">
                <a:moveTo>
                  <a:pt x="43416" y="99828"/>
                </a:moveTo>
                <a:lnTo>
                  <a:pt x="43692" y="113931"/>
                </a:lnTo>
                <a:lnTo>
                  <a:pt x="0" y="113931"/>
                </a:lnTo>
                <a:lnTo>
                  <a:pt x="0" y="0"/>
                </a:lnTo>
                <a:lnTo>
                  <a:pt x="35396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00" name="Google Shape;200;p16"/>
          <p:cNvSpPr/>
          <p:nvPr/>
        </p:nvSpPr>
        <p:spPr>
          <a:xfrm>
            <a:off x="6810050" y="1052900"/>
            <a:ext cx="76200" cy="76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"/>
          <p:cNvSpPr/>
          <p:nvPr/>
        </p:nvSpPr>
        <p:spPr>
          <a:xfrm>
            <a:off x="2040850" y="2066725"/>
            <a:ext cx="76200" cy="76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"/>
          <p:cNvSpPr txBox="1"/>
          <p:nvPr/>
        </p:nvSpPr>
        <p:spPr>
          <a:xfrm>
            <a:off x="4206525" y="934850"/>
            <a:ext cx="3318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</a:rPr>
              <a:t>1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/>
          <p:nvPr>
            <p:ph type="title"/>
          </p:nvPr>
        </p:nvSpPr>
        <p:spPr>
          <a:xfrm>
            <a:off x="311700" y="12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Ideia (2 filósofos)</a:t>
            </a:r>
            <a:endParaRPr/>
          </a:p>
        </p:txBody>
      </p:sp>
      <p:grpSp>
        <p:nvGrpSpPr>
          <p:cNvPr id="208" name="Google Shape;208;p17"/>
          <p:cNvGrpSpPr/>
          <p:nvPr/>
        </p:nvGrpSpPr>
        <p:grpSpPr>
          <a:xfrm>
            <a:off x="4127250" y="1899383"/>
            <a:ext cx="559129" cy="570345"/>
            <a:chOff x="4260344" y="2198400"/>
            <a:chExt cx="616800" cy="629172"/>
          </a:xfrm>
        </p:grpSpPr>
        <p:sp>
          <p:nvSpPr>
            <p:cNvPr id="209" name="Google Shape;209;p17"/>
            <p:cNvSpPr/>
            <p:nvPr/>
          </p:nvSpPr>
          <p:spPr>
            <a:xfrm>
              <a:off x="4371450" y="2198400"/>
              <a:ext cx="401100" cy="401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7"/>
            <p:cNvSpPr txBox="1"/>
            <p:nvPr/>
          </p:nvSpPr>
          <p:spPr>
            <a:xfrm>
              <a:off x="4260344" y="2530272"/>
              <a:ext cx="6168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Mutex</a:t>
              </a:r>
              <a:endParaRPr sz="1000"/>
            </a:p>
          </p:txBody>
        </p:sp>
      </p:grpSp>
      <p:grpSp>
        <p:nvGrpSpPr>
          <p:cNvPr id="211" name="Google Shape;211;p17"/>
          <p:cNvGrpSpPr/>
          <p:nvPr/>
        </p:nvGrpSpPr>
        <p:grpSpPr>
          <a:xfrm>
            <a:off x="4043177" y="900111"/>
            <a:ext cx="733177" cy="570347"/>
            <a:chOff x="4167600" y="2198400"/>
            <a:chExt cx="808800" cy="629175"/>
          </a:xfrm>
        </p:grpSpPr>
        <p:sp>
          <p:nvSpPr>
            <p:cNvPr id="212" name="Google Shape;212;p17"/>
            <p:cNvSpPr/>
            <p:nvPr/>
          </p:nvSpPr>
          <p:spPr>
            <a:xfrm>
              <a:off x="4371450" y="2198400"/>
              <a:ext cx="401100" cy="401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7"/>
            <p:cNvSpPr txBox="1"/>
            <p:nvPr/>
          </p:nvSpPr>
          <p:spPr>
            <a:xfrm>
              <a:off x="4167600" y="2530275"/>
              <a:ext cx="8088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Intenção</a:t>
              </a:r>
              <a:endParaRPr sz="1000"/>
            </a:p>
          </p:txBody>
        </p:sp>
      </p:grpSp>
      <p:grpSp>
        <p:nvGrpSpPr>
          <p:cNvPr id="214" name="Google Shape;214;p17"/>
          <p:cNvGrpSpPr/>
          <p:nvPr/>
        </p:nvGrpSpPr>
        <p:grpSpPr>
          <a:xfrm>
            <a:off x="6481714" y="915464"/>
            <a:ext cx="733177" cy="570347"/>
            <a:chOff x="4167600" y="2198400"/>
            <a:chExt cx="808800" cy="629175"/>
          </a:xfrm>
        </p:grpSpPr>
        <p:sp>
          <p:nvSpPr>
            <p:cNvPr id="215" name="Google Shape;215;p17"/>
            <p:cNvSpPr/>
            <p:nvPr/>
          </p:nvSpPr>
          <p:spPr>
            <a:xfrm>
              <a:off x="4371450" y="2198400"/>
              <a:ext cx="401100" cy="401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7"/>
            <p:cNvSpPr txBox="1"/>
            <p:nvPr/>
          </p:nvSpPr>
          <p:spPr>
            <a:xfrm>
              <a:off x="4167600" y="2530275"/>
              <a:ext cx="8088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Pensa</a:t>
              </a:r>
              <a:endParaRPr sz="1000"/>
            </a:p>
          </p:txBody>
        </p:sp>
      </p:grpSp>
      <p:grpSp>
        <p:nvGrpSpPr>
          <p:cNvPr id="217" name="Google Shape;217;p17"/>
          <p:cNvGrpSpPr/>
          <p:nvPr/>
        </p:nvGrpSpPr>
        <p:grpSpPr>
          <a:xfrm>
            <a:off x="1712487" y="900111"/>
            <a:ext cx="733177" cy="570347"/>
            <a:chOff x="4167600" y="2198400"/>
            <a:chExt cx="808800" cy="629175"/>
          </a:xfrm>
        </p:grpSpPr>
        <p:sp>
          <p:nvSpPr>
            <p:cNvPr id="218" name="Google Shape;218;p17"/>
            <p:cNvSpPr/>
            <p:nvPr/>
          </p:nvSpPr>
          <p:spPr>
            <a:xfrm>
              <a:off x="4371450" y="2198400"/>
              <a:ext cx="401100" cy="401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7"/>
            <p:cNvSpPr txBox="1"/>
            <p:nvPr/>
          </p:nvSpPr>
          <p:spPr>
            <a:xfrm>
              <a:off x="4167600" y="2530275"/>
              <a:ext cx="8088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Pensa</a:t>
              </a:r>
              <a:endParaRPr sz="1000"/>
            </a:p>
          </p:txBody>
        </p:sp>
      </p:grpSp>
      <p:grpSp>
        <p:nvGrpSpPr>
          <p:cNvPr id="220" name="Google Shape;220;p17"/>
          <p:cNvGrpSpPr/>
          <p:nvPr/>
        </p:nvGrpSpPr>
        <p:grpSpPr>
          <a:xfrm>
            <a:off x="1712487" y="1899383"/>
            <a:ext cx="733177" cy="570347"/>
            <a:chOff x="4167600" y="2198400"/>
            <a:chExt cx="808800" cy="629175"/>
          </a:xfrm>
        </p:grpSpPr>
        <p:sp>
          <p:nvSpPr>
            <p:cNvPr id="221" name="Google Shape;221;p17"/>
            <p:cNvSpPr/>
            <p:nvPr/>
          </p:nvSpPr>
          <p:spPr>
            <a:xfrm>
              <a:off x="4371450" y="2198400"/>
              <a:ext cx="401100" cy="401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7"/>
            <p:cNvSpPr txBox="1"/>
            <p:nvPr/>
          </p:nvSpPr>
          <p:spPr>
            <a:xfrm>
              <a:off x="4167600" y="2530275"/>
              <a:ext cx="8088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grpSp>
        <p:nvGrpSpPr>
          <p:cNvPr id="223" name="Google Shape;223;p17"/>
          <p:cNvGrpSpPr/>
          <p:nvPr/>
        </p:nvGrpSpPr>
        <p:grpSpPr>
          <a:xfrm>
            <a:off x="6481714" y="1905502"/>
            <a:ext cx="733177" cy="570347"/>
            <a:chOff x="4167600" y="2198400"/>
            <a:chExt cx="808800" cy="629175"/>
          </a:xfrm>
        </p:grpSpPr>
        <p:sp>
          <p:nvSpPr>
            <p:cNvPr id="224" name="Google Shape;224;p17"/>
            <p:cNvSpPr/>
            <p:nvPr/>
          </p:nvSpPr>
          <p:spPr>
            <a:xfrm>
              <a:off x="4371450" y="2198400"/>
              <a:ext cx="401100" cy="401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 txBox="1"/>
            <p:nvPr/>
          </p:nvSpPr>
          <p:spPr>
            <a:xfrm>
              <a:off x="4167600" y="2530275"/>
              <a:ext cx="8088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sp>
        <p:nvSpPr>
          <p:cNvPr id="226" name="Google Shape;226;p17"/>
          <p:cNvSpPr/>
          <p:nvPr/>
        </p:nvSpPr>
        <p:spPr>
          <a:xfrm>
            <a:off x="1827252" y="1681723"/>
            <a:ext cx="503400" cy="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7"/>
          <p:cNvSpPr txBox="1"/>
          <p:nvPr/>
        </p:nvSpPr>
        <p:spPr>
          <a:xfrm>
            <a:off x="1094100" y="1507975"/>
            <a:ext cx="7332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Registra intenção</a:t>
            </a:r>
            <a:endParaRPr sz="800"/>
          </a:p>
        </p:txBody>
      </p:sp>
      <p:sp>
        <p:nvSpPr>
          <p:cNvPr id="228" name="Google Shape;228;p17"/>
          <p:cNvSpPr/>
          <p:nvPr/>
        </p:nvSpPr>
        <p:spPr>
          <a:xfrm>
            <a:off x="6596480" y="1681723"/>
            <a:ext cx="503400" cy="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7"/>
          <p:cNvSpPr txBox="1"/>
          <p:nvPr/>
        </p:nvSpPr>
        <p:spPr>
          <a:xfrm>
            <a:off x="7147998" y="1507975"/>
            <a:ext cx="7332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Registra intenção</a:t>
            </a:r>
            <a:endParaRPr sz="800"/>
          </a:p>
        </p:txBody>
      </p:sp>
      <p:cxnSp>
        <p:nvCxnSpPr>
          <p:cNvPr id="230" name="Google Shape;230;p17"/>
          <p:cNvCxnSpPr>
            <a:stCxn id="219" idx="2"/>
            <a:endCxn id="226" idx="0"/>
          </p:cNvCxnSpPr>
          <p:nvPr/>
        </p:nvCxnSpPr>
        <p:spPr>
          <a:xfrm>
            <a:off x="2079075" y="1470458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17"/>
          <p:cNvCxnSpPr>
            <a:stCxn id="226" idx="2"/>
            <a:endCxn id="221" idx="0"/>
          </p:cNvCxnSpPr>
          <p:nvPr/>
        </p:nvCxnSpPr>
        <p:spPr>
          <a:xfrm>
            <a:off x="2078952" y="1688023"/>
            <a:ext cx="0" cy="21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17"/>
          <p:cNvCxnSpPr>
            <a:stCxn id="216" idx="2"/>
            <a:endCxn id="228" idx="0"/>
          </p:cNvCxnSpPr>
          <p:nvPr/>
        </p:nvCxnSpPr>
        <p:spPr>
          <a:xfrm>
            <a:off x="6848303" y="1485811"/>
            <a:ext cx="0" cy="1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17"/>
          <p:cNvCxnSpPr>
            <a:stCxn id="228" idx="2"/>
            <a:endCxn id="224" idx="0"/>
          </p:cNvCxnSpPr>
          <p:nvPr/>
        </p:nvCxnSpPr>
        <p:spPr>
          <a:xfrm>
            <a:off x="6848180" y="1688023"/>
            <a:ext cx="0" cy="2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17"/>
          <p:cNvSpPr/>
          <p:nvPr/>
        </p:nvSpPr>
        <p:spPr>
          <a:xfrm>
            <a:off x="1827252" y="2527989"/>
            <a:ext cx="503400" cy="6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7"/>
          <p:cNvSpPr txBox="1"/>
          <p:nvPr/>
        </p:nvSpPr>
        <p:spPr>
          <a:xfrm>
            <a:off x="1094100" y="2354241"/>
            <a:ext cx="7332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getMutex</a:t>
            </a:r>
            <a:endParaRPr sz="800"/>
          </a:p>
        </p:txBody>
      </p:sp>
      <p:cxnSp>
        <p:nvCxnSpPr>
          <p:cNvPr id="236" name="Google Shape;236;p17"/>
          <p:cNvCxnSpPr>
            <a:stCxn id="222" idx="0"/>
            <a:endCxn id="234" idx="0"/>
          </p:cNvCxnSpPr>
          <p:nvPr/>
        </p:nvCxnSpPr>
        <p:spPr>
          <a:xfrm>
            <a:off x="2079075" y="2200228"/>
            <a:ext cx="0" cy="3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17"/>
          <p:cNvCxnSpPr>
            <a:stCxn id="234" idx="2"/>
            <a:endCxn id="238" idx="0"/>
          </p:cNvCxnSpPr>
          <p:nvPr/>
        </p:nvCxnSpPr>
        <p:spPr>
          <a:xfrm>
            <a:off x="2078952" y="2534289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17"/>
          <p:cNvSpPr/>
          <p:nvPr/>
        </p:nvSpPr>
        <p:spPr>
          <a:xfrm>
            <a:off x="6598675" y="2534546"/>
            <a:ext cx="503400" cy="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7"/>
          <p:cNvSpPr txBox="1"/>
          <p:nvPr/>
        </p:nvSpPr>
        <p:spPr>
          <a:xfrm>
            <a:off x="7102122" y="2396448"/>
            <a:ext cx="7332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getMutex</a:t>
            </a:r>
            <a:endParaRPr sz="800"/>
          </a:p>
        </p:txBody>
      </p:sp>
      <p:cxnSp>
        <p:nvCxnSpPr>
          <p:cNvPr id="241" name="Google Shape;241;p17"/>
          <p:cNvCxnSpPr>
            <a:endCxn id="239" idx="0"/>
          </p:cNvCxnSpPr>
          <p:nvPr/>
        </p:nvCxnSpPr>
        <p:spPr>
          <a:xfrm>
            <a:off x="6850375" y="2269346"/>
            <a:ext cx="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17"/>
          <p:cNvCxnSpPr>
            <a:stCxn id="239" idx="2"/>
            <a:endCxn id="243" idx="0"/>
          </p:cNvCxnSpPr>
          <p:nvPr/>
        </p:nvCxnSpPr>
        <p:spPr>
          <a:xfrm>
            <a:off x="6850375" y="2540846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17"/>
          <p:cNvCxnSpPr>
            <a:stCxn id="209" idx="1"/>
            <a:endCxn id="234" idx="3"/>
          </p:cNvCxnSpPr>
          <p:nvPr/>
        </p:nvCxnSpPr>
        <p:spPr>
          <a:xfrm flipH="1">
            <a:off x="2330615" y="1952630"/>
            <a:ext cx="1950600" cy="5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17"/>
          <p:cNvCxnSpPr>
            <a:stCxn id="209" idx="7"/>
            <a:endCxn id="239" idx="1"/>
          </p:cNvCxnSpPr>
          <p:nvPr/>
        </p:nvCxnSpPr>
        <p:spPr>
          <a:xfrm>
            <a:off x="4538317" y="1952630"/>
            <a:ext cx="2060400" cy="58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17"/>
          <p:cNvCxnSpPr>
            <a:stCxn id="213" idx="1"/>
            <a:endCxn id="234" idx="3"/>
          </p:cNvCxnSpPr>
          <p:nvPr/>
        </p:nvCxnSpPr>
        <p:spPr>
          <a:xfrm flipH="1">
            <a:off x="2330777" y="1335707"/>
            <a:ext cx="1712400" cy="11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17"/>
          <p:cNvCxnSpPr>
            <a:stCxn id="213" idx="3"/>
            <a:endCxn id="239" idx="1"/>
          </p:cNvCxnSpPr>
          <p:nvPr/>
        </p:nvCxnSpPr>
        <p:spPr>
          <a:xfrm>
            <a:off x="4776354" y="1335707"/>
            <a:ext cx="1822200" cy="120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17"/>
          <p:cNvCxnSpPr>
            <a:stCxn id="226" idx="3"/>
            <a:endCxn id="212" idx="2"/>
          </p:cNvCxnSpPr>
          <p:nvPr/>
        </p:nvCxnSpPr>
        <p:spPr>
          <a:xfrm flipH="1" rot="10800000">
            <a:off x="2330652" y="1081873"/>
            <a:ext cx="1897200" cy="6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17"/>
          <p:cNvCxnSpPr>
            <a:endCxn id="212" idx="6"/>
          </p:cNvCxnSpPr>
          <p:nvPr/>
        </p:nvCxnSpPr>
        <p:spPr>
          <a:xfrm rot="10800000">
            <a:off x="4591564" y="1081909"/>
            <a:ext cx="2004900" cy="6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17"/>
          <p:cNvSpPr txBox="1"/>
          <p:nvPr/>
        </p:nvSpPr>
        <p:spPr>
          <a:xfrm>
            <a:off x="2910500" y="1158075"/>
            <a:ext cx="3318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</a:rPr>
              <a:t>1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3021063" y="1640563"/>
            <a:ext cx="3318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</a:rPr>
              <a:t>1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52" name="Google Shape;252;p17"/>
          <p:cNvSpPr txBox="1"/>
          <p:nvPr/>
        </p:nvSpPr>
        <p:spPr>
          <a:xfrm>
            <a:off x="5577225" y="1109700"/>
            <a:ext cx="3318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FF"/>
                </a:solidFill>
              </a:rPr>
              <a:t>2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253" name="Google Shape;253;p17"/>
          <p:cNvSpPr txBox="1"/>
          <p:nvPr/>
        </p:nvSpPr>
        <p:spPr>
          <a:xfrm>
            <a:off x="5639763" y="1681575"/>
            <a:ext cx="3318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FF"/>
                </a:solidFill>
              </a:rPr>
              <a:t>2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254" name="Google Shape;254;p17"/>
          <p:cNvSpPr/>
          <p:nvPr/>
        </p:nvSpPr>
        <p:spPr>
          <a:xfrm>
            <a:off x="4371675" y="2081175"/>
            <a:ext cx="76200" cy="76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" name="Google Shape;255;p17"/>
          <p:cNvGrpSpPr/>
          <p:nvPr/>
        </p:nvGrpSpPr>
        <p:grpSpPr>
          <a:xfrm>
            <a:off x="1712487" y="2751686"/>
            <a:ext cx="733177" cy="570347"/>
            <a:chOff x="4167600" y="2198400"/>
            <a:chExt cx="808800" cy="629175"/>
          </a:xfrm>
        </p:grpSpPr>
        <p:sp>
          <p:nvSpPr>
            <p:cNvPr id="256" name="Google Shape;256;p17"/>
            <p:cNvSpPr/>
            <p:nvPr/>
          </p:nvSpPr>
          <p:spPr>
            <a:xfrm>
              <a:off x="4371450" y="2198400"/>
              <a:ext cx="401100" cy="401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7"/>
            <p:cNvSpPr txBox="1"/>
            <p:nvPr/>
          </p:nvSpPr>
          <p:spPr>
            <a:xfrm>
              <a:off x="4167600" y="2530275"/>
              <a:ext cx="8088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Rotina</a:t>
              </a:r>
              <a:endParaRPr sz="1000"/>
            </a:p>
          </p:txBody>
        </p:sp>
      </p:grpSp>
      <p:grpSp>
        <p:nvGrpSpPr>
          <p:cNvPr id="258" name="Google Shape;258;p17"/>
          <p:cNvGrpSpPr/>
          <p:nvPr/>
        </p:nvGrpSpPr>
        <p:grpSpPr>
          <a:xfrm>
            <a:off x="6483787" y="2758211"/>
            <a:ext cx="733177" cy="570347"/>
            <a:chOff x="4167600" y="2198400"/>
            <a:chExt cx="808800" cy="629175"/>
          </a:xfrm>
        </p:grpSpPr>
        <p:sp>
          <p:nvSpPr>
            <p:cNvPr id="259" name="Google Shape;259;p17"/>
            <p:cNvSpPr/>
            <p:nvPr/>
          </p:nvSpPr>
          <p:spPr>
            <a:xfrm>
              <a:off x="4371450" y="2198400"/>
              <a:ext cx="401100" cy="401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7"/>
            <p:cNvSpPr txBox="1"/>
            <p:nvPr/>
          </p:nvSpPr>
          <p:spPr>
            <a:xfrm>
              <a:off x="4167600" y="2530275"/>
              <a:ext cx="8088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Rotina</a:t>
              </a:r>
              <a:endParaRPr sz="1000"/>
            </a:p>
          </p:txBody>
        </p:sp>
      </p:grpSp>
      <p:sp>
        <p:nvSpPr>
          <p:cNvPr id="261" name="Google Shape;261;p17"/>
          <p:cNvSpPr/>
          <p:nvPr/>
        </p:nvSpPr>
        <p:spPr>
          <a:xfrm>
            <a:off x="1827252" y="3555064"/>
            <a:ext cx="503400" cy="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7"/>
          <p:cNvSpPr txBox="1"/>
          <p:nvPr/>
        </p:nvSpPr>
        <p:spPr>
          <a:xfrm>
            <a:off x="1094100" y="3381316"/>
            <a:ext cx="7332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setMutex</a:t>
            </a:r>
            <a:endParaRPr sz="800"/>
          </a:p>
        </p:txBody>
      </p:sp>
      <p:cxnSp>
        <p:nvCxnSpPr>
          <p:cNvPr id="263" name="Google Shape;263;p17"/>
          <p:cNvCxnSpPr>
            <a:endCxn id="261" idx="0"/>
          </p:cNvCxnSpPr>
          <p:nvPr/>
        </p:nvCxnSpPr>
        <p:spPr>
          <a:xfrm>
            <a:off x="2078952" y="3289864"/>
            <a:ext cx="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17"/>
          <p:cNvCxnSpPr>
            <a:stCxn id="261" idx="3"/>
            <a:endCxn id="209" idx="2"/>
          </p:cNvCxnSpPr>
          <p:nvPr/>
        </p:nvCxnSpPr>
        <p:spPr>
          <a:xfrm flipH="1" rot="10800000">
            <a:off x="2330652" y="2081314"/>
            <a:ext cx="1897200" cy="14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17"/>
          <p:cNvSpPr/>
          <p:nvPr/>
        </p:nvSpPr>
        <p:spPr>
          <a:xfrm>
            <a:off x="6598727" y="3583389"/>
            <a:ext cx="503400" cy="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7"/>
          <p:cNvSpPr txBox="1"/>
          <p:nvPr/>
        </p:nvSpPr>
        <p:spPr>
          <a:xfrm>
            <a:off x="7148000" y="3420891"/>
            <a:ext cx="7332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setMutex</a:t>
            </a:r>
            <a:endParaRPr sz="800"/>
          </a:p>
        </p:txBody>
      </p:sp>
      <p:cxnSp>
        <p:nvCxnSpPr>
          <p:cNvPr id="267" name="Google Shape;267;p17"/>
          <p:cNvCxnSpPr>
            <a:endCxn id="265" idx="0"/>
          </p:cNvCxnSpPr>
          <p:nvPr/>
        </p:nvCxnSpPr>
        <p:spPr>
          <a:xfrm>
            <a:off x="6850427" y="3318189"/>
            <a:ext cx="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17"/>
          <p:cNvCxnSpPr>
            <a:stCxn id="265" idx="1"/>
            <a:endCxn id="209" idx="6"/>
          </p:cNvCxnSpPr>
          <p:nvPr/>
        </p:nvCxnSpPr>
        <p:spPr>
          <a:xfrm rot="10800000">
            <a:off x="4591427" y="2081139"/>
            <a:ext cx="2007300" cy="15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17"/>
          <p:cNvSpPr/>
          <p:nvPr/>
        </p:nvSpPr>
        <p:spPr>
          <a:xfrm>
            <a:off x="1030075" y="1078475"/>
            <a:ext cx="1092300" cy="2848275"/>
          </a:xfrm>
          <a:custGeom>
            <a:rect b="b" l="l" r="r" t="t"/>
            <a:pathLst>
              <a:path extrusionOk="0" h="113931" w="43692">
                <a:moveTo>
                  <a:pt x="43416" y="99828"/>
                </a:moveTo>
                <a:lnTo>
                  <a:pt x="43692" y="113931"/>
                </a:lnTo>
                <a:lnTo>
                  <a:pt x="0" y="113931"/>
                </a:lnTo>
                <a:lnTo>
                  <a:pt x="0" y="0"/>
                </a:lnTo>
                <a:lnTo>
                  <a:pt x="35396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70" name="Google Shape;270;p17"/>
          <p:cNvSpPr/>
          <p:nvPr/>
        </p:nvSpPr>
        <p:spPr>
          <a:xfrm flipH="1">
            <a:off x="6855825" y="1113563"/>
            <a:ext cx="1092300" cy="2848275"/>
          </a:xfrm>
          <a:custGeom>
            <a:rect b="b" l="l" r="r" t="t"/>
            <a:pathLst>
              <a:path extrusionOk="0" h="113931" w="43692">
                <a:moveTo>
                  <a:pt x="43416" y="99828"/>
                </a:moveTo>
                <a:lnTo>
                  <a:pt x="43692" y="113931"/>
                </a:lnTo>
                <a:lnTo>
                  <a:pt x="0" y="113931"/>
                </a:lnTo>
                <a:lnTo>
                  <a:pt x="0" y="0"/>
                </a:lnTo>
                <a:lnTo>
                  <a:pt x="35396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71" name="Google Shape;271;p17"/>
          <p:cNvSpPr/>
          <p:nvPr/>
        </p:nvSpPr>
        <p:spPr>
          <a:xfrm>
            <a:off x="6812325" y="2049338"/>
            <a:ext cx="76200" cy="76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7"/>
          <p:cNvSpPr/>
          <p:nvPr/>
        </p:nvSpPr>
        <p:spPr>
          <a:xfrm>
            <a:off x="2040850" y="2066725"/>
            <a:ext cx="76200" cy="76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7"/>
          <p:cNvSpPr txBox="1"/>
          <p:nvPr/>
        </p:nvSpPr>
        <p:spPr>
          <a:xfrm>
            <a:off x="4206525" y="934850"/>
            <a:ext cx="3318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</a:rPr>
              <a:t>1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74" name="Google Shape;274;p17"/>
          <p:cNvSpPr txBox="1"/>
          <p:nvPr/>
        </p:nvSpPr>
        <p:spPr>
          <a:xfrm>
            <a:off x="4323200" y="900100"/>
            <a:ext cx="3318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FF"/>
                </a:solidFill>
              </a:rPr>
              <a:t>2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275" name="Google Shape;275;p17"/>
          <p:cNvSpPr txBox="1"/>
          <p:nvPr/>
        </p:nvSpPr>
        <p:spPr>
          <a:xfrm>
            <a:off x="3189238" y="3420900"/>
            <a:ext cx="2550900" cy="1202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Nesse caso, só a transição do filósofo 1 estaria habilitada, pois o token 1 foi o primeiro a entrar no local </a:t>
            </a:r>
            <a:r>
              <a:rPr b="1" lang="pt-BR"/>
              <a:t>Intenção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"/>
          <p:cNvSpPr txBox="1"/>
          <p:nvPr>
            <p:ph type="title"/>
          </p:nvPr>
        </p:nvSpPr>
        <p:spPr>
          <a:xfrm>
            <a:off x="311700" y="12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Ideia (2 filósofos)</a:t>
            </a:r>
            <a:endParaRPr/>
          </a:p>
        </p:txBody>
      </p:sp>
      <p:grpSp>
        <p:nvGrpSpPr>
          <p:cNvPr id="281" name="Google Shape;281;p18"/>
          <p:cNvGrpSpPr/>
          <p:nvPr/>
        </p:nvGrpSpPr>
        <p:grpSpPr>
          <a:xfrm>
            <a:off x="4127250" y="1899383"/>
            <a:ext cx="559129" cy="570345"/>
            <a:chOff x="4260344" y="2198400"/>
            <a:chExt cx="616800" cy="629172"/>
          </a:xfrm>
        </p:grpSpPr>
        <p:sp>
          <p:nvSpPr>
            <p:cNvPr id="282" name="Google Shape;282;p18"/>
            <p:cNvSpPr/>
            <p:nvPr/>
          </p:nvSpPr>
          <p:spPr>
            <a:xfrm>
              <a:off x="4371450" y="2198400"/>
              <a:ext cx="401100" cy="401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8"/>
            <p:cNvSpPr txBox="1"/>
            <p:nvPr/>
          </p:nvSpPr>
          <p:spPr>
            <a:xfrm>
              <a:off x="4260344" y="2530272"/>
              <a:ext cx="6168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Mutex</a:t>
              </a:r>
              <a:endParaRPr sz="1000"/>
            </a:p>
          </p:txBody>
        </p:sp>
      </p:grpSp>
      <p:grpSp>
        <p:nvGrpSpPr>
          <p:cNvPr id="284" name="Google Shape;284;p18"/>
          <p:cNvGrpSpPr/>
          <p:nvPr/>
        </p:nvGrpSpPr>
        <p:grpSpPr>
          <a:xfrm>
            <a:off x="4043177" y="900111"/>
            <a:ext cx="733177" cy="570347"/>
            <a:chOff x="4167600" y="2198400"/>
            <a:chExt cx="808800" cy="629175"/>
          </a:xfrm>
        </p:grpSpPr>
        <p:sp>
          <p:nvSpPr>
            <p:cNvPr id="285" name="Google Shape;285;p18"/>
            <p:cNvSpPr/>
            <p:nvPr/>
          </p:nvSpPr>
          <p:spPr>
            <a:xfrm>
              <a:off x="4371450" y="2198400"/>
              <a:ext cx="401100" cy="401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8"/>
            <p:cNvSpPr txBox="1"/>
            <p:nvPr/>
          </p:nvSpPr>
          <p:spPr>
            <a:xfrm>
              <a:off x="4167600" y="2530275"/>
              <a:ext cx="8088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Intenção</a:t>
              </a:r>
              <a:endParaRPr sz="1000"/>
            </a:p>
          </p:txBody>
        </p:sp>
      </p:grpSp>
      <p:grpSp>
        <p:nvGrpSpPr>
          <p:cNvPr id="287" name="Google Shape;287;p18"/>
          <p:cNvGrpSpPr/>
          <p:nvPr/>
        </p:nvGrpSpPr>
        <p:grpSpPr>
          <a:xfrm>
            <a:off x="6481714" y="915464"/>
            <a:ext cx="733177" cy="570347"/>
            <a:chOff x="4167600" y="2198400"/>
            <a:chExt cx="808800" cy="629175"/>
          </a:xfrm>
        </p:grpSpPr>
        <p:sp>
          <p:nvSpPr>
            <p:cNvPr id="288" name="Google Shape;288;p18"/>
            <p:cNvSpPr/>
            <p:nvPr/>
          </p:nvSpPr>
          <p:spPr>
            <a:xfrm>
              <a:off x="4371450" y="2198400"/>
              <a:ext cx="401100" cy="401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8"/>
            <p:cNvSpPr txBox="1"/>
            <p:nvPr/>
          </p:nvSpPr>
          <p:spPr>
            <a:xfrm>
              <a:off x="4167600" y="2530275"/>
              <a:ext cx="8088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Pensa</a:t>
              </a:r>
              <a:endParaRPr sz="1000"/>
            </a:p>
          </p:txBody>
        </p:sp>
      </p:grpSp>
      <p:grpSp>
        <p:nvGrpSpPr>
          <p:cNvPr id="290" name="Google Shape;290;p18"/>
          <p:cNvGrpSpPr/>
          <p:nvPr/>
        </p:nvGrpSpPr>
        <p:grpSpPr>
          <a:xfrm>
            <a:off x="1712487" y="900111"/>
            <a:ext cx="733177" cy="570347"/>
            <a:chOff x="4167600" y="2198400"/>
            <a:chExt cx="808800" cy="629175"/>
          </a:xfrm>
        </p:grpSpPr>
        <p:sp>
          <p:nvSpPr>
            <p:cNvPr id="291" name="Google Shape;291;p18"/>
            <p:cNvSpPr/>
            <p:nvPr/>
          </p:nvSpPr>
          <p:spPr>
            <a:xfrm>
              <a:off x="4371450" y="2198400"/>
              <a:ext cx="401100" cy="401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8"/>
            <p:cNvSpPr txBox="1"/>
            <p:nvPr/>
          </p:nvSpPr>
          <p:spPr>
            <a:xfrm>
              <a:off x="4167600" y="2530275"/>
              <a:ext cx="8088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Pensa</a:t>
              </a:r>
              <a:endParaRPr sz="1000"/>
            </a:p>
          </p:txBody>
        </p:sp>
      </p:grpSp>
      <p:grpSp>
        <p:nvGrpSpPr>
          <p:cNvPr id="293" name="Google Shape;293;p18"/>
          <p:cNvGrpSpPr/>
          <p:nvPr/>
        </p:nvGrpSpPr>
        <p:grpSpPr>
          <a:xfrm>
            <a:off x="1712487" y="1899383"/>
            <a:ext cx="733177" cy="570347"/>
            <a:chOff x="4167600" y="2198400"/>
            <a:chExt cx="808800" cy="629175"/>
          </a:xfrm>
        </p:grpSpPr>
        <p:sp>
          <p:nvSpPr>
            <p:cNvPr id="294" name="Google Shape;294;p18"/>
            <p:cNvSpPr/>
            <p:nvPr/>
          </p:nvSpPr>
          <p:spPr>
            <a:xfrm>
              <a:off x="4371450" y="2198400"/>
              <a:ext cx="401100" cy="401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8"/>
            <p:cNvSpPr txBox="1"/>
            <p:nvPr/>
          </p:nvSpPr>
          <p:spPr>
            <a:xfrm>
              <a:off x="4167600" y="2530275"/>
              <a:ext cx="8088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grpSp>
        <p:nvGrpSpPr>
          <p:cNvPr id="296" name="Google Shape;296;p18"/>
          <p:cNvGrpSpPr/>
          <p:nvPr/>
        </p:nvGrpSpPr>
        <p:grpSpPr>
          <a:xfrm>
            <a:off x="6481714" y="1905502"/>
            <a:ext cx="733177" cy="570347"/>
            <a:chOff x="4167600" y="2198400"/>
            <a:chExt cx="808800" cy="629175"/>
          </a:xfrm>
        </p:grpSpPr>
        <p:sp>
          <p:nvSpPr>
            <p:cNvPr id="297" name="Google Shape;297;p18"/>
            <p:cNvSpPr/>
            <p:nvPr/>
          </p:nvSpPr>
          <p:spPr>
            <a:xfrm>
              <a:off x="4371450" y="2198400"/>
              <a:ext cx="401100" cy="401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8"/>
            <p:cNvSpPr txBox="1"/>
            <p:nvPr/>
          </p:nvSpPr>
          <p:spPr>
            <a:xfrm>
              <a:off x="4167600" y="2530275"/>
              <a:ext cx="8088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sp>
        <p:nvSpPr>
          <p:cNvPr id="299" name="Google Shape;299;p18"/>
          <p:cNvSpPr/>
          <p:nvPr/>
        </p:nvSpPr>
        <p:spPr>
          <a:xfrm>
            <a:off x="1827252" y="1681723"/>
            <a:ext cx="503400" cy="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8"/>
          <p:cNvSpPr txBox="1"/>
          <p:nvPr/>
        </p:nvSpPr>
        <p:spPr>
          <a:xfrm>
            <a:off x="1094100" y="1507975"/>
            <a:ext cx="7332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Registra intenção</a:t>
            </a:r>
            <a:endParaRPr sz="800"/>
          </a:p>
        </p:txBody>
      </p:sp>
      <p:sp>
        <p:nvSpPr>
          <p:cNvPr id="301" name="Google Shape;301;p18"/>
          <p:cNvSpPr/>
          <p:nvPr/>
        </p:nvSpPr>
        <p:spPr>
          <a:xfrm>
            <a:off x="6596480" y="1681723"/>
            <a:ext cx="503400" cy="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8"/>
          <p:cNvSpPr txBox="1"/>
          <p:nvPr/>
        </p:nvSpPr>
        <p:spPr>
          <a:xfrm>
            <a:off x="7147998" y="1507975"/>
            <a:ext cx="7332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Registra intenção</a:t>
            </a:r>
            <a:endParaRPr sz="800"/>
          </a:p>
        </p:txBody>
      </p:sp>
      <p:cxnSp>
        <p:nvCxnSpPr>
          <p:cNvPr id="303" name="Google Shape;303;p18"/>
          <p:cNvCxnSpPr>
            <a:stCxn id="292" idx="2"/>
            <a:endCxn id="299" idx="0"/>
          </p:cNvCxnSpPr>
          <p:nvPr/>
        </p:nvCxnSpPr>
        <p:spPr>
          <a:xfrm>
            <a:off x="2079075" y="1470458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18"/>
          <p:cNvCxnSpPr>
            <a:stCxn id="299" idx="2"/>
            <a:endCxn id="294" idx="0"/>
          </p:cNvCxnSpPr>
          <p:nvPr/>
        </p:nvCxnSpPr>
        <p:spPr>
          <a:xfrm>
            <a:off x="2078952" y="1688023"/>
            <a:ext cx="0" cy="21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18"/>
          <p:cNvCxnSpPr>
            <a:stCxn id="289" idx="2"/>
            <a:endCxn id="301" idx="0"/>
          </p:cNvCxnSpPr>
          <p:nvPr/>
        </p:nvCxnSpPr>
        <p:spPr>
          <a:xfrm>
            <a:off x="6848303" y="1485811"/>
            <a:ext cx="0" cy="1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18"/>
          <p:cNvCxnSpPr>
            <a:stCxn id="301" idx="2"/>
            <a:endCxn id="297" idx="0"/>
          </p:cNvCxnSpPr>
          <p:nvPr/>
        </p:nvCxnSpPr>
        <p:spPr>
          <a:xfrm>
            <a:off x="6848180" y="1688023"/>
            <a:ext cx="0" cy="2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18"/>
          <p:cNvSpPr/>
          <p:nvPr/>
        </p:nvSpPr>
        <p:spPr>
          <a:xfrm>
            <a:off x="1827252" y="2527989"/>
            <a:ext cx="503400" cy="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8"/>
          <p:cNvSpPr txBox="1"/>
          <p:nvPr/>
        </p:nvSpPr>
        <p:spPr>
          <a:xfrm>
            <a:off x="1094100" y="2354241"/>
            <a:ext cx="7332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getMutex</a:t>
            </a:r>
            <a:endParaRPr sz="800"/>
          </a:p>
        </p:txBody>
      </p:sp>
      <p:cxnSp>
        <p:nvCxnSpPr>
          <p:cNvPr id="309" name="Google Shape;309;p18"/>
          <p:cNvCxnSpPr>
            <a:stCxn id="295" idx="0"/>
            <a:endCxn id="307" idx="0"/>
          </p:cNvCxnSpPr>
          <p:nvPr/>
        </p:nvCxnSpPr>
        <p:spPr>
          <a:xfrm>
            <a:off x="2079075" y="2200228"/>
            <a:ext cx="0" cy="3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18"/>
          <p:cNvCxnSpPr>
            <a:stCxn id="307" idx="2"/>
            <a:endCxn id="311" idx="0"/>
          </p:cNvCxnSpPr>
          <p:nvPr/>
        </p:nvCxnSpPr>
        <p:spPr>
          <a:xfrm>
            <a:off x="2078952" y="2534289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18"/>
          <p:cNvSpPr/>
          <p:nvPr/>
        </p:nvSpPr>
        <p:spPr>
          <a:xfrm>
            <a:off x="6598675" y="2534546"/>
            <a:ext cx="503400" cy="6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/>
        </p:nvSpPr>
        <p:spPr>
          <a:xfrm>
            <a:off x="7102122" y="2396448"/>
            <a:ext cx="7332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getMutex</a:t>
            </a:r>
            <a:endParaRPr sz="800"/>
          </a:p>
        </p:txBody>
      </p:sp>
      <p:cxnSp>
        <p:nvCxnSpPr>
          <p:cNvPr id="314" name="Google Shape;314;p18"/>
          <p:cNvCxnSpPr>
            <a:endCxn id="312" idx="0"/>
          </p:cNvCxnSpPr>
          <p:nvPr/>
        </p:nvCxnSpPr>
        <p:spPr>
          <a:xfrm>
            <a:off x="6850375" y="2269346"/>
            <a:ext cx="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18"/>
          <p:cNvCxnSpPr>
            <a:stCxn id="312" idx="2"/>
            <a:endCxn id="316" idx="0"/>
          </p:cNvCxnSpPr>
          <p:nvPr/>
        </p:nvCxnSpPr>
        <p:spPr>
          <a:xfrm>
            <a:off x="6850375" y="2540846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18"/>
          <p:cNvCxnSpPr>
            <a:stCxn id="282" idx="1"/>
            <a:endCxn id="307" idx="3"/>
          </p:cNvCxnSpPr>
          <p:nvPr/>
        </p:nvCxnSpPr>
        <p:spPr>
          <a:xfrm flipH="1">
            <a:off x="2330615" y="1952630"/>
            <a:ext cx="1950600" cy="5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18"/>
          <p:cNvCxnSpPr>
            <a:stCxn id="282" idx="7"/>
            <a:endCxn id="312" idx="1"/>
          </p:cNvCxnSpPr>
          <p:nvPr/>
        </p:nvCxnSpPr>
        <p:spPr>
          <a:xfrm>
            <a:off x="4538317" y="1952630"/>
            <a:ext cx="2060400" cy="58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18"/>
          <p:cNvCxnSpPr>
            <a:stCxn id="286" idx="1"/>
            <a:endCxn id="307" idx="3"/>
          </p:cNvCxnSpPr>
          <p:nvPr/>
        </p:nvCxnSpPr>
        <p:spPr>
          <a:xfrm flipH="1">
            <a:off x="2330777" y="1335707"/>
            <a:ext cx="1712400" cy="11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18"/>
          <p:cNvCxnSpPr>
            <a:stCxn id="286" idx="3"/>
            <a:endCxn id="312" idx="1"/>
          </p:cNvCxnSpPr>
          <p:nvPr/>
        </p:nvCxnSpPr>
        <p:spPr>
          <a:xfrm>
            <a:off x="4776354" y="1335707"/>
            <a:ext cx="1822200" cy="120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18"/>
          <p:cNvCxnSpPr>
            <a:stCxn id="299" idx="3"/>
            <a:endCxn id="285" idx="2"/>
          </p:cNvCxnSpPr>
          <p:nvPr/>
        </p:nvCxnSpPr>
        <p:spPr>
          <a:xfrm flipH="1" rot="10800000">
            <a:off x="2330652" y="1081873"/>
            <a:ext cx="1897200" cy="6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18"/>
          <p:cNvCxnSpPr>
            <a:endCxn id="285" idx="6"/>
          </p:cNvCxnSpPr>
          <p:nvPr/>
        </p:nvCxnSpPr>
        <p:spPr>
          <a:xfrm rot="10800000">
            <a:off x="4591564" y="1081909"/>
            <a:ext cx="2004900" cy="6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p18"/>
          <p:cNvSpPr txBox="1"/>
          <p:nvPr/>
        </p:nvSpPr>
        <p:spPr>
          <a:xfrm>
            <a:off x="2910500" y="1158075"/>
            <a:ext cx="3318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</a:rPr>
              <a:t>1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3021063" y="1640563"/>
            <a:ext cx="3318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</a:rPr>
              <a:t>1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5577225" y="1109700"/>
            <a:ext cx="3318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FF"/>
                </a:solidFill>
              </a:rPr>
              <a:t>2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5639763" y="1681575"/>
            <a:ext cx="3318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FF"/>
                </a:solidFill>
              </a:rPr>
              <a:t>2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327" name="Google Shape;327;p18"/>
          <p:cNvSpPr/>
          <p:nvPr/>
        </p:nvSpPr>
        <p:spPr>
          <a:xfrm>
            <a:off x="4371675" y="2081175"/>
            <a:ext cx="76200" cy="76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8" name="Google Shape;328;p18"/>
          <p:cNvGrpSpPr/>
          <p:nvPr/>
        </p:nvGrpSpPr>
        <p:grpSpPr>
          <a:xfrm>
            <a:off x="1712487" y="2751686"/>
            <a:ext cx="733177" cy="570347"/>
            <a:chOff x="4167600" y="2198400"/>
            <a:chExt cx="808800" cy="629175"/>
          </a:xfrm>
        </p:grpSpPr>
        <p:sp>
          <p:nvSpPr>
            <p:cNvPr id="329" name="Google Shape;329;p18"/>
            <p:cNvSpPr/>
            <p:nvPr/>
          </p:nvSpPr>
          <p:spPr>
            <a:xfrm>
              <a:off x="4371450" y="2198400"/>
              <a:ext cx="401100" cy="401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8"/>
            <p:cNvSpPr txBox="1"/>
            <p:nvPr/>
          </p:nvSpPr>
          <p:spPr>
            <a:xfrm>
              <a:off x="4167600" y="2530275"/>
              <a:ext cx="8088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Rotina</a:t>
              </a:r>
              <a:endParaRPr sz="1000"/>
            </a:p>
          </p:txBody>
        </p:sp>
      </p:grpSp>
      <p:grpSp>
        <p:nvGrpSpPr>
          <p:cNvPr id="331" name="Google Shape;331;p18"/>
          <p:cNvGrpSpPr/>
          <p:nvPr/>
        </p:nvGrpSpPr>
        <p:grpSpPr>
          <a:xfrm>
            <a:off x="6483787" y="2758211"/>
            <a:ext cx="733177" cy="570347"/>
            <a:chOff x="4167600" y="2198400"/>
            <a:chExt cx="808800" cy="629175"/>
          </a:xfrm>
        </p:grpSpPr>
        <p:sp>
          <p:nvSpPr>
            <p:cNvPr id="332" name="Google Shape;332;p18"/>
            <p:cNvSpPr/>
            <p:nvPr/>
          </p:nvSpPr>
          <p:spPr>
            <a:xfrm>
              <a:off x="4371450" y="2198400"/>
              <a:ext cx="401100" cy="401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8"/>
            <p:cNvSpPr txBox="1"/>
            <p:nvPr/>
          </p:nvSpPr>
          <p:spPr>
            <a:xfrm>
              <a:off x="4167600" y="2530275"/>
              <a:ext cx="8088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Rotina</a:t>
              </a:r>
              <a:endParaRPr sz="1000"/>
            </a:p>
          </p:txBody>
        </p:sp>
      </p:grpSp>
      <p:sp>
        <p:nvSpPr>
          <p:cNvPr id="334" name="Google Shape;334;p18"/>
          <p:cNvSpPr/>
          <p:nvPr/>
        </p:nvSpPr>
        <p:spPr>
          <a:xfrm>
            <a:off x="1827252" y="3555064"/>
            <a:ext cx="503400" cy="6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8"/>
          <p:cNvSpPr txBox="1"/>
          <p:nvPr/>
        </p:nvSpPr>
        <p:spPr>
          <a:xfrm>
            <a:off x="1094100" y="3381316"/>
            <a:ext cx="7332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setMutex</a:t>
            </a:r>
            <a:endParaRPr sz="800"/>
          </a:p>
        </p:txBody>
      </p:sp>
      <p:cxnSp>
        <p:nvCxnSpPr>
          <p:cNvPr id="336" name="Google Shape;336;p18"/>
          <p:cNvCxnSpPr>
            <a:endCxn id="334" idx="0"/>
          </p:cNvCxnSpPr>
          <p:nvPr/>
        </p:nvCxnSpPr>
        <p:spPr>
          <a:xfrm>
            <a:off x="2078952" y="3289864"/>
            <a:ext cx="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18"/>
          <p:cNvCxnSpPr>
            <a:stCxn id="334" idx="3"/>
            <a:endCxn id="282" idx="2"/>
          </p:cNvCxnSpPr>
          <p:nvPr/>
        </p:nvCxnSpPr>
        <p:spPr>
          <a:xfrm flipH="1" rot="10800000">
            <a:off x="2330652" y="2081314"/>
            <a:ext cx="1897200" cy="14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18"/>
          <p:cNvSpPr/>
          <p:nvPr/>
        </p:nvSpPr>
        <p:spPr>
          <a:xfrm>
            <a:off x="6598727" y="3583389"/>
            <a:ext cx="503400" cy="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8"/>
          <p:cNvSpPr txBox="1"/>
          <p:nvPr/>
        </p:nvSpPr>
        <p:spPr>
          <a:xfrm>
            <a:off x="7148000" y="3420891"/>
            <a:ext cx="7332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setMutex</a:t>
            </a:r>
            <a:endParaRPr sz="800"/>
          </a:p>
        </p:txBody>
      </p:sp>
      <p:cxnSp>
        <p:nvCxnSpPr>
          <p:cNvPr id="340" name="Google Shape;340;p18"/>
          <p:cNvCxnSpPr>
            <a:endCxn id="338" idx="0"/>
          </p:cNvCxnSpPr>
          <p:nvPr/>
        </p:nvCxnSpPr>
        <p:spPr>
          <a:xfrm>
            <a:off x="6850427" y="3318189"/>
            <a:ext cx="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18"/>
          <p:cNvCxnSpPr>
            <a:stCxn id="338" idx="1"/>
            <a:endCxn id="282" idx="6"/>
          </p:cNvCxnSpPr>
          <p:nvPr/>
        </p:nvCxnSpPr>
        <p:spPr>
          <a:xfrm rot="10800000">
            <a:off x="4591427" y="2081139"/>
            <a:ext cx="2007300" cy="15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" name="Google Shape;342;p18"/>
          <p:cNvSpPr/>
          <p:nvPr/>
        </p:nvSpPr>
        <p:spPr>
          <a:xfrm>
            <a:off x="1030075" y="1078475"/>
            <a:ext cx="1092300" cy="2848275"/>
          </a:xfrm>
          <a:custGeom>
            <a:rect b="b" l="l" r="r" t="t"/>
            <a:pathLst>
              <a:path extrusionOk="0" h="113931" w="43692">
                <a:moveTo>
                  <a:pt x="43416" y="99828"/>
                </a:moveTo>
                <a:lnTo>
                  <a:pt x="43692" y="113931"/>
                </a:lnTo>
                <a:lnTo>
                  <a:pt x="0" y="113931"/>
                </a:lnTo>
                <a:lnTo>
                  <a:pt x="0" y="0"/>
                </a:lnTo>
                <a:lnTo>
                  <a:pt x="35396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43" name="Google Shape;343;p18"/>
          <p:cNvSpPr/>
          <p:nvPr/>
        </p:nvSpPr>
        <p:spPr>
          <a:xfrm flipH="1">
            <a:off x="6855825" y="1113563"/>
            <a:ext cx="1092300" cy="2848275"/>
          </a:xfrm>
          <a:custGeom>
            <a:rect b="b" l="l" r="r" t="t"/>
            <a:pathLst>
              <a:path extrusionOk="0" h="113931" w="43692">
                <a:moveTo>
                  <a:pt x="43416" y="99828"/>
                </a:moveTo>
                <a:lnTo>
                  <a:pt x="43692" y="113931"/>
                </a:lnTo>
                <a:lnTo>
                  <a:pt x="0" y="113931"/>
                </a:lnTo>
                <a:lnTo>
                  <a:pt x="0" y="0"/>
                </a:lnTo>
                <a:lnTo>
                  <a:pt x="35396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44" name="Google Shape;344;p18"/>
          <p:cNvSpPr/>
          <p:nvPr/>
        </p:nvSpPr>
        <p:spPr>
          <a:xfrm>
            <a:off x="6812325" y="2049338"/>
            <a:ext cx="76200" cy="76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8"/>
          <p:cNvSpPr/>
          <p:nvPr/>
        </p:nvSpPr>
        <p:spPr>
          <a:xfrm>
            <a:off x="2040850" y="2898650"/>
            <a:ext cx="76200" cy="76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8"/>
          <p:cNvSpPr txBox="1"/>
          <p:nvPr/>
        </p:nvSpPr>
        <p:spPr>
          <a:xfrm>
            <a:off x="4243813" y="900100"/>
            <a:ext cx="3318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FF"/>
                </a:solidFill>
              </a:rPr>
              <a:t>2</a:t>
            </a:r>
            <a:endParaRPr b="1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