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67650" y="364650"/>
            <a:ext cx="4414200" cy="4414200"/>
          </a:xfrm>
          <a:prstGeom prst="ellipse">
            <a:avLst/>
          </a:prstGeom>
          <a:solidFill>
            <a:srgbClr val="B389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79125" y="2433450"/>
            <a:ext cx="933300" cy="933300"/>
          </a:xfrm>
          <a:prstGeom prst="ellipse">
            <a:avLst/>
          </a:prstGeom>
          <a:gradFill>
            <a:gsLst>
              <a:gs pos="0">
                <a:srgbClr val="B7B7B7"/>
              </a:gs>
              <a:gs pos="100000">
                <a:srgbClr val="F3F3F3"/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360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208100" y="3366750"/>
            <a:ext cx="933300" cy="933300"/>
          </a:xfrm>
          <a:prstGeom prst="ellipse">
            <a:avLst/>
          </a:prstGeom>
          <a:gradFill>
            <a:gsLst>
              <a:gs pos="0">
                <a:srgbClr val="B7B7B7"/>
              </a:gs>
              <a:gs pos="100000">
                <a:srgbClr val="F3F3F3"/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360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641825" y="2385050"/>
            <a:ext cx="933300" cy="933300"/>
          </a:xfrm>
          <a:prstGeom prst="ellipse">
            <a:avLst/>
          </a:prstGeom>
          <a:gradFill>
            <a:gsLst>
              <a:gs pos="0">
                <a:srgbClr val="B7B7B7"/>
              </a:gs>
              <a:gs pos="100000">
                <a:srgbClr val="F3F3F3"/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360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380875" y="975675"/>
            <a:ext cx="933300" cy="933300"/>
          </a:xfrm>
          <a:prstGeom prst="ellipse">
            <a:avLst/>
          </a:prstGeom>
          <a:gradFill>
            <a:gsLst>
              <a:gs pos="0">
                <a:srgbClr val="B7B7B7"/>
              </a:gs>
              <a:gs pos="100000">
                <a:srgbClr val="F3F3F3"/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360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020275" y="927575"/>
            <a:ext cx="933300" cy="933300"/>
          </a:xfrm>
          <a:prstGeom prst="ellipse">
            <a:avLst/>
          </a:prstGeom>
          <a:gradFill>
            <a:gsLst>
              <a:gs pos="0">
                <a:srgbClr val="B7B7B7"/>
              </a:gs>
              <a:gs pos="100000">
                <a:srgbClr val="F3F3F3"/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360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810840">
            <a:off x="2998650" y="2130338"/>
            <a:ext cx="878112" cy="38565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-2942652">
            <a:off x="3379163" y="3503306"/>
            <a:ext cx="878292" cy="38495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2700831">
            <a:off x="5047923" y="3437523"/>
            <a:ext cx="878015" cy="38608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-1162558">
            <a:off x="5497635" y="2053515"/>
            <a:ext cx="878030" cy="38524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rot="5401174">
            <a:off x="4199040" y="1004645"/>
            <a:ext cx="878100" cy="38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210475" y="2028275"/>
            <a:ext cx="933300" cy="933300"/>
          </a:xfrm>
          <a:prstGeom prst="ellipse">
            <a:avLst/>
          </a:prstGeom>
          <a:gradFill>
            <a:gsLst>
              <a:gs pos="0">
                <a:srgbClr val="B7B7B7"/>
              </a:gs>
              <a:gs pos="100000">
                <a:srgbClr val="F3F3F3"/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360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547864" y="2129600"/>
            <a:ext cx="415200" cy="483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4314175" y="2170775"/>
            <a:ext cx="283500" cy="648300"/>
          </a:xfrm>
          <a:prstGeom prst="ellips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639290">
            <a:off x="4633264" y="2463145"/>
            <a:ext cx="360210" cy="4196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496347" y="2652300"/>
            <a:ext cx="283500" cy="41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751334">
            <a:off x="4496335" y="2613210"/>
            <a:ext cx="283647" cy="414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rot="751334">
            <a:off x="4496285" y="2723960"/>
            <a:ext cx="283647" cy="414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-309362">
            <a:off x="4430123" y="2723910"/>
            <a:ext cx="283748" cy="4155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rot="751334">
            <a:off x="4529435" y="2677360"/>
            <a:ext cx="283647" cy="414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 rot="-309362">
            <a:off x="4463223" y="2788060"/>
            <a:ext cx="283748" cy="4155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rot="751334">
            <a:off x="4535310" y="2549060"/>
            <a:ext cx="283647" cy="414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rot="-309362">
            <a:off x="4430123" y="2516360"/>
            <a:ext cx="283748" cy="4155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 rot="1011880">
            <a:off x="4849201" y="2527609"/>
            <a:ext cx="159249" cy="30726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rot="1011880">
            <a:off x="4867461" y="2492646"/>
            <a:ext cx="159249" cy="30726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 rot="-421793">
            <a:off x="4832410" y="2575505"/>
            <a:ext cx="156879" cy="31271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1011880">
            <a:off x="4870698" y="2396386"/>
            <a:ext cx="159249" cy="30726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