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94" r:id="rId5"/>
    <p:sldId id="296" r:id="rId6"/>
    <p:sldId id="295" r:id="rId7"/>
    <p:sldId id="297" r:id="rId8"/>
    <p:sldId id="298" r:id="rId9"/>
    <p:sldId id="299" r:id="rId10"/>
    <p:sldId id="301" r:id="rId11"/>
    <p:sldId id="300" r:id="rId12"/>
    <p:sldId id="302" r:id="rId13"/>
    <p:sldId id="303" r:id="rId14"/>
    <p:sldId id="304" r:id="rId15"/>
    <p:sldId id="305" r:id="rId16"/>
    <p:sldId id="308" r:id="rId17"/>
    <p:sldId id="306" r:id="rId18"/>
    <p:sldId id="307" r:id="rId19"/>
    <p:sldId id="309" r:id="rId20"/>
    <p:sldId id="310" r:id="rId21"/>
    <p:sldId id="311" r:id="rId22"/>
    <p:sldId id="312" r:id="rId23"/>
    <p:sldId id="314" r:id="rId24"/>
    <p:sldId id="315" r:id="rId25"/>
    <p:sldId id="31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14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fb557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fb557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fb5572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fb5572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nnyCaroline/informatica-para-trabalho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crosoft/vscod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nyCaroline/informatica-para-trabalho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 Git e GitHub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Anny Chagas - 19 de maio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008EA-4977-8DBB-269A-DCF04BD9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4. Como usaremos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6C41F7-BA71-2517-05B2-5EF1C902C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Crie uma conta individual no GitHub</a:t>
            </a:r>
          </a:p>
        </p:txBody>
      </p:sp>
    </p:spTree>
    <p:extLst>
      <p:ext uri="{BB962C8B-B14F-4D97-AF65-F5344CB8AC3E}">
        <p14:creationId xmlns:p14="http://schemas.microsoft.com/office/powerpoint/2010/main" val="381691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F1B6-FED1-5C12-0D70-00FDAA7D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5. Criando um novo repositório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65847B-6B34-67B6-FF2F-8EA02394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071900"/>
            <a:ext cx="6057642" cy="393189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045677E-9737-6166-DB5C-B767BCAC1920}"/>
              </a:ext>
            </a:extLst>
          </p:cNvPr>
          <p:cNvSpPr/>
          <p:nvPr/>
        </p:nvSpPr>
        <p:spPr>
          <a:xfrm>
            <a:off x="3835400" y="1492250"/>
            <a:ext cx="736600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29C717-A13C-4A33-3256-8F9A3719C12C}"/>
              </a:ext>
            </a:extLst>
          </p:cNvPr>
          <p:cNvSpPr/>
          <p:nvPr/>
        </p:nvSpPr>
        <p:spPr>
          <a:xfrm>
            <a:off x="7067550" y="1739900"/>
            <a:ext cx="501650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78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F1B6-FED1-5C12-0D70-00FDAA7D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5. Criando um novo repositório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045677E-9737-6166-DB5C-B767BCAC1920}"/>
              </a:ext>
            </a:extLst>
          </p:cNvPr>
          <p:cNvSpPr/>
          <p:nvPr/>
        </p:nvSpPr>
        <p:spPr>
          <a:xfrm>
            <a:off x="3835400" y="1492250"/>
            <a:ext cx="736600" cy="23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0988BF-EE49-387A-0FAB-3FCA6EC1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90" y="1017725"/>
            <a:ext cx="5888690" cy="647455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DEE56FA-AEC2-25C1-EFC8-B749CCDDC807}"/>
              </a:ext>
            </a:extLst>
          </p:cNvPr>
          <p:cNvSpPr/>
          <p:nvPr/>
        </p:nvSpPr>
        <p:spPr>
          <a:xfrm>
            <a:off x="1626424" y="3270250"/>
            <a:ext cx="3567876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B570F5-2423-B81E-793C-4FB54648BEC0}"/>
              </a:ext>
            </a:extLst>
          </p:cNvPr>
          <p:cNvSpPr/>
          <p:nvPr/>
        </p:nvSpPr>
        <p:spPr>
          <a:xfrm>
            <a:off x="1626424" y="4603750"/>
            <a:ext cx="3567876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0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F1B6-FED1-5C12-0D70-00FDAA7D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5. Criando um novo repositório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49FF9-B7D4-9112-8C67-AAA85ED2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46" y="1017725"/>
            <a:ext cx="5298836" cy="444051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A888498-99D2-610B-FE4A-DAC59CF010C4}"/>
              </a:ext>
            </a:extLst>
          </p:cNvPr>
          <p:cNvSpPr/>
          <p:nvPr/>
        </p:nvSpPr>
        <p:spPr>
          <a:xfrm>
            <a:off x="3244459" y="1536166"/>
            <a:ext cx="1634145" cy="36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EA7CB6-BC03-751C-A0A1-B053B27FF174}"/>
              </a:ext>
            </a:extLst>
          </p:cNvPr>
          <p:cNvSpPr/>
          <p:nvPr/>
        </p:nvSpPr>
        <p:spPr>
          <a:xfrm>
            <a:off x="3261240" y="2400371"/>
            <a:ext cx="1044411" cy="326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EAAE53-4386-1A85-3693-4013404D202C}"/>
              </a:ext>
            </a:extLst>
          </p:cNvPr>
          <p:cNvSpPr/>
          <p:nvPr/>
        </p:nvSpPr>
        <p:spPr>
          <a:xfrm>
            <a:off x="3261240" y="3566868"/>
            <a:ext cx="2574410" cy="41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9286BA-04E9-E956-7695-1D5B26DC7900}"/>
              </a:ext>
            </a:extLst>
          </p:cNvPr>
          <p:cNvSpPr txBox="1"/>
          <p:nvPr/>
        </p:nvSpPr>
        <p:spPr>
          <a:xfrm>
            <a:off x="311909" y="3412784"/>
            <a:ext cx="2814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Não vai aparecer para vocês. Aplicativo opcional que podemos adicionar ao GitHub para compactar imagens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40A300-3369-E3C7-BE24-E61E35AF7937}"/>
              </a:ext>
            </a:extLst>
          </p:cNvPr>
          <p:cNvSpPr txBox="1"/>
          <p:nvPr/>
        </p:nvSpPr>
        <p:spPr>
          <a:xfrm>
            <a:off x="785380" y="2400442"/>
            <a:ext cx="227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Veja, por exemplo, a licença do VSCode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4CCCD2-33CD-DB0A-25C1-D9D11FC413D9}"/>
              </a:ext>
            </a:extLst>
          </p:cNvPr>
          <p:cNvSpPr txBox="1"/>
          <p:nvPr/>
        </p:nvSpPr>
        <p:spPr>
          <a:xfrm>
            <a:off x="141446" y="1201774"/>
            <a:ext cx="29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Esse arquivo indica o que deve ser ignorado, e mantido somente como local. Exemplos: versões compiladas do código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3A8CCF-D32B-6D83-E774-1FBCBCE0E0C5}"/>
              </a:ext>
            </a:extLst>
          </p:cNvPr>
          <p:cNvSpPr/>
          <p:nvPr/>
        </p:nvSpPr>
        <p:spPr>
          <a:xfrm>
            <a:off x="3244459" y="4613276"/>
            <a:ext cx="1400588" cy="41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5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7F21A-D211-3CB7-8582-E08E8D1D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5. Criando um novo repositório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228B70-9962-6CB4-CBB4-CE13C1C7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081225"/>
            <a:ext cx="7353300" cy="43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7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A76C9-0DC8-FDAF-090C-89C2A44A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 Linguagem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93FF13-097A-FCB8-FFE7-269149989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Linguagem de marcação</a:t>
            </a:r>
          </a:p>
          <a:p>
            <a:pPr>
              <a:buFontTx/>
              <a:buChar char="-"/>
            </a:pPr>
            <a:r>
              <a:rPr lang="pt-BR" dirty="0"/>
              <a:t>.</a:t>
            </a:r>
            <a:r>
              <a:rPr lang="pt-BR" dirty="0" err="1"/>
              <a:t>md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Usada no GitHub, principalmente</a:t>
            </a:r>
          </a:p>
          <a:p>
            <a:pPr lvl="1">
              <a:buFontTx/>
              <a:buChar char="-"/>
            </a:pPr>
            <a:r>
              <a:rPr lang="pt-BR" dirty="0"/>
              <a:t>No README</a:t>
            </a:r>
          </a:p>
          <a:p>
            <a:pPr lvl="1">
              <a:buFontTx/>
              <a:buChar char="-"/>
            </a:pPr>
            <a:r>
              <a:rPr lang="pt-BR" dirty="0" err="1"/>
              <a:t>Issues</a:t>
            </a:r>
            <a:endParaRPr lang="pt-BR" dirty="0"/>
          </a:p>
          <a:p>
            <a:pPr lvl="1">
              <a:buFontTx/>
              <a:buChar char="-"/>
            </a:pPr>
            <a:r>
              <a:rPr lang="pt-BR" dirty="0"/>
              <a:t>E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Usada em outros lugares</a:t>
            </a:r>
          </a:p>
          <a:p>
            <a:pPr lvl="1">
              <a:buFontTx/>
              <a:buChar char="-"/>
            </a:pPr>
            <a:r>
              <a:rPr lang="pt-BR" dirty="0"/>
              <a:t>VSCode tem modo de visualização</a:t>
            </a:r>
          </a:p>
          <a:p>
            <a:pPr>
              <a:buFontTx/>
              <a:buChar char="-"/>
            </a:pPr>
            <a:r>
              <a:rPr lang="pt-BR" dirty="0"/>
              <a:t>Independente de plataforma</a:t>
            </a:r>
          </a:p>
          <a:p>
            <a:pPr>
              <a:buFontTx/>
              <a:buChar char="-"/>
            </a:pPr>
            <a:r>
              <a:rPr lang="pt-BR" dirty="0"/>
              <a:t>Independente de design (posso escrever o mesmo </a:t>
            </a:r>
            <a:r>
              <a:rPr lang="pt-BR" dirty="0" err="1"/>
              <a:t>markdown</a:t>
            </a:r>
            <a:r>
              <a:rPr lang="pt-BR" dirty="0"/>
              <a:t> e estilizar de formas diferentes)</a:t>
            </a:r>
          </a:p>
        </p:txBody>
      </p:sp>
    </p:spTree>
    <p:extLst>
      <p:ext uri="{BB962C8B-B14F-4D97-AF65-F5344CB8AC3E}">
        <p14:creationId xmlns:p14="http://schemas.microsoft.com/office/powerpoint/2010/main" val="216862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A76C9-0DC8-FDAF-090C-89C2A44A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 Linguagem </a:t>
            </a:r>
            <a:r>
              <a:rPr lang="pt-BR" dirty="0" err="1"/>
              <a:t>Markdown</a:t>
            </a:r>
            <a:r>
              <a:rPr lang="pt-BR" dirty="0"/>
              <a:t> &gt; No VSCode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93FF13-097A-FCB8-FFE7-26914998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9575250" cy="4257725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/>
              <a:t>Arquivo .</a:t>
            </a:r>
            <a:r>
              <a:rPr lang="pt-BR" dirty="0" err="1"/>
              <a:t>md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Para visualizar / preview</a:t>
            </a:r>
          </a:p>
          <a:p>
            <a:pPr lvl="1">
              <a:buFontTx/>
              <a:buChar char="-"/>
            </a:pPr>
            <a:r>
              <a:rPr lang="pt-BR" dirty="0"/>
              <a:t>Ctrl + Shift + V</a:t>
            </a:r>
          </a:p>
          <a:p>
            <a:pPr lvl="1">
              <a:buFontTx/>
              <a:buChar char="-"/>
            </a:pPr>
            <a:r>
              <a:rPr lang="pt-BR" dirty="0"/>
              <a:t>Botão direito no nome do arquivo </a:t>
            </a:r>
          </a:p>
          <a:p>
            <a:pPr lvl="2">
              <a:buFontTx/>
              <a:buChar char="-"/>
            </a:pPr>
            <a:r>
              <a:rPr lang="pt-BR" dirty="0"/>
              <a:t>open preview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3DA9E6-E445-A64D-74E0-D75BC6B3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402862"/>
            <a:ext cx="5638800" cy="405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3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2B769-B6B9-E23E-839A-ACF89C1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2A971-277F-02F1-C710-90E40278C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7988D6-A3D9-56E7-4A29-C1634109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36585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921146-5BE8-283F-CF53-0331F755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0" y="923876"/>
            <a:ext cx="5765800" cy="38735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15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2B769-B6B9-E23E-839A-ACF89C1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6. Linguagem </a:t>
            </a:r>
            <a:r>
              <a:rPr lang="pt-BR" dirty="0" err="1"/>
              <a:t>Markdow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2A971-277F-02F1-C710-90E40278C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Mesmo arquivo no GitHub</a:t>
            </a:r>
          </a:p>
          <a:p>
            <a:pPr>
              <a:buFontTx/>
              <a:buChar char="-"/>
            </a:pPr>
            <a:r>
              <a:rPr lang="pt-BR" dirty="0"/>
              <a:t>Outro estilo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A76075-B826-F35E-7452-3CF1CDC1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017724"/>
            <a:ext cx="5986901" cy="39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13333-7CB0-DFDC-3215-8164E78C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 Editando o README.md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CB9889-4216-2F06-14E5-2435C85E8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Na página inicial do repositório, clique no botão de edição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C376F9-6BAE-9AE9-5F59-58DE5C2D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1822334"/>
            <a:ext cx="7702550" cy="39999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9A50029-1FDA-02A6-207D-6BEBCC6B457B}"/>
              </a:ext>
            </a:extLst>
          </p:cNvPr>
          <p:cNvSpPr/>
          <p:nvPr/>
        </p:nvSpPr>
        <p:spPr>
          <a:xfrm>
            <a:off x="6013450" y="3681169"/>
            <a:ext cx="260350" cy="22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0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O que é Git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O que é GitHub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Para o que é usado?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Como usaremos?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Criando um novo repositório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Linguagem </a:t>
            </a:r>
            <a:r>
              <a:rPr lang="pt-BR" dirty="0" err="1"/>
              <a:t>Markdown</a:t>
            </a: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Editando README.md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Exercício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C17C8-CCA8-E453-080E-9956DB50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 Editando o README.md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BA1E1-35E9-C89C-A1D0-1E7772282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- Edite o arquivo, e utilize o “preview”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582D4C-9F05-2EF1-EC77-A6174F5E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843"/>
            <a:ext cx="9144000" cy="30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6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A210D-B39A-40C5-B322-18F7D8FD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 Editando o README.md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E6BEA7-A46F-9BE2-2542-BD11FE9FF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- Ao terminar, podemos </a:t>
            </a:r>
            <a:r>
              <a:rPr lang="pt-BR" dirty="0" err="1"/>
              <a:t>comitar</a:t>
            </a:r>
            <a:r>
              <a:rPr lang="pt-BR" dirty="0"/>
              <a:t> nossas mudanças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9AED2E-D607-1E18-FA60-C3BAD92C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666"/>
            <a:ext cx="9144000" cy="26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99A62-6547-E5BB-B9A0-96E9290C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 Editando o README.md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3D0BCA-2183-7C52-E24F-6AE5CCC29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Voltando para a tela inicial, podemos ver que nosso repositório agora tem 2 </a:t>
            </a:r>
            <a:r>
              <a:rPr lang="pt-BR" dirty="0" err="1"/>
              <a:t>commits</a:t>
            </a:r>
            <a:r>
              <a:rPr lang="pt-BR" dirty="0"/>
              <a:t>. </a:t>
            </a:r>
          </a:p>
          <a:p>
            <a:pPr>
              <a:buFontTx/>
              <a:buChar char="-"/>
            </a:pPr>
            <a:r>
              <a:rPr lang="pt-BR" dirty="0"/>
              <a:t>Clique no local marcado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B8C641-6F80-6C5B-4EE4-990625EC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174944"/>
            <a:ext cx="6356350" cy="314000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253EADB-296A-C20D-B380-68FED84138DB}"/>
              </a:ext>
            </a:extLst>
          </p:cNvPr>
          <p:cNvSpPr/>
          <p:nvPr/>
        </p:nvSpPr>
        <p:spPr>
          <a:xfrm>
            <a:off x="5391150" y="3090619"/>
            <a:ext cx="482600" cy="22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6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99A62-6547-E5BB-B9A0-96E9290C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 Editando o README.md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F54E0B5-513E-ABF1-3187-D41AC209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931"/>
            <a:ext cx="9144000" cy="310633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06FAA0-A55E-B531-CEF9-9262F47AF1DB}"/>
              </a:ext>
            </a:extLst>
          </p:cNvPr>
          <p:cNvSpPr txBox="1"/>
          <p:nvPr/>
        </p:nvSpPr>
        <p:spPr>
          <a:xfrm>
            <a:off x="7511685" y="2371725"/>
            <a:ext cx="1192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Identificador único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do commit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A1A9BD-7A87-D9E6-3146-319E7B067266}"/>
              </a:ext>
            </a:extLst>
          </p:cNvPr>
          <p:cNvCxnSpPr>
            <a:cxnSpLocks/>
          </p:cNvCxnSpPr>
          <p:nvPr/>
        </p:nvCxnSpPr>
        <p:spPr>
          <a:xfrm>
            <a:off x="8037890" y="3110389"/>
            <a:ext cx="0" cy="331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347DA2-16CC-3203-58B3-957FF25E6B92}"/>
              </a:ext>
            </a:extLst>
          </p:cNvPr>
          <p:cNvSpPr txBox="1"/>
          <p:nvPr/>
        </p:nvSpPr>
        <p:spPr>
          <a:xfrm>
            <a:off x="6057900" y="4232002"/>
            <a:ext cx="1610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 repositório nesse período do tempo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B4CFB1C-70D0-3A55-5B47-B85F9D59111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668745" y="4232002"/>
            <a:ext cx="897405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AADCF2-33EC-F8E2-42B6-82DDF0BCBA24}"/>
              </a:ext>
            </a:extLst>
          </p:cNvPr>
          <p:cNvSpPr txBox="1"/>
          <p:nvPr/>
        </p:nvSpPr>
        <p:spPr>
          <a:xfrm>
            <a:off x="2622550" y="2741057"/>
            <a:ext cx="1610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 as modificações feitas pelo commit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BB05237-5FA5-74E3-D053-262A0567479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968500" y="3218111"/>
            <a:ext cx="654050" cy="330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4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99A62-6547-E5BB-B9A0-96E9290C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 Editando o README.md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FF1D50-180C-1C1B-392A-14909861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733"/>
            <a:ext cx="9144000" cy="36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6ADB5-A0ED-CE99-55A9-AE035A4D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 Exercício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DFC759-D5F4-215C-5348-B27A5CAB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12750" cy="3416400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/>
              <a:t>Acesse o repositório </a:t>
            </a:r>
            <a:r>
              <a:rPr lang="pt-BR" dirty="0">
                <a:hlinkClick r:id="rId2"/>
              </a:rPr>
              <a:t>https://github.com/AnnyCaroline/informatica-para-trabalho/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Abra a </a:t>
            </a:r>
            <a:r>
              <a:rPr lang="pt-BR" dirty="0" err="1"/>
              <a:t>issue</a:t>
            </a:r>
            <a:r>
              <a:rPr lang="pt-BR" dirty="0"/>
              <a:t> #1</a:t>
            </a:r>
          </a:p>
          <a:p>
            <a:pPr>
              <a:buFontTx/>
              <a:buChar char="-"/>
            </a:pPr>
            <a:r>
              <a:rPr lang="pt-BR" dirty="0"/>
              <a:t>Alterem seu README.md conforme pedido no enunciado</a:t>
            </a:r>
          </a:p>
          <a:p>
            <a:pPr>
              <a:buFontTx/>
              <a:buChar char="-"/>
            </a:pPr>
            <a:r>
              <a:rPr lang="pt-BR" dirty="0"/>
              <a:t>Adicione um comentário com o link para o seu 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81B9FF-41FE-920D-26A9-B8E0B34C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89" y="1017725"/>
            <a:ext cx="3618011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dirty="0"/>
              <a:t>O que é Git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Sistema de controle de versão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Ou ferramenta de versionamento de arquivos</a:t>
            </a:r>
          </a:p>
          <a:p>
            <a:pPr lvl="1" indent="-342900">
              <a:buSzPts val="1800"/>
              <a:buChar char="-"/>
            </a:pPr>
            <a:r>
              <a:rPr lang="pt-BR" dirty="0"/>
              <a:t>É o único ? </a:t>
            </a:r>
          </a:p>
          <a:p>
            <a:pPr lvl="2" indent="-342900">
              <a:buSzPts val="1800"/>
              <a:buChar char="-"/>
            </a:pPr>
            <a:r>
              <a:rPr lang="pt-BR" dirty="0"/>
              <a:t>Não, mas é largamente usado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Gratuito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Open source</a:t>
            </a:r>
            <a:endParaRPr dirty="0"/>
          </a:p>
        </p:txBody>
      </p:sp>
      <p:pic>
        <p:nvPicPr>
          <p:cNvPr id="4" name="Picture 2" descr="Git – Wikipédia, a enciclopédia livre">
            <a:extLst>
              <a:ext uri="{FF2B5EF4-FFF2-40B4-BE49-F238E27FC236}">
                <a16:creationId xmlns:a16="http://schemas.microsoft.com/office/drawing/2014/main" id="{2699AD5B-574D-C43A-AB63-6F5920E3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2828052"/>
            <a:ext cx="2787650" cy="116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EB9E-B957-9819-54EB-1C483A33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1. O que é Git &gt; Usos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9CAEAC-19AE-C6BC-D7B6-F598D1C35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Versão de arquivos</a:t>
            </a:r>
          </a:p>
          <a:p>
            <a:pPr lvl="1">
              <a:buFontTx/>
              <a:buChar char="-"/>
            </a:pPr>
            <a:r>
              <a:rPr lang="pt-BR" dirty="0" err="1"/>
              <a:t>commits</a:t>
            </a:r>
            <a:endParaRPr lang="pt-BR" dirty="0"/>
          </a:p>
          <a:p>
            <a:pPr>
              <a:buFontTx/>
              <a:buChar char="-"/>
            </a:pPr>
            <a:r>
              <a:rPr lang="pt-BR" dirty="0" err="1"/>
              <a:t>Branches</a:t>
            </a:r>
            <a:r>
              <a:rPr lang="pt-BR" dirty="0"/>
              <a:t> de trabalho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1026" name="Picture 2" descr="How to Create Branch in Git. On — What is git branch system &amp; it's… | by  Aakar | Medium">
            <a:extLst>
              <a:ext uri="{FF2B5EF4-FFF2-40B4-BE49-F238E27FC236}">
                <a16:creationId xmlns:a16="http://schemas.microsoft.com/office/drawing/2014/main" id="{3DB69396-FB6B-D34E-DB1B-A807EE47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8" y="1743038"/>
            <a:ext cx="4852851" cy="177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50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EB9E-B957-9819-54EB-1C483A33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1. O que é Git &gt; Usos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9CAEAC-19AE-C6BC-D7B6-F598D1C35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Versão de arquivos</a:t>
            </a:r>
          </a:p>
          <a:p>
            <a:pPr lvl="1">
              <a:buFontTx/>
              <a:buChar char="-"/>
            </a:pPr>
            <a:r>
              <a:rPr lang="pt-BR" dirty="0" err="1"/>
              <a:t>commits</a:t>
            </a:r>
            <a:endParaRPr lang="pt-BR" dirty="0"/>
          </a:p>
          <a:p>
            <a:pPr>
              <a:buFontTx/>
              <a:buChar char="-"/>
            </a:pPr>
            <a:r>
              <a:rPr lang="pt-BR" dirty="0" err="1"/>
              <a:t>Branches</a:t>
            </a:r>
            <a:r>
              <a:rPr lang="pt-BR" dirty="0"/>
              <a:t> de trabalho</a:t>
            </a:r>
          </a:p>
          <a:p>
            <a:pPr lvl="1">
              <a:buFontTx/>
              <a:buChar char="-"/>
            </a:pPr>
            <a:r>
              <a:rPr lang="pt-BR" dirty="0"/>
              <a:t>Trabalho simultâneo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1026" name="Picture 2" descr="How to Create Branch in Git. On — What is git branch system &amp; it's… | by  Aakar | Medium">
            <a:extLst>
              <a:ext uri="{FF2B5EF4-FFF2-40B4-BE49-F238E27FC236}">
                <a16:creationId xmlns:a16="http://schemas.microsoft.com/office/drawing/2014/main" id="{3DB69396-FB6B-D34E-DB1B-A807EE47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8" y="1743038"/>
            <a:ext cx="4852851" cy="177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70D9A6C6-F244-F838-35E7-4463D963C2B2}"/>
              </a:ext>
            </a:extLst>
          </p:cNvPr>
          <p:cNvSpPr/>
          <p:nvPr/>
        </p:nvSpPr>
        <p:spPr>
          <a:xfrm>
            <a:off x="3788228" y="906775"/>
            <a:ext cx="4752522" cy="461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1A6CEB3-1FB2-2284-5509-29CD4D3A0047}"/>
              </a:ext>
            </a:extLst>
          </p:cNvPr>
          <p:cNvSpPr/>
          <p:nvPr/>
        </p:nvSpPr>
        <p:spPr>
          <a:xfrm>
            <a:off x="5549900" y="1034369"/>
            <a:ext cx="260350" cy="26497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170E31-A85B-7781-65BA-AD7753C3BBA3}"/>
              </a:ext>
            </a:extLst>
          </p:cNvPr>
          <p:cNvSpPr txBox="1"/>
          <p:nvPr/>
        </p:nvSpPr>
        <p:spPr>
          <a:xfrm>
            <a:off x="3879850" y="99733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other_feature</a:t>
            </a:r>
            <a:endParaRPr lang="pt-BR" sz="1200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24B1157-DEA3-49A2-4771-D2021106673C}"/>
              </a:ext>
            </a:extLst>
          </p:cNvPr>
          <p:cNvCxnSpPr>
            <a:endCxn id="28" idx="3"/>
          </p:cNvCxnSpPr>
          <p:nvPr/>
        </p:nvCxnSpPr>
        <p:spPr>
          <a:xfrm flipV="1">
            <a:off x="4908550" y="1260539"/>
            <a:ext cx="679477" cy="62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629983F-5EA9-87DD-409F-8D454F3B3813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>
            <a:off x="5810250" y="1166857"/>
            <a:ext cx="364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58EE9DA9-9A84-8380-B6D6-758FC30E40C9}"/>
              </a:ext>
            </a:extLst>
          </p:cNvPr>
          <p:cNvSpPr/>
          <p:nvPr/>
        </p:nvSpPr>
        <p:spPr>
          <a:xfrm>
            <a:off x="6174443" y="1034369"/>
            <a:ext cx="260350" cy="26497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9EB495A-83E3-230A-DC99-1827CDE4EB13}"/>
              </a:ext>
            </a:extLst>
          </p:cNvPr>
          <p:cNvSpPr/>
          <p:nvPr/>
        </p:nvSpPr>
        <p:spPr>
          <a:xfrm>
            <a:off x="6750199" y="1034369"/>
            <a:ext cx="260350" cy="26497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1477031-C9E7-9C28-0BA1-B33664C7308C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434793" y="1166857"/>
            <a:ext cx="31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2F3AD76-B5C1-345B-696C-D34CE3DFC073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7010549" y="1166857"/>
            <a:ext cx="1009501" cy="70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4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BE7D-B0F6-443C-6CA4-E58AE2E9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2. O que é GitHub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8A440-A711-B0B9-C12A-65EF86009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Plataforma para hospedar esses arquivos</a:t>
            </a:r>
          </a:p>
          <a:p>
            <a:pPr>
              <a:buFontTx/>
              <a:buChar char="-"/>
            </a:pPr>
            <a:r>
              <a:rPr lang="pt-BR" dirty="0"/>
              <a:t>Repositórios</a:t>
            </a:r>
          </a:p>
          <a:p>
            <a:pPr>
              <a:buFontTx/>
              <a:buChar char="-"/>
            </a:pPr>
            <a:r>
              <a:rPr lang="pt-BR" dirty="0"/>
              <a:t>Existem outras plataformas? </a:t>
            </a:r>
          </a:p>
        </p:txBody>
      </p:sp>
      <p:pic>
        <p:nvPicPr>
          <p:cNvPr id="2052" name="Picture 4" descr="GitHub (@github) / Twitter">
            <a:extLst>
              <a:ext uri="{FF2B5EF4-FFF2-40B4-BE49-F238E27FC236}">
                <a16:creationId xmlns:a16="http://schemas.microsoft.com/office/drawing/2014/main" id="{4B411745-E9BE-F14E-80C1-9A9EF3F3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0526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18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BE7D-B0F6-443C-6CA4-E58AE2E9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2. O que é GitHub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695A3241-BE86-D03A-1650-EE83ACAD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>
                <a:hlinkClick r:id="rId2"/>
              </a:rPr>
              <a:t>https://github.com/microsoft/vscode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Existem outros?</a:t>
            </a:r>
          </a:p>
          <a:p>
            <a:pPr lvl="1">
              <a:buFontTx/>
              <a:buChar char="-"/>
            </a:pPr>
            <a:r>
              <a:rPr lang="pt-BR" dirty="0"/>
              <a:t>GitLab</a:t>
            </a:r>
          </a:p>
          <a:p>
            <a:pPr lvl="1">
              <a:buFontTx/>
              <a:buChar char="-"/>
            </a:pPr>
            <a:r>
              <a:rPr lang="pt-BR" dirty="0" err="1"/>
              <a:t>BitBucket</a:t>
            </a:r>
            <a:endParaRPr lang="pt-BR" dirty="0"/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4668216-2A96-BB47-3796-4655ABA5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1788952"/>
            <a:ext cx="4888950" cy="33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35905-AEEC-74C5-36EA-8208F4BA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3. Para o que é usado?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46372F-2695-7DE1-A6F9-49C89BFB5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Armazenamento</a:t>
            </a:r>
          </a:p>
          <a:p>
            <a:pPr>
              <a:buFontTx/>
              <a:buChar char="-"/>
            </a:pPr>
            <a:r>
              <a:rPr lang="pt-BR" dirty="0"/>
              <a:t>Versionamento</a:t>
            </a:r>
          </a:p>
          <a:p>
            <a:pPr>
              <a:buFontTx/>
              <a:buChar char="-"/>
            </a:pPr>
            <a:r>
              <a:rPr lang="pt-BR" dirty="0"/>
              <a:t>Comparação de código</a:t>
            </a:r>
          </a:p>
          <a:p>
            <a:pPr>
              <a:buFontTx/>
              <a:buChar char="-"/>
            </a:pPr>
            <a:r>
              <a:rPr lang="pt-BR" dirty="0"/>
              <a:t>Lidar com vários</a:t>
            </a:r>
            <a:br>
              <a:rPr lang="pt-BR" dirty="0"/>
            </a:br>
            <a:r>
              <a:rPr lang="pt-BR" dirty="0"/>
              <a:t>desenvolvedores </a:t>
            </a:r>
            <a:br>
              <a:rPr lang="pt-BR" dirty="0"/>
            </a:br>
            <a:r>
              <a:rPr lang="pt-BR" dirty="0"/>
              <a:t>ao mesmo tempo</a:t>
            </a:r>
          </a:p>
          <a:p>
            <a:pPr>
              <a:buFontTx/>
              <a:buChar char="-"/>
            </a:pPr>
            <a:r>
              <a:rPr lang="pt-BR" dirty="0" err="1"/>
              <a:t>Issues</a:t>
            </a:r>
            <a:endParaRPr lang="pt-BR" dirty="0"/>
          </a:p>
          <a:p>
            <a:pPr>
              <a:buFontTx/>
              <a:buChar char="-"/>
            </a:pP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Wiki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680969-1C82-6F99-6256-7F088D30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120060"/>
            <a:ext cx="5438210" cy="40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90601-F574-EE4F-1436-0252CEA8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4. Como usaremos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4EBDE6-E090-1352-2A2E-1E90359AA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Armazenar os trabalhos feitos nesta disciplina</a:t>
            </a:r>
          </a:p>
          <a:p>
            <a:pPr>
              <a:buFontTx/>
              <a:buChar char="-"/>
            </a:pPr>
            <a:r>
              <a:rPr lang="pt-BR" dirty="0"/>
              <a:t>Vamos usar somente a interface web</a:t>
            </a:r>
          </a:p>
          <a:p>
            <a:pPr>
              <a:buFontTx/>
              <a:buChar char="-"/>
            </a:pPr>
            <a:r>
              <a:rPr lang="pt-BR" dirty="0"/>
              <a:t>Um repositório por aluno</a:t>
            </a:r>
          </a:p>
          <a:p>
            <a:pPr>
              <a:buFontTx/>
              <a:buChar char="-"/>
            </a:pPr>
            <a:r>
              <a:rPr lang="pt-BR" dirty="0"/>
              <a:t>Um repositório da disciplina</a:t>
            </a:r>
          </a:p>
          <a:p>
            <a:pPr lvl="1">
              <a:buFontTx/>
              <a:buChar char="-"/>
            </a:pPr>
            <a:r>
              <a:rPr lang="pt-BR" dirty="0">
                <a:hlinkClick r:id="rId2"/>
              </a:rPr>
              <a:t>https://github.com/AnnyCaroline/informatica-para-trabalho</a:t>
            </a:r>
            <a:endParaRPr lang="pt-BR" dirty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0291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Apresentação na tela (16:9)</PresentationFormat>
  <Paragraphs>99</Paragraphs>
  <Slides>25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Introdução a Git e GitHub</vt:lpstr>
      <vt:lpstr>Sumário</vt:lpstr>
      <vt:lpstr>O que é Git</vt:lpstr>
      <vt:lpstr>1. O que é Git &gt; Usos</vt:lpstr>
      <vt:lpstr>1. O que é Git &gt; Usos</vt:lpstr>
      <vt:lpstr>2. O que é GitHub</vt:lpstr>
      <vt:lpstr>2. O que é GitHub</vt:lpstr>
      <vt:lpstr>3. Para o que é usado?</vt:lpstr>
      <vt:lpstr>4. Como usaremos</vt:lpstr>
      <vt:lpstr>4. Como usaremos</vt:lpstr>
      <vt:lpstr>5. Criando um novo repositório</vt:lpstr>
      <vt:lpstr>5. Criando um novo repositório</vt:lpstr>
      <vt:lpstr>5. Criando um novo repositório</vt:lpstr>
      <vt:lpstr>5. Criando um novo repositório</vt:lpstr>
      <vt:lpstr>6. Linguagem Markdown</vt:lpstr>
      <vt:lpstr>6. Linguagem Markdown &gt; No VSCode</vt:lpstr>
      <vt:lpstr>Apresentação do PowerPoint</vt:lpstr>
      <vt:lpstr>6. Linguagem Markdow</vt:lpstr>
      <vt:lpstr>7. Editando o README.md</vt:lpstr>
      <vt:lpstr>7. Editando o README.md</vt:lpstr>
      <vt:lpstr>7. Editando o README.md</vt:lpstr>
      <vt:lpstr>7. Editando o README.md</vt:lpstr>
      <vt:lpstr>7. Editando o README.md</vt:lpstr>
      <vt:lpstr>7. Editando o README.md</vt:lpstr>
      <vt:lpstr>8. 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Git e GitHub</dc:title>
  <cp:lastModifiedBy>Anny Caroline</cp:lastModifiedBy>
  <cp:revision>1</cp:revision>
  <dcterms:modified xsi:type="dcterms:W3CDTF">2022-05-19T06:06:46Z</dcterms:modified>
</cp:coreProperties>
</file>