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9" r:id="rId12"/>
    <p:sldId id="270" r:id="rId13"/>
    <p:sldId id="271" r:id="rId14"/>
    <p:sldId id="273" r:id="rId15"/>
    <p:sldId id="277" r:id="rId16"/>
    <p:sldId id="274" r:id="rId17"/>
    <p:sldId id="334" r:id="rId18"/>
    <p:sldId id="335" r:id="rId19"/>
    <p:sldId id="275" r:id="rId20"/>
    <p:sldId id="46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33" r:id="rId41"/>
    <p:sldId id="298" r:id="rId42"/>
    <p:sldId id="462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22" r:id="rId57"/>
    <p:sldId id="315" r:id="rId58"/>
    <p:sldId id="324" r:id="rId59"/>
    <p:sldId id="325" r:id="rId60"/>
    <p:sldId id="316" r:id="rId61"/>
    <p:sldId id="317" r:id="rId62"/>
    <p:sldId id="318" r:id="rId63"/>
    <p:sldId id="319" r:id="rId64"/>
    <p:sldId id="320" r:id="rId65"/>
    <p:sldId id="321" r:id="rId66"/>
    <p:sldId id="323" r:id="rId67"/>
    <p:sldId id="326" r:id="rId68"/>
    <p:sldId id="330" r:id="rId69"/>
    <p:sldId id="336" r:id="rId70"/>
    <p:sldId id="337" r:id="rId71"/>
    <p:sldId id="338" r:id="rId72"/>
    <p:sldId id="339" r:id="rId73"/>
    <p:sldId id="340" r:id="rId74"/>
    <p:sldId id="341" r:id="rId75"/>
    <p:sldId id="327" r:id="rId76"/>
    <p:sldId id="331" r:id="rId77"/>
    <p:sldId id="343" r:id="rId78"/>
    <p:sldId id="344" r:id="rId79"/>
    <p:sldId id="345" r:id="rId80"/>
    <p:sldId id="346" r:id="rId81"/>
    <p:sldId id="35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7" r:id="rId99"/>
    <p:sldId id="368" r:id="rId100"/>
    <p:sldId id="369" r:id="rId101"/>
    <p:sldId id="370" r:id="rId102"/>
    <p:sldId id="371" r:id="rId103"/>
    <p:sldId id="436" r:id="rId104"/>
    <p:sldId id="372" r:id="rId105"/>
    <p:sldId id="373" r:id="rId106"/>
    <p:sldId id="375" r:id="rId107"/>
    <p:sldId id="376" r:id="rId108"/>
    <p:sldId id="377" r:id="rId109"/>
    <p:sldId id="378" r:id="rId110"/>
    <p:sldId id="379" r:id="rId111"/>
    <p:sldId id="384" r:id="rId112"/>
    <p:sldId id="380" r:id="rId113"/>
    <p:sldId id="381" r:id="rId114"/>
    <p:sldId id="382" r:id="rId115"/>
    <p:sldId id="385" r:id="rId116"/>
    <p:sldId id="386" r:id="rId117"/>
    <p:sldId id="387" r:id="rId118"/>
    <p:sldId id="388" r:id="rId119"/>
    <p:sldId id="389" r:id="rId120"/>
    <p:sldId id="390" r:id="rId121"/>
    <p:sldId id="391" r:id="rId122"/>
    <p:sldId id="392" r:id="rId123"/>
    <p:sldId id="393" r:id="rId124"/>
    <p:sldId id="394" r:id="rId125"/>
    <p:sldId id="395" r:id="rId126"/>
    <p:sldId id="396" r:id="rId127"/>
    <p:sldId id="397" r:id="rId128"/>
    <p:sldId id="398" r:id="rId129"/>
    <p:sldId id="399" r:id="rId130"/>
    <p:sldId id="400" r:id="rId131"/>
    <p:sldId id="401" r:id="rId132"/>
    <p:sldId id="402" r:id="rId133"/>
    <p:sldId id="403" r:id="rId134"/>
    <p:sldId id="404" r:id="rId135"/>
    <p:sldId id="405" r:id="rId136"/>
    <p:sldId id="406" r:id="rId137"/>
    <p:sldId id="407" r:id="rId138"/>
    <p:sldId id="408" r:id="rId139"/>
    <p:sldId id="409" r:id="rId140"/>
    <p:sldId id="410" r:id="rId141"/>
    <p:sldId id="411" r:id="rId142"/>
    <p:sldId id="412" r:id="rId143"/>
    <p:sldId id="413" r:id="rId144"/>
    <p:sldId id="414" r:id="rId145"/>
    <p:sldId id="415" r:id="rId146"/>
    <p:sldId id="416" r:id="rId147"/>
    <p:sldId id="417" r:id="rId148"/>
    <p:sldId id="418" r:id="rId149"/>
    <p:sldId id="419" r:id="rId150"/>
    <p:sldId id="420" r:id="rId151"/>
    <p:sldId id="421" r:id="rId152"/>
    <p:sldId id="422" r:id="rId153"/>
    <p:sldId id="423" r:id="rId154"/>
    <p:sldId id="424" r:id="rId155"/>
    <p:sldId id="425" r:id="rId156"/>
    <p:sldId id="426" r:id="rId157"/>
    <p:sldId id="427" r:id="rId158"/>
    <p:sldId id="428" r:id="rId159"/>
    <p:sldId id="429" r:id="rId160"/>
    <p:sldId id="430" r:id="rId161"/>
    <p:sldId id="431" r:id="rId162"/>
    <p:sldId id="432" r:id="rId163"/>
    <p:sldId id="433" r:id="rId164"/>
    <p:sldId id="434" r:id="rId165"/>
    <p:sldId id="435" r:id="rId166"/>
    <p:sldId id="437" r:id="rId167"/>
    <p:sldId id="438" r:id="rId168"/>
    <p:sldId id="440" r:id="rId169"/>
    <p:sldId id="441" r:id="rId170"/>
    <p:sldId id="442" r:id="rId171"/>
    <p:sldId id="443" r:id="rId172"/>
    <p:sldId id="444" r:id="rId173"/>
    <p:sldId id="445" r:id="rId174"/>
    <p:sldId id="446" r:id="rId175"/>
    <p:sldId id="447" r:id="rId176"/>
    <p:sldId id="448" r:id="rId177"/>
    <p:sldId id="449" r:id="rId178"/>
    <p:sldId id="450" r:id="rId179"/>
    <p:sldId id="451" r:id="rId180"/>
    <p:sldId id="452" r:id="rId181"/>
    <p:sldId id="453" r:id="rId182"/>
    <p:sldId id="454" r:id="rId183"/>
    <p:sldId id="455" r:id="rId184"/>
    <p:sldId id="456" r:id="rId185"/>
    <p:sldId id="457" r:id="rId186"/>
    <p:sldId id="458" r:id="rId187"/>
    <p:sldId id="459" r:id="rId188"/>
    <p:sldId id="460" r:id="rId189"/>
    <p:sldId id="461" r:id="rId190"/>
    <p:sldId id="465" r:id="rId191"/>
    <p:sldId id="464" r:id="rId1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4" autoAdjust="0"/>
  </p:normalViewPr>
  <p:slideViewPr>
    <p:cSldViewPr snapToGrid="0" showGuides="1">
      <p:cViewPr varScale="1">
        <p:scale>
          <a:sx n="99" d="100"/>
          <a:sy n="99" d="100"/>
        </p:scale>
        <p:origin x="7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90F22-4D5B-4D5D-B66E-AB20D5FC8178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E4E1B-67C5-4F0E-8610-186EEB09B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6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E4E1B-67C5-4F0E-8610-186EEB09B540}" type="slidenum">
              <a:rPr lang="zh-CN" altLang="en-US" smtClean="0"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9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5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9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0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2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9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9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1150-1C0A-46B6-8989-90E3F6A9F2EA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5E0E-3F02-4E5B-B241-3C0EE286F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bgm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4658" y="3075057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Echo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0" y="2781300"/>
            <a:ext cx="304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30071" y="2781300"/>
            <a:ext cx="3048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651500" y="2743200"/>
            <a:ext cx="1600871" cy="1371600"/>
            <a:chOff x="5651500" y="2743200"/>
            <a:chExt cx="1600871" cy="1371600"/>
          </a:xfrm>
        </p:grpSpPr>
        <p:sp>
          <p:nvSpPr>
            <p:cNvPr id="7" name="矩形 6"/>
            <p:cNvSpPr/>
            <p:nvPr/>
          </p:nvSpPr>
          <p:spPr>
            <a:xfrm>
              <a:off x="5651500" y="2743200"/>
              <a:ext cx="3048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947571" y="2743200"/>
              <a:ext cx="3048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24659" y="2628900"/>
            <a:ext cx="2034012" cy="1714500"/>
            <a:chOff x="4824659" y="2628900"/>
            <a:chExt cx="2034012" cy="1714500"/>
          </a:xfrm>
        </p:grpSpPr>
        <p:sp>
          <p:nvSpPr>
            <p:cNvPr id="10" name="矩形 9"/>
            <p:cNvSpPr/>
            <p:nvPr/>
          </p:nvSpPr>
          <p:spPr>
            <a:xfrm>
              <a:off x="4824659" y="2628900"/>
              <a:ext cx="496642" cy="1638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62029" y="2705100"/>
              <a:ext cx="496642" cy="1638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6096000" y="2705100"/>
            <a:ext cx="26602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08303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它们都有很可观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7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6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1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1865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访问量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8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访问量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2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</a:p>
        </p:txBody>
      </p:sp>
    </p:spTree>
    <p:extLst>
      <p:ext uri="{BB962C8B-B14F-4D97-AF65-F5344CB8AC3E}">
        <p14:creationId xmlns:p14="http://schemas.microsoft.com/office/powerpoint/2010/main" val="25913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122 0 " pathEditMode="relative" rAng="0" ptsTypes="AA">
                                      <p:cBhvr>
                                        <p:cTn id="6" dur="13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8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7 0 " pathEditMode="relative" rAng="0" ptsTypes="AA">
                                      <p:cBhvr>
                                        <p:cTn id="6" dur="13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然后是重头戏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4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物理实验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8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物理实验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8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917363"/>
            <a:ext cx="2324100" cy="50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62466" y="2998113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招新</a:t>
            </a:r>
            <a:endParaRPr lang="zh-CN" altLang="en-US" sz="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2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6670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广大人民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2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3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救星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2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5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7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45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7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</a:t>
            </a:r>
          </a:p>
        </p:txBody>
      </p:sp>
    </p:spTree>
    <p:extLst>
      <p:ext uri="{BB962C8B-B14F-4D97-AF65-F5344CB8AC3E}">
        <p14:creationId xmlns:p14="http://schemas.microsoft.com/office/powerpoint/2010/main" val="39472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上万次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9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6478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hidden="1"/>
          <p:cNvSpPr txBox="1"/>
          <p:nvPr/>
        </p:nvSpPr>
        <p:spPr>
          <a:xfrm>
            <a:off x="3182382" y="3075057"/>
            <a:ext cx="6004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每周四个小时的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集体学习</a:t>
            </a:r>
          </a:p>
        </p:txBody>
      </p:sp>
      <p:sp>
        <p:nvSpPr>
          <p:cNvPr id="9" name="每周"/>
          <p:cNvSpPr txBox="1"/>
          <p:nvPr/>
        </p:nvSpPr>
        <p:spPr>
          <a:xfrm>
            <a:off x="3177540" y="307467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四个"/>
          <p:cNvSpPr txBox="1"/>
          <p:nvPr/>
        </p:nvSpPr>
        <p:spPr>
          <a:xfrm>
            <a:off x="3681492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无异于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小时的"/>
          <p:cNvSpPr txBox="1"/>
          <p:nvPr/>
        </p:nvSpPr>
        <p:spPr>
          <a:xfrm>
            <a:off x="521136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变相的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5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0680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延长生命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0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71 0 L -0.03789 0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3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3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7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6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34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2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2438" y="3075057"/>
            <a:ext cx="1907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Ready?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9963" y="3075057"/>
            <a:ext cx="292100" cy="81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270500" y="3075057"/>
            <a:ext cx="1747579" cy="834886"/>
            <a:chOff x="5270500" y="3075057"/>
            <a:chExt cx="1747579" cy="834886"/>
          </a:xfrm>
        </p:grpSpPr>
        <p:sp>
          <p:nvSpPr>
            <p:cNvPr id="9" name="矩形 8"/>
            <p:cNvSpPr/>
            <p:nvPr/>
          </p:nvSpPr>
          <p:spPr>
            <a:xfrm>
              <a:off x="5270500" y="3075057"/>
              <a:ext cx="292100" cy="811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42531" y="3075057"/>
              <a:ext cx="292100" cy="811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725979" y="3098800"/>
              <a:ext cx="292100" cy="811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3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52985" y="3075057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3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93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94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89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33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90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3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2438" y="3075057"/>
            <a:ext cx="1907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Ready?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8982" y="2733964"/>
            <a:ext cx="3552998" cy="153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534 0.00046 L -0.28034 0.0004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40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3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98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5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1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63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89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09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2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04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781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</a:t>
            </a:r>
          </a:p>
        </p:txBody>
      </p:sp>
    </p:spTree>
    <p:extLst>
      <p:ext uri="{BB962C8B-B14F-4D97-AF65-F5344CB8AC3E}">
        <p14:creationId xmlns:p14="http://schemas.microsoft.com/office/powerpoint/2010/main" val="24687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1620" y="3075057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88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88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0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65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"/>
    </mc:Choice>
    <mc:Fallback>
      <p:transition spd="slow" advTm="30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2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4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75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0938" y="3075057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1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"/>
    </mc:Choice>
    <mc:Fallback xmlns="">
      <p:transition spd="slow" advTm="5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不要眨眼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2780145"/>
            <a:ext cx="1524000" cy="1283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1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50256" y="3075057"/>
            <a:ext cx="169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6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932 0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9090" y="3075444"/>
            <a:ext cx="169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3075057"/>
            <a:ext cx="2768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的访问量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2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4870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9613" y="307544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70319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0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3" presetClass="emph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70319" y="3075057"/>
            <a:ext cx="7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8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06361" y="2998113"/>
            <a:ext cx="15792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2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5822" y="3075057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06361" y="2998113"/>
            <a:ext cx="15792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0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5822" y="3075057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33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7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6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146799"/>
            <a:ext cx="12192000" cy="711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04800" y="-2362200"/>
            <a:ext cx="11582400" cy="11582400"/>
            <a:chOff x="304800" y="-2362200"/>
            <a:chExt cx="11582400" cy="11582400"/>
          </a:xfrm>
        </p:grpSpPr>
        <p:sp>
          <p:nvSpPr>
            <p:cNvPr id="4" name="文本框 3"/>
            <p:cNvSpPr txBox="1"/>
            <p:nvPr/>
          </p:nvSpPr>
          <p:spPr>
            <a:xfrm>
              <a:off x="1194658" y="1459230"/>
              <a:ext cx="9802684" cy="39395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别眨眼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304800" y="-2362200"/>
              <a:ext cx="11582400" cy="1158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5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1664" y="3075057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400+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55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就是说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4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6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</a:p>
        </p:txBody>
      </p:sp>
    </p:spTree>
    <p:extLst>
      <p:ext uri="{BB962C8B-B14F-4D97-AF65-F5344CB8AC3E}">
        <p14:creationId xmlns:p14="http://schemas.microsoft.com/office/powerpoint/2010/main" val="40176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4656" y="2459504"/>
            <a:ext cx="72426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不到</a:t>
            </a:r>
            <a:r>
              <a:rPr lang="en-US" altLang="zh-CN" sz="1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56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"/>
    </mc:Choice>
    <mc:Fallback>
      <p:transition spd="slow" advTm="210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4784" y="2767281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就会有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06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09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在访问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32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"/>
    </mc:Choice>
    <mc:Fallback>
      <p:transition spd="slow" advTm="190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每不到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四分钟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8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53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别眨眼</a:t>
            </a:r>
          </a:p>
        </p:txBody>
      </p:sp>
    </p:spTree>
    <p:extLst>
      <p:ext uri="{BB962C8B-B14F-4D97-AF65-F5344CB8AC3E}">
        <p14:creationId xmlns:p14="http://schemas.microsoft.com/office/powerpoint/2010/main" val="20059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0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9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看到了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01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126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3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40898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8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4784" y="292116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不小心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6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0064" y="292116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就成了网红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6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60148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网红</a:t>
            </a:r>
          </a:p>
        </p:txBody>
      </p:sp>
    </p:spTree>
    <p:extLst>
      <p:ext uri="{BB962C8B-B14F-4D97-AF65-F5344CB8AC3E}">
        <p14:creationId xmlns:p14="http://schemas.microsoft.com/office/powerpoint/2010/main" val="16659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0 L -0.06302 0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网红</a:t>
            </a:r>
          </a:p>
        </p:txBody>
      </p:sp>
    </p:spTree>
    <p:extLst>
      <p:ext uri="{BB962C8B-B14F-4D97-AF65-F5344CB8AC3E}">
        <p14:creationId xmlns:p14="http://schemas.microsoft.com/office/powerpoint/2010/main" val="31249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43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"/>
    </mc:Choice>
    <mc:Fallback>
      <p:transition spd="slow" advTm="45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1"/>
          <p:cNvGrpSpPr/>
          <p:nvPr/>
        </p:nvGrpSpPr>
        <p:grpSpPr>
          <a:xfrm>
            <a:off x="-40968371" y="-43635371"/>
            <a:ext cx="94128742" cy="94128742"/>
            <a:chOff x="-40968371" y="-43635371"/>
            <a:chExt cx="94128742" cy="94128742"/>
          </a:xfrm>
        </p:grpSpPr>
        <p:sp>
          <p:nvSpPr>
            <p:cNvPr id="26" name="文本框 25"/>
            <p:cNvSpPr txBox="1"/>
            <p:nvPr/>
          </p:nvSpPr>
          <p:spPr>
            <a:xfrm>
              <a:off x="-17202064" y="-39986081"/>
              <a:ext cx="30410064" cy="86830162"/>
            </a:xfrm>
            <a:custGeom>
              <a:avLst/>
              <a:gdLst/>
              <a:ahLst/>
              <a:cxnLst/>
              <a:rect l="l" t="t" r="r" b="b"/>
              <a:pathLst>
                <a:path w="11502454" h="34454654">
                  <a:moveTo>
                    <a:pt x="8200538" y="0"/>
                  </a:moveTo>
                  <a:lnTo>
                    <a:pt x="11502454" y="0"/>
                  </a:lnTo>
                  <a:lnTo>
                    <a:pt x="11502454" y="34454654"/>
                  </a:lnTo>
                  <a:lnTo>
                    <a:pt x="6420912" y="34454654"/>
                  </a:lnTo>
                  <a:lnTo>
                    <a:pt x="6420912" y="7608360"/>
                  </a:lnTo>
                  <a:cubicBezTo>
                    <a:pt x="5391582" y="9201964"/>
                    <a:pt x="3251279" y="10823468"/>
                    <a:pt x="0" y="12472876"/>
                  </a:cubicBezTo>
                  <a:lnTo>
                    <a:pt x="0" y="8033114"/>
                  </a:lnTo>
                  <a:cubicBezTo>
                    <a:pt x="3302951" y="5790500"/>
                    <a:pt x="6036463" y="3112790"/>
                    <a:pt x="820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-40968371" y="-43635371"/>
              <a:ext cx="94128742" cy="941287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2"/>
          <p:cNvGrpSpPr/>
          <p:nvPr/>
        </p:nvGrpSpPr>
        <p:grpSpPr>
          <a:xfrm>
            <a:off x="-52832000" y="-55499000"/>
            <a:ext cx="117856000" cy="117856000"/>
            <a:chOff x="-52832000" y="-55499000"/>
            <a:chExt cx="117856000" cy="117856000"/>
          </a:xfrm>
        </p:grpSpPr>
        <p:sp>
          <p:nvSpPr>
            <p:cNvPr id="21" name="文本框 20"/>
            <p:cNvSpPr txBox="1"/>
            <p:nvPr/>
          </p:nvSpPr>
          <p:spPr>
            <a:xfrm>
              <a:off x="-38201600" y="-44602400"/>
              <a:ext cx="68072000" cy="87172800"/>
            </a:xfrm>
            <a:custGeom>
              <a:avLst/>
              <a:gdLst/>
              <a:ahLst/>
              <a:cxnLst/>
              <a:rect l="l" t="t" r="r" b="b"/>
              <a:pathLst>
                <a:path w="21619034" h="34835637">
                  <a:moveTo>
                    <a:pt x="12189965" y="19"/>
                  </a:moveTo>
                  <a:cubicBezTo>
                    <a:pt x="12821929" y="1311"/>
                    <a:pt x="13418496" y="70941"/>
                    <a:pt x="13979667" y="208908"/>
                  </a:cubicBezTo>
                  <a:cubicBezTo>
                    <a:pt x="15102008" y="484841"/>
                    <a:pt x="16253804" y="1005191"/>
                    <a:pt x="17435054" y="1769957"/>
                  </a:cubicBezTo>
                  <a:cubicBezTo>
                    <a:pt x="18616304" y="2534719"/>
                    <a:pt x="19576392" y="3656541"/>
                    <a:pt x="20315320" y="5135431"/>
                  </a:cubicBezTo>
                  <a:cubicBezTo>
                    <a:pt x="21054246" y="6614319"/>
                    <a:pt x="21322946" y="8399113"/>
                    <a:pt x="21121422" y="10489807"/>
                  </a:cubicBezTo>
                  <a:cubicBezTo>
                    <a:pt x="20919896" y="12580505"/>
                    <a:pt x="19892116" y="15048935"/>
                    <a:pt x="18038082" y="17895097"/>
                  </a:cubicBezTo>
                  <a:cubicBezTo>
                    <a:pt x="16184046" y="20741253"/>
                    <a:pt x="12708505" y="24890613"/>
                    <a:pt x="7611461" y="30343169"/>
                  </a:cubicBezTo>
                  <a:lnTo>
                    <a:pt x="21619034" y="30343169"/>
                  </a:lnTo>
                  <a:lnTo>
                    <a:pt x="21619034" y="34835637"/>
                  </a:lnTo>
                  <a:lnTo>
                    <a:pt x="778199" y="34835637"/>
                  </a:lnTo>
                  <a:lnTo>
                    <a:pt x="778199" y="33437361"/>
                  </a:lnTo>
                  <a:cubicBezTo>
                    <a:pt x="912549" y="31424173"/>
                    <a:pt x="1836982" y="29625945"/>
                    <a:pt x="3551499" y="28042677"/>
                  </a:cubicBezTo>
                  <a:cubicBezTo>
                    <a:pt x="5266015" y="26459409"/>
                    <a:pt x="7411486" y="24026121"/>
                    <a:pt x="9987912" y="20742805"/>
                  </a:cubicBezTo>
                  <a:cubicBezTo>
                    <a:pt x="12564338" y="17459489"/>
                    <a:pt x="14234933" y="14931121"/>
                    <a:pt x="14999696" y="13157697"/>
                  </a:cubicBezTo>
                  <a:cubicBezTo>
                    <a:pt x="15764458" y="11384271"/>
                    <a:pt x="16055380" y="9903835"/>
                    <a:pt x="15872456" y="8716383"/>
                  </a:cubicBezTo>
                  <a:cubicBezTo>
                    <a:pt x="15689532" y="7528933"/>
                    <a:pt x="15140764" y="6559543"/>
                    <a:pt x="14226148" y="5808217"/>
                  </a:cubicBezTo>
                  <a:cubicBezTo>
                    <a:pt x="13311533" y="5056889"/>
                    <a:pt x="12240863" y="4743749"/>
                    <a:pt x="11014141" y="4868797"/>
                  </a:cubicBezTo>
                  <a:cubicBezTo>
                    <a:pt x="9787420" y="4993845"/>
                    <a:pt x="8605655" y="5474923"/>
                    <a:pt x="7468844" y="6312031"/>
                  </a:cubicBezTo>
                  <a:cubicBezTo>
                    <a:pt x="6332034" y="7149135"/>
                    <a:pt x="5402950" y="8551545"/>
                    <a:pt x="4681592" y="10519261"/>
                  </a:cubicBezTo>
                  <a:lnTo>
                    <a:pt x="0" y="9824775"/>
                  </a:lnTo>
                  <a:cubicBezTo>
                    <a:pt x="1062401" y="6408143"/>
                    <a:pt x="2446209" y="3983633"/>
                    <a:pt x="4151426" y="2551253"/>
                  </a:cubicBezTo>
                  <a:cubicBezTo>
                    <a:pt x="5856641" y="1118873"/>
                    <a:pt x="7868795" y="335507"/>
                    <a:pt x="10187887" y="201157"/>
                  </a:cubicBezTo>
                  <a:cubicBezTo>
                    <a:pt x="10890644" y="65773"/>
                    <a:pt x="11558002" y="-1274"/>
                    <a:pt x="12189965" y="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-52832000" y="-55499000"/>
              <a:ext cx="117856000" cy="117856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3"/>
          <p:cNvGrpSpPr/>
          <p:nvPr/>
        </p:nvGrpSpPr>
        <p:grpSpPr>
          <a:xfrm>
            <a:off x="-22529800" y="-25196800"/>
            <a:ext cx="57251600" cy="57251600"/>
            <a:chOff x="-21640800" y="-24307800"/>
            <a:chExt cx="55473600" cy="55473600"/>
          </a:xfrm>
        </p:grpSpPr>
        <p:sp>
          <p:nvSpPr>
            <p:cNvPr id="16" name="文本框 15"/>
            <p:cNvSpPr txBox="1"/>
            <p:nvPr/>
          </p:nvSpPr>
          <p:spPr>
            <a:xfrm>
              <a:off x="-5749153" y="-19196414"/>
              <a:ext cx="28405953" cy="46577614"/>
            </a:xfrm>
            <a:custGeom>
              <a:avLst/>
              <a:gdLst/>
              <a:ahLst/>
              <a:cxnLst/>
              <a:rect l="l" t="t" r="r" b="b"/>
              <a:pathLst>
                <a:path w="24232665" h="39734621">
                  <a:moveTo>
                    <a:pt x="10789363" y="0"/>
                  </a:moveTo>
                  <a:cubicBezTo>
                    <a:pt x="14427157" y="0"/>
                    <a:pt x="17378731" y="839175"/>
                    <a:pt x="19644085" y="2517518"/>
                  </a:cubicBezTo>
                  <a:cubicBezTo>
                    <a:pt x="21909439" y="4195863"/>
                    <a:pt x="23042115" y="6523224"/>
                    <a:pt x="23042115" y="9499601"/>
                  </a:cubicBezTo>
                  <a:cubicBezTo>
                    <a:pt x="23042115" y="14526371"/>
                    <a:pt x="20495657" y="17684637"/>
                    <a:pt x="15402747" y="18974399"/>
                  </a:cubicBezTo>
                  <a:lnTo>
                    <a:pt x="15402747" y="19098415"/>
                  </a:lnTo>
                  <a:cubicBezTo>
                    <a:pt x="18081487" y="19396053"/>
                    <a:pt x="20222823" y="20375777"/>
                    <a:pt x="21826761" y="22037587"/>
                  </a:cubicBezTo>
                  <a:cubicBezTo>
                    <a:pt x="23430695" y="23699397"/>
                    <a:pt x="24232665" y="25720853"/>
                    <a:pt x="24232665" y="28101953"/>
                  </a:cubicBezTo>
                  <a:cubicBezTo>
                    <a:pt x="24232665" y="31756281"/>
                    <a:pt x="22897427" y="34608641"/>
                    <a:pt x="20226959" y="36659033"/>
                  </a:cubicBezTo>
                  <a:cubicBezTo>
                    <a:pt x="17556487" y="38709429"/>
                    <a:pt x="13997235" y="39734621"/>
                    <a:pt x="9549207" y="39734621"/>
                  </a:cubicBezTo>
                  <a:cubicBezTo>
                    <a:pt x="5597241" y="39734621"/>
                    <a:pt x="2414171" y="39081477"/>
                    <a:pt x="0" y="37775177"/>
                  </a:cubicBezTo>
                  <a:lnTo>
                    <a:pt x="0" y="30706281"/>
                  </a:lnTo>
                  <a:cubicBezTo>
                    <a:pt x="2562991" y="32624393"/>
                    <a:pt x="5555902" y="33583445"/>
                    <a:pt x="8978735" y="33583445"/>
                  </a:cubicBezTo>
                  <a:cubicBezTo>
                    <a:pt x="11144874" y="33583445"/>
                    <a:pt x="12864559" y="33103921"/>
                    <a:pt x="14137787" y="32144861"/>
                  </a:cubicBezTo>
                  <a:cubicBezTo>
                    <a:pt x="15411013" y="31185809"/>
                    <a:pt x="16047629" y="29821637"/>
                    <a:pt x="16047629" y="28052349"/>
                  </a:cubicBezTo>
                  <a:cubicBezTo>
                    <a:pt x="16047629" y="26233453"/>
                    <a:pt x="15291133" y="24844477"/>
                    <a:pt x="13778141" y="23885421"/>
                  </a:cubicBezTo>
                  <a:cubicBezTo>
                    <a:pt x="12265150" y="22926365"/>
                    <a:pt x="10144481" y="22446839"/>
                    <a:pt x="7416137" y="22446839"/>
                  </a:cubicBezTo>
                  <a:lnTo>
                    <a:pt x="3993305" y="22446839"/>
                  </a:lnTo>
                  <a:lnTo>
                    <a:pt x="3993305" y="16270857"/>
                  </a:lnTo>
                  <a:lnTo>
                    <a:pt x="7143303" y="16270857"/>
                  </a:lnTo>
                  <a:cubicBezTo>
                    <a:pt x="12302355" y="16270857"/>
                    <a:pt x="14881881" y="14534637"/>
                    <a:pt x="14881881" y="11062199"/>
                  </a:cubicBezTo>
                  <a:cubicBezTo>
                    <a:pt x="14881881" y="7788185"/>
                    <a:pt x="12905897" y="6151178"/>
                    <a:pt x="8953932" y="6151178"/>
                  </a:cubicBezTo>
                  <a:cubicBezTo>
                    <a:pt x="6374406" y="6151178"/>
                    <a:pt x="3869289" y="6994485"/>
                    <a:pt x="1438582" y="8681097"/>
                  </a:cubicBezTo>
                  <a:lnTo>
                    <a:pt x="1438582" y="2058661"/>
                  </a:lnTo>
                  <a:cubicBezTo>
                    <a:pt x="4084250" y="686219"/>
                    <a:pt x="7201176" y="0"/>
                    <a:pt x="10789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21640800" y="-24307800"/>
              <a:ext cx="55473600" cy="55473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6146800"/>
            <a:ext cx="121920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decel="2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750" fill="hold"/>
                                        <p:tgtEl>
                                          <p:spTgt spid="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99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"/>
    </mc:Choice>
    <mc:Fallback>
      <p:transition spd="slow" advTm="450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6534" y="2998113"/>
            <a:ext cx="2658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 smtClean="0"/>
              <a:t>One Echo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5984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</a:p>
        </p:txBody>
      </p:sp>
    </p:spTree>
    <p:extLst>
      <p:ext uri="{BB962C8B-B14F-4D97-AF65-F5344CB8AC3E}">
        <p14:creationId xmlns:p14="http://schemas.microsoft.com/office/powerpoint/2010/main" val="28929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2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数院</a:t>
            </a:r>
          </a:p>
        </p:txBody>
      </p:sp>
    </p:spTree>
    <p:extLst>
      <p:ext uri="{BB962C8B-B14F-4D97-AF65-F5344CB8AC3E}">
        <p14:creationId xmlns:p14="http://schemas.microsoft.com/office/powerpoint/2010/main" val="15349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</a:p>
        </p:txBody>
      </p:sp>
    </p:spTree>
    <p:extLst>
      <p:ext uri="{BB962C8B-B14F-4D97-AF65-F5344CB8AC3E}">
        <p14:creationId xmlns:p14="http://schemas.microsoft.com/office/powerpoint/2010/main" val="217473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166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9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</a:t>
            </a:r>
          </a:p>
        </p:txBody>
      </p:sp>
    </p:spTree>
    <p:extLst>
      <p:ext uri="{BB962C8B-B14F-4D97-AF65-F5344CB8AC3E}">
        <p14:creationId xmlns:p14="http://schemas.microsoft.com/office/powerpoint/2010/main" val="32768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数院</a:t>
            </a:r>
          </a:p>
        </p:txBody>
      </p:sp>
    </p:spTree>
    <p:extLst>
      <p:ext uri="{BB962C8B-B14F-4D97-AF65-F5344CB8AC3E}">
        <p14:creationId xmlns:p14="http://schemas.microsoft.com/office/powerpoint/2010/main" val="12303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</a:p>
        </p:txBody>
      </p:sp>
    </p:spTree>
    <p:extLst>
      <p:ext uri="{BB962C8B-B14F-4D97-AF65-F5344CB8AC3E}">
        <p14:creationId xmlns:p14="http://schemas.microsoft.com/office/powerpoint/2010/main" val="3760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2852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08304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你现在看到的是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2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2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8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没错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</a:t>
            </a:r>
          </a:p>
        </p:txBody>
      </p:sp>
    </p:spTree>
    <p:extLst>
      <p:ext uri="{BB962C8B-B14F-4D97-AF65-F5344CB8AC3E}">
        <p14:creationId xmlns:p14="http://schemas.microsoft.com/office/powerpoint/2010/main" val="248866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技术团队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3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50" y="757237"/>
            <a:ext cx="7124700" cy="53435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58350" y="445771"/>
            <a:ext cx="2880360" cy="625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0 L -0.0604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42 0 L -0.58438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</a:p>
        </p:txBody>
      </p:sp>
    </p:spTree>
    <p:extLst>
      <p:ext uri="{BB962C8B-B14F-4D97-AF65-F5344CB8AC3E}">
        <p14:creationId xmlns:p14="http://schemas.microsoft.com/office/powerpoint/2010/main" val="30796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47187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</a:p>
        </p:txBody>
      </p:sp>
    </p:spTree>
    <p:extLst>
      <p:ext uri="{BB962C8B-B14F-4D97-AF65-F5344CB8AC3E}">
        <p14:creationId xmlns:p14="http://schemas.microsoft.com/office/powerpoint/2010/main" val="136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集体学习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60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hidden="1"/>
          <p:cNvSpPr txBox="1"/>
          <p:nvPr/>
        </p:nvSpPr>
        <p:spPr>
          <a:xfrm>
            <a:off x="3182382" y="3075057"/>
            <a:ext cx="6004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每周四个小时的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集体学习</a:t>
            </a:r>
          </a:p>
        </p:txBody>
      </p:sp>
      <p:sp>
        <p:nvSpPr>
          <p:cNvPr id="9" name="每周"/>
          <p:cNvSpPr txBox="1"/>
          <p:nvPr/>
        </p:nvSpPr>
        <p:spPr>
          <a:xfrm>
            <a:off x="3177540" y="307467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四个"/>
          <p:cNvSpPr txBox="1"/>
          <p:nvPr/>
        </p:nvSpPr>
        <p:spPr>
          <a:xfrm>
            <a:off x="4194810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小时的"/>
          <p:cNvSpPr txBox="1"/>
          <p:nvPr/>
        </p:nvSpPr>
        <p:spPr>
          <a:xfrm>
            <a:off x="521136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6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"/>
    </mc:Choice>
    <mc:Fallback xmlns="">
      <p:transition spd="slow" advTm="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08304" y="307505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你现在看到的是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07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4427 0.00046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0680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集体学习</a:t>
            </a:r>
          </a:p>
        </p:txBody>
      </p:sp>
    </p:spTree>
    <p:extLst>
      <p:ext uri="{BB962C8B-B14F-4D97-AF65-F5344CB8AC3E}">
        <p14:creationId xmlns:p14="http://schemas.microsoft.com/office/powerpoint/2010/main" val="33159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71 0 L -0.03789 0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1740" y="2921169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每周四个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小时的集体学习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3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集体学习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2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75904" y="3075057"/>
            <a:ext cx="164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3813" y="3075057"/>
            <a:ext cx="216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9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0870" y="3075057"/>
            <a:ext cx="189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97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90143" y="3075057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3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7783" y="3075057"/>
            <a:ext cx="2196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9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56668" y="3075057"/>
            <a:ext cx="1678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5488" y="3075057"/>
            <a:ext cx="2101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7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数院</a:t>
            </a:r>
          </a:p>
        </p:txBody>
      </p:sp>
    </p:spTree>
    <p:extLst>
      <p:ext uri="{BB962C8B-B14F-4D97-AF65-F5344CB8AC3E}">
        <p14:creationId xmlns:p14="http://schemas.microsoft.com/office/powerpoint/2010/main" val="35142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646 0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60249" y="3075057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1890" y="3075057"/>
            <a:ext cx="122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72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0870" y="3075057"/>
            <a:ext cx="189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0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7732" y="3075057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5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7500" y="3075057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2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2097" y="3075057"/>
            <a:ext cx="228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3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38183" y="3075057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3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06599" y="307505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5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11243" y="3075057"/>
            <a:ext cx="1969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51809" y="3075057"/>
            <a:ext cx="228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4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190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数院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科协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80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0.00046 L -0.03763 0.0004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0247" y="3075057"/>
            <a:ext cx="1291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4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14188" y="3075057"/>
            <a:ext cx="176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0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15177" y="3075057"/>
            <a:ext cx="1561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84106" y="3075057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3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44948" y="3075057"/>
            <a:ext cx="230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ont-size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5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38458" y="3075057"/>
            <a:ext cx="311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5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75331" y="3075057"/>
            <a:ext cx="1841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7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6859" y="3075057"/>
            <a:ext cx="1918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60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82971" y="3075057"/>
            <a:ext cx="222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2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0459" y="3075057"/>
            <a:ext cx="255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0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33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院科协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34367" y="3075057"/>
            <a:ext cx="923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4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0920" y="3075057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0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13113" y="3075057"/>
            <a:ext cx="3765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getElmentById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4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6624" y="3075057"/>
            <a:ext cx="129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2643" y="3075057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onsole.log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6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38863" y="307505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只有学习能让我们快乐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9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8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0"/>
    </mc:Choice>
    <mc:Fallback xmlns="">
      <p:transition advTm="15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</a:t>
            </a:r>
          </a:p>
        </p:txBody>
      </p:sp>
    </p:spTree>
    <p:extLst>
      <p:ext uri="{BB962C8B-B14F-4D97-AF65-F5344CB8AC3E}">
        <p14:creationId xmlns:p14="http://schemas.microsoft.com/office/powerpoint/2010/main" val="42722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</a:p>
        </p:txBody>
      </p:sp>
    </p:spTree>
    <p:extLst>
      <p:ext uri="{BB962C8B-B14F-4D97-AF65-F5344CB8AC3E}">
        <p14:creationId xmlns:p14="http://schemas.microsoft.com/office/powerpoint/2010/main" val="39348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61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15058" y="3075057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院科协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Echo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1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0 L -0.03723 0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微主页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55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5" y="812894"/>
            <a:ext cx="3264310" cy="5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是不是</a:t>
            </a:r>
          </a:p>
        </p:txBody>
      </p:sp>
    </p:spTree>
    <p:extLst>
      <p:ext uri="{BB962C8B-B14F-4D97-AF65-F5344CB8AC3E}">
        <p14:creationId xmlns:p14="http://schemas.microsoft.com/office/powerpoint/2010/main" val="19440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很酷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4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</a:p>
        </p:txBody>
      </p:sp>
    </p:spTree>
    <p:extLst>
      <p:ext uri="{BB962C8B-B14F-4D97-AF65-F5344CB8AC3E}">
        <p14:creationId xmlns:p14="http://schemas.microsoft.com/office/powerpoint/2010/main" val="72486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</a:t>
            </a:r>
          </a:p>
        </p:txBody>
      </p:sp>
    </p:spTree>
    <p:extLst>
      <p:ext uri="{BB962C8B-B14F-4D97-AF65-F5344CB8AC3E}">
        <p14:creationId xmlns:p14="http://schemas.microsoft.com/office/powerpoint/2010/main" val="13211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6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代复习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852487"/>
            <a:ext cx="33051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1824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是一个视频整合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1900" y="2806700"/>
            <a:ext cx="3198277" cy="163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3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8736" y="3075057"/>
            <a:ext cx="4634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科协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Echo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5700" y="3075057"/>
            <a:ext cx="2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Echo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8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"/>
    </mc:Choice>
    <mc:Fallback xmlns="">
      <p:transition spd="slow" advTm="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64 0 L -0.07864 0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01146 0 " pathEditMode="relative" rAng="0" ptsTypes="AA">
                                      <p:cBhvr>
                                        <p:cTn id="15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1824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是一个视频整合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4200" y="2609850"/>
            <a:ext cx="3198277" cy="163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3300" y="2698750"/>
            <a:ext cx="3198277" cy="163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3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1824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是一个视频整合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2900" y="2609850"/>
            <a:ext cx="3198277" cy="163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01424" y="2609850"/>
            <a:ext cx="3198277" cy="163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8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1824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是一个视频整合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8324" y="2609850"/>
            <a:ext cx="3198277" cy="163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2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"/>
    </mc:Choice>
    <mc:Fallback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9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4226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就到了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86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兴趣小组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633662"/>
            <a:ext cx="3305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90706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们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818 0 " pathEditMode="relative" rAng="0" ptsTypes="AA">
                                      <p:cBhvr>
                                        <p:cTn id="6" dur="13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它们都有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它们都有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1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15 0 " pathEditMode="relative" rAng="0" ptsTypes="AA">
                                      <p:cBhvr>
                                        <p:cTn id="6" dur="1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362</Words>
  <Application>Microsoft Office PowerPoint</Application>
  <PresentationFormat>宽屏</PresentationFormat>
  <Paragraphs>194</Paragraphs>
  <Slides>191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191</vt:i4>
      </vt:variant>
    </vt:vector>
  </HeadingPairs>
  <TitlesOfParts>
    <vt:vector size="198" baseType="lpstr"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钦城郑</dc:creator>
  <cp:lastModifiedBy>钦城郑</cp:lastModifiedBy>
  <cp:revision>92</cp:revision>
  <dcterms:created xsi:type="dcterms:W3CDTF">2017-08-17T11:14:38Z</dcterms:created>
  <dcterms:modified xsi:type="dcterms:W3CDTF">2017-08-19T14:36:47Z</dcterms:modified>
</cp:coreProperties>
</file>