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wav" ContentType="audio/x-wav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6" r:id="rId1"/>
  </p:sldMasterIdLst>
  <p:notesMasterIdLst>
    <p:notesMasterId r:id="rId11"/>
  </p:notesMasterIdLst>
  <p:sldIdLst>
    <p:sldId id="256" r:id="rId2"/>
    <p:sldId id="262" r:id="rId3"/>
    <p:sldId id="261" r:id="rId4"/>
    <p:sldId id="259" r:id="rId5"/>
    <p:sldId id="257" r:id="rId6"/>
    <p:sldId id="260" r:id="rId7"/>
    <p:sldId id="263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8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48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713B7-652F-1748-813F-EFF77C60D546}" type="datetimeFigureOut">
              <a:rPr lang="en-US" smtClean="0"/>
              <a:t>1/29/17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59240-7392-E64B-98D3-5E34BA0E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Today I am going to talk about</a:t>
            </a:r>
            <a:r>
              <a:rPr lang="en-US" baseline="0" dirty="0" smtClean="0"/>
              <a:t> my project about automatic elimination of Saxophone squeaks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59240-7392-E64B-98D3-5E34BA0E78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47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started with bad sound and a lot of editing. Wanted to change</a:t>
            </a:r>
            <a:r>
              <a:rPr lang="en-US" baseline="0" dirty="0" smtClean="0"/>
              <a:t> into automatic. recorded the sound from the player and then worked with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59240-7392-E64B-98D3-5E34BA0E78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05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did this happen? saxophone is reed instruments.</a:t>
            </a:r>
            <a:r>
              <a:rPr lang="en-US" baseline="0" dirty="0" smtClean="0"/>
              <a:t> [piecture1] the reed to secured on one side and free on the other side which is thinner. [picture 2 &amp; 3] The air flow across this thin piece of wood to make it vibrates, so there comes the sound. when this vibration is caused by too much pressure, squeak happens.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59240-7392-E64B-98D3-5E34BA0E78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2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analyze the squeak,</a:t>
            </a:r>
            <a:r>
              <a:rPr lang="en-US" baseline="0" dirty="0" smtClean="0"/>
              <a:t> we need to look into the frequency thus I did FT on the sound I recorded. Explain FT. Then explain STFT. here is a spectrum.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59240-7392-E64B-98D3-5E34BA0E78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48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Attempts</a:t>
            </a:r>
            <a:r>
              <a:rPr lang="en-US" baseline="0" dirty="0" smtClean="0"/>
              <a:t> I tried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59240-7392-E64B-98D3-5E34BA0E78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8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Attempts</a:t>
            </a:r>
            <a:r>
              <a:rPr lang="en-US" baseline="0" dirty="0" smtClean="0"/>
              <a:t> I tried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59240-7392-E64B-98D3-5E34BA0E78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7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AE54-1DCD-E543-BB6F-90890C8739CB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9F92-4224-784D-9B3E-2440359D5A4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054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AE54-1DCD-E543-BB6F-90890C8739CB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9F92-4224-784D-9B3E-2440359D5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73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AE54-1DCD-E543-BB6F-90890C8739CB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9F92-4224-784D-9B3E-2440359D5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0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 b="1" i="0">
                <a:latin typeface="Euclid Extra" charset="0"/>
                <a:ea typeface="Euclid Extra" charset="0"/>
                <a:cs typeface="Euclid Extr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AE54-1DCD-E543-BB6F-90890C8739CB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9F92-4224-784D-9B3E-2440359D5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8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AE54-1DCD-E543-BB6F-90890C8739CB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9F92-4224-784D-9B3E-2440359D5A4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80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 i="0" baseline="0">
                <a:latin typeface="Euclid Extra" charset="0"/>
                <a:ea typeface="Euclid Extra" charset="0"/>
                <a:cs typeface="Euclid Extra" charset="0"/>
              </a:defRPr>
            </a:lvl1pPr>
          </a:lstStyle>
          <a:p>
            <a:r>
              <a:rPr lang="en-US" dirty="0" smtClean="0"/>
              <a:t>Click to edit Master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AE54-1DCD-E543-BB6F-90890C8739CB}" type="datetimeFigureOut">
              <a:rPr lang="en-US" smtClean="0"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9F92-4224-784D-9B3E-2440359D5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11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 b="1" i="0">
                <a:latin typeface="Euclid Extra" charset="0"/>
                <a:ea typeface="Euclid Extra" charset="0"/>
                <a:cs typeface="Euclid Extr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AE54-1DCD-E543-BB6F-90890C8739CB}" type="datetimeFigureOut">
              <a:rPr lang="en-US" smtClean="0"/>
              <a:t>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9F92-4224-784D-9B3E-2440359D5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46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Euclid Extra" charset="0"/>
                <a:ea typeface="Euclid Extra" charset="0"/>
                <a:cs typeface="Euclid Extr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AE54-1DCD-E543-BB6F-90890C8739CB}" type="datetimeFigureOut">
              <a:rPr lang="en-US" smtClean="0"/>
              <a:t>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9F92-4224-784D-9B3E-2440359D5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96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AE54-1DCD-E543-BB6F-90890C8739CB}" type="datetimeFigureOut">
              <a:rPr lang="en-US" smtClean="0"/>
              <a:t>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9F92-4224-784D-9B3E-2440359D5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91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DB7AE54-1DCD-E543-BB6F-90890C8739CB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069F92-4224-784D-9B3E-2440359D5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90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AE54-1DCD-E543-BB6F-90890C8739CB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9F92-4224-784D-9B3E-2440359D5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70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B7AE54-1DCD-E543-BB6F-90890C8739CB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4069F92-4224-784D-9B3E-2440359D5A4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3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i="0" kern="1200" spc="-50" baseline="0">
          <a:solidFill>
            <a:schemeClr val="tx1">
              <a:lumMod val="75000"/>
              <a:lumOff val="25000"/>
            </a:schemeClr>
          </a:solidFill>
          <a:latin typeface="Euclid Extra" charset="0"/>
          <a:ea typeface="Euclid Extra" charset="0"/>
          <a:cs typeface="Euclid Extra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microsoft.com/office/2007/relationships/media" Target="../media/media1.wav"/><Relationship Id="rId2" Type="http://schemas.openxmlformats.org/officeDocument/2006/relationships/audio" Target="../media/media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4" Type="http://schemas.openxmlformats.org/officeDocument/2006/relationships/audio" Target="../media/media2.wav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1" Type="http://schemas.microsoft.com/office/2007/relationships/media" Target="../media/media1.wav"/><Relationship Id="rId2" Type="http://schemas.openxmlformats.org/officeDocument/2006/relationships/audio" Target="../media/media1.wav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588"/>
            <a:ext cx="12192000" cy="6635379"/>
          </a:xfrm>
          <a:prstGeom prst="rect">
            <a:avLst/>
          </a:prstGeom>
          <a:effectLst>
            <a:outerShdw blurRad="50800" dist="50800" dir="5400000" sx="90000" sy="90000" algn="ctr" rotWithShape="0">
              <a:srgbClr val="000000">
                <a:alpha val="17000"/>
              </a:srgbClr>
            </a:outerShdw>
            <a:reflection stA="54000" endPos="0" dist="50800" dir="5400000" sy="-100000" algn="bl" rotWithShape="0"/>
            <a:softEdge rad="10922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0631" y="1060450"/>
            <a:ext cx="10146507" cy="281305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E084C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Automatic Elimination of Saxophone Squeaks</a:t>
            </a:r>
            <a:endParaRPr lang="en-US" b="1" dirty="0">
              <a:solidFill>
                <a:srgbClr val="0E084C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10784" y="4672964"/>
            <a:ext cx="9144000" cy="1655762"/>
          </a:xfrm>
        </p:spPr>
        <p:txBody>
          <a:bodyPr/>
          <a:lstStyle/>
          <a:p>
            <a:r>
              <a:rPr lang="en-US" b="1" dirty="0" smtClean="0">
                <a:solidFill>
                  <a:srgbClr val="0E084C"/>
                </a:solidFill>
                <a:latin typeface="Euclid Extra" charset="0"/>
                <a:ea typeface="Euclid Extra" charset="0"/>
                <a:cs typeface="Euclid Extra" charset="0"/>
              </a:rPr>
              <a:t>Anny Zhao</a:t>
            </a:r>
          </a:p>
          <a:p>
            <a:r>
              <a:rPr lang="en-US" b="1" dirty="0" smtClean="0">
                <a:solidFill>
                  <a:srgbClr val="0E084C"/>
                </a:solidFill>
                <a:latin typeface="Euclid Extra" charset="0"/>
                <a:ea typeface="Euclid Extra" charset="0"/>
                <a:cs typeface="Euclid Extra" charset="0"/>
              </a:rPr>
              <a:t>anzhao2@illinois.edu</a:t>
            </a:r>
            <a:endParaRPr lang="en-US" b="1" dirty="0">
              <a:solidFill>
                <a:srgbClr val="0E084C"/>
              </a:solidFill>
              <a:latin typeface="Euclid Extra" charset="0"/>
              <a:ea typeface="Euclid Extra" charset="0"/>
              <a:cs typeface="Euclid Ext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319631"/>
            <a:ext cx="4938712" cy="3075989"/>
          </a:xfrm>
        </p:spPr>
      </p:pic>
      <p:pic>
        <p:nvPicPr>
          <p:cNvPr id="6" name="saxphone_sample.wav">
            <a:hlinkClick r:id="" action="ppaction://media"/>
          </p:cNvPr>
          <p:cNvPicPr>
            <a:picLocks noGrp="1" noChangeAspect="1"/>
          </p:cNvPicPr>
          <p:nvPr>
            <p:ph sz="half" idx="2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280400" y="3451225"/>
            <a:ext cx="812800" cy="812800"/>
          </a:xfrm>
        </p:spPr>
      </p:pic>
      <p:sp>
        <p:nvSpPr>
          <p:cNvPr id="8" name="TextBox 7"/>
          <p:cNvSpPr txBox="1"/>
          <p:nvPr/>
        </p:nvSpPr>
        <p:spPr>
          <a:xfrm>
            <a:off x="2423160" y="5700892"/>
            <a:ext cx="19842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Squeaks!</a:t>
            </a:r>
            <a:endParaRPr lang="en-US" sz="3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761488" y="5395620"/>
            <a:ext cx="18288" cy="305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</p:cNvCxnSpPr>
          <p:nvPr/>
        </p:nvCxnSpPr>
        <p:spPr>
          <a:xfrm flipV="1">
            <a:off x="3415284" y="5395620"/>
            <a:ext cx="22860" cy="305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21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4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reed works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268" y="2090923"/>
            <a:ext cx="3532981" cy="3532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" y="3295066"/>
            <a:ext cx="6886575" cy="2376544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0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1300163" y="4190643"/>
            <a:ext cx="2857500" cy="11858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00163" y="2143125"/>
            <a:ext cx="2857500" cy="11858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97730" y="4176356"/>
            <a:ext cx="2857500" cy="11858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095297" y="2143125"/>
            <a:ext cx="2857500" cy="11858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697730" y="2143125"/>
            <a:ext cx="2857500" cy="11858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03756" y="2200273"/>
            <a:ext cx="2682716" cy="1071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60647" y="2355890"/>
            <a:ext cx="26827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Read in samples</a:t>
            </a:r>
            <a:endParaRPr lang="en-US" sz="3000" dirty="0"/>
          </a:p>
        </p:txBody>
      </p:sp>
      <p:sp>
        <p:nvSpPr>
          <p:cNvPr id="15" name="TextBox 14"/>
          <p:cNvSpPr txBox="1"/>
          <p:nvPr/>
        </p:nvSpPr>
        <p:spPr>
          <a:xfrm>
            <a:off x="4447699" y="2216772"/>
            <a:ext cx="3354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Do STFT</a:t>
            </a:r>
          </a:p>
          <a:p>
            <a:pPr algn="ctr"/>
            <a:r>
              <a:rPr lang="en-US" sz="3000" dirty="0" smtClean="0"/>
              <a:t>(</a:t>
            </a:r>
            <a:r>
              <a:rPr lang="en-US" sz="3000" dirty="0" err="1" smtClean="0"/>
              <a:t>freq</a:t>
            </a:r>
            <a:r>
              <a:rPr lang="en-US" sz="3000" dirty="0" smtClean="0"/>
              <a:t> domain)</a:t>
            </a:r>
            <a:endParaRPr lang="en-US" sz="3000" dirty="0"/>
          </a:p>
        </p:txBody>
      </p:sp>
      <p:sp>
        <p:nvSpPr>
          <p:cNvPr id="17" name="TextBox 16"/>
          <p:cNvSpPr txBox="1"/>
          <p:nvPr/>
        </p:nvSpPr>
        <p:spPr>
          <a:xfrm>
            <a:off x="7982187" y="2256173"/>
            <a:ext cx="3083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mtClean="0"/>
              <a:t>Find windows that contain </a:t>
            </a:r>
            <a:r>
              <a:rPr lang="en-US" sz="3000" dirty="0" smtClean="0"/>
              <a:t>squeak</a:t>
            </a:r>
            <a:endParaRPr lang="en-US" sz="30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7779" y="4281240"/>
            <a:ext cx="2823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Delete squeak in time domain</a:t>
            </a:r>
            <a:endParaRPr lang="en-US" sz="30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5122" y="4030623"/>
            <a:ext cx="2823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Join samples before and after the squeak</a:t>
            </a:r>
            <a:endParaRPr lang="en-US" sz="3000" dirty="0"/>
          </a:p>
        </p:txBody>
      </p:sp>
      <p:cxnSp>
        <p:nvCxnSpPr>
          <p:cNvPr id="22" name="Straight Arrow Connector 21"/>
          <p:cNvCxnSpPr>
            <a:stCxn id="7" idx="3"/>
            <a:endCxn id="11" idx="1"/>
          </p:cNvCxnSpPr>
          <p:nvPr/>
        </p:nvCxnSpPr>
        <p:spPr>
          <a:xfrm>
            <a:off x="4157663" y="2736057"/>
            <a:ext cx="5400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555230" y="2736057"/>
            <a:ext cx="5400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0" idx="2"/>
            <a:endCxn id="19" idx="1"/>
          </p:cNvCxnSpPr>
          <p:nvPr/>
        </p:nvCxnSpPr>
        <p:spPr>
          <a:xfrm rot="5400000">
            <a:off x="4684812" y="-55661"/>
            <a:ext cx="1454587" cy="8223884"/>
          </a:xfrm>
          <a:prstGeom prst="bentConnector4">
            <a:avLst>
              <a:gd name="adj1" fmla="val 29619"/>
              <a:gd name="adj2" fmla="val 10278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Euclid Extra" charset="0"/>
                <a:ea typeface="Euclid Extra" charset="0"/>
                <a:cs typeface="Euclid Extra" charset="0"/>
              </a:rPr>
              <a:t>Procedure</a:t>
            </a:r>
            <a:endParaRPr lang="en-US" b="1" dirty="0">
              <a:latin typeface="Euclid Extra" charset="0"/>
              <a:ea typeface="Euclid Extra" charset="0"/>
              <a:cs typeface="Euclid Extra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157663" y="4775260"/>
            <a:ext cx="5400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73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STFT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5838" y="1845734"/>
            <a:ext cx="5049201" cy="402336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Window Size?</a:t>
            </a:r>
          </a:p>
          <a:p>
            <a:pPr lvl="1"/>
            <a:r>
              <a:rPr lang="mr-IN" sz="3000" dirty="0" smtClean="0"/>
              <a:t>3/220*48000(</a:t>
            </a:r>
            <a:r>
              <a:rPr lang="en-US" sz="3000" dirty="0" err="1" smtClean="0"/>
              <a:t>sr</a:t>
            </a:r>
            <a:r>
              <a:rPr lang="mr-IN" sz="3000" dirty="0" smtClean="0"/>
              <a:t>) = 655</a:t>
            </a:r>
            <a:endParaRPr lang="en-US" sz="3000" dirty="0" smtClean="0"/>
          </a:p>
          <a:p>
            <a:pPr lvl="1"/>
            <a:r>
              <a:rPr lang="en-US" sz="3000" dirty="0" smtClean="0"/>
              <a:t>time detail vs. frequency detail</a:t>
            </a:r>
          </a:p>
          <a:p>
            <a:endParaRPr lang="en-US" sz="3000" dirty="0" smtClean="0"/>
          </a:p>
          <a:p>
            <a:r>
              <a:rPr lang="en-US" sz="3000" dirty="0" smtClean="0"/>
              <a:t>Limit of frequency for length n?</a:t>
            </a:r>
          </a:p>
          <a:p>
            <a:pPr lvl="1"/>
            <a:r>
              <a:rPr lang="en-US" sz="3000" dirty="0" smtClean="0"/>
              <a:t>Each bin is </a:t>
            </a:r>
            <a:r>
              <a:rPr lang="en-US" sz="3000" dirty="0" err="1" smtClean="0"/>
              <a:t>sr</a:t>
            </a:r>
            <a:r>
              <a:rPr lang="en-US" sz="3000" dirty="0" smtClean="0"/>
              <a:t>/n = 48000/655 ~ 73 </a:t>
            </a:r>
            <a:r>
              <a:rPr lang="en-US" sz="3000" dirty="0" err="1" smtClean="0"/>
              <a:t>hz</a:t>
            </a:r>
            <a:endParaRPr lang="en-US" sz="3000" dirty="0" smtClean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555" y="2166251"/>
            <a:ext cx="4937125" cy="3702843"/>
          </a:xfrm>
        </p:spPr>
      </p:pic>
      <p:sp>
        <p:nvSpPr>
          <p:cNvPr id="15" name="TextBox 14"/>
          <p:cNvSpPr txBox="1"/>
          <p:nvPr/>
        </p:nvSpPr>
        <p:spPr>
          <a:xfrm>
            <a:off x="6743699" y="1845734"/>
            <a:ext cx="40862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Short Time Fourier Transform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8172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out which time is the squeak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058402" cy="4023360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n-US" sz="3000" dirty="0" smtClean="0"/>
              <a:t> Overall maximum amplitude</a:t>
            </a:r>
            <a:endParaRPr lang="en-US" sz="3000" dirty="0"/>
          </a:p>
          <a:p>
            <a:pPr>
              <a:buFont typeface="Arial" charset="0"/>
              <a:buChar char="•"/>
            </a:pPr>
            <a:r>
              <a:rPr lang="en-US" sz="3000" dirty="0" smtClean="0"/>
              <a:t>Spectral </a:t>
            </a:r>
            <a:r>
              <a:rPr lang="en-US" altLang="zh-CN" sz="3000" dirty="0" smtClean="0"/>
              <a:t>centroid  </a:t>
            </a:r>
          </a:p>
          <a:p>
            <a:r>
              <a:rPr lang="en-US" altLang="zh-CN" sz="3000" dirty="0" smtClean="0"/>
              <a:t> ~ </a:t>
            </a:r>
            <a:r>
              <a:rPr lang="en-US" sz="3000" dirty="0" smtClean="0"/>
              <a:t>Brightness   </a:t>
            </a:r>
          </a:p>
          <a:p>
            <a:r>
              <a:rPr lang="en-US" sz="3000" dirty="0" smtClean="0"/>
              <a:t> didn’t work</a:t>
            </a:r>
          </a:p>
          <a:p>
            <a:endParaRPr lang="en-US" sz="30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4764194"/>
            <a:ext cx="37846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out which time is </a:t>
            </a:r>
            <a:r>
              <a:rPr lang="en-US" smtClean="0"/>
              <a:t>the squeak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88720" y="1995858"/>
            <a:ext cx="9966960" cy="40233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000" dirty="0" smtClean="0"/>
              <a:t> </a:t>
            </a:r>
            <a:r>
              <a:rPr lang="en-US" sz="2900" dirty="0" smtClean="0"/>
              <a:t>Time </a:t>
            </a:r>
            <a:r>
              <a:rPr lang="en-US" sz="2900" dirty="0"/>
              <a:t>average of </a:t>
            </a:r>
            <a:r>
              <a:rPr lang="en-US" sz="2900" dirty="0" err="1"/>
              <a:t>fft</a:t>
            </a:r>
            <a:r>
              <a:rPr lang="en-US" sz="2900" dirty="0"/>
              <a:t> magnitude in the frequency range of 1900- 2200 </a:t>
            </a:r>
            <a:r>
              <a:rPr lang="en-US" sz="2900" dirty="0" err="1"/>
              <a:t>hz</a:t>
            </a:r>
            <a:endParaRPr lang="en-US" sz="2900" dirty="0"/>
          </a:p>
          <a:p>
            <a:r>
              <a:rPr lang="en-US" sz="2900" dirty="0"/>
              <a:t>Time </a:t>
            </a:r>
            <a:r>
              <a:rPr lang="en-US" sz="2900" dirty="0" smtClean="0"/>
              <a:t>average :</a:t>
            </a:r>
          </a:p>
          <a:p>
            <a:r>
              <a:rPr lang="en-US" sz="2900" dirty="0" smtClean="0"/>
              <a:t>sum over 1900-2200hz over entire duration / the number of windows</a:t>
            </a:r>
          </a:p>
          <a:p>
            <a:r>
              <a:rPr lang="en-US" sz="2900" dirty="0" smtClean="0"/>
              <a:t>Time average is the threshold</a:t>
            </a:r>
          </a:p>
          <a:p>
            <a:r>
              <a:rPr lang="en-US" sz="2900" dirty="0" smtClean="0"/>
              <a:t>Sum over 1900-2200hz this time compare to threshold</a:t>
            </a:r>
          </a:p>
          <a:p>
            <a:r>
              <a:rPr lang="en-US" sz="2900" dirty="0" smtClean="0"/>
              <a:t>Any time any window from 1900-2200hz exceeds this threshold, it is marked as a squeak</a:t>
            </a:r>
            <a:endParaRPr lang="en-US" sz="2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9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461962"/>
            <a:ext cx="9461500" cy="5549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766084"/>
            <a:ext cx="10858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Before</a:t>
            </a:r>
            <a:endParaRPr lang="en-US" sz="2500" b="1" dirty="0"/>
          </a:p>
        </p:txBody>
      </p:sp>
      <p:sp>
        <p:nvSpPr>
          <p:cNvPr id="6" name="Right Arrow 5"/>
          <p:cNvSpPr/>
          <p:nvPr/>
        </p:nvSpPr>
        <p:spPr>
          <a:xfrm>
            <a:off x="870744" y="2243138"/>
            <a:ext cx="43021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>
            <a:off x="870744" y="2265998"/>
            <a:ext cx="430212" cy="3034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263313" y="1042988"/>
            <a:ext cx="9286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After</a:t>
            </a:r>
            <a:endParaRPr lang="en-US" sz="2500" b="1" dirty="0"/>
          </a:p>
        </p:txBody>
      </p:sp>
      <p:cxnSp>
        <p:nvCxnSpPr>
          <p:cNvPr id="17" name="Straight Arrow Connector 16"/>
          <p:cNvCxnSpPr>
            <a:stCxn id="10" idx="1"/>
          </p:cNvCxnSpPr>
          <p:nvPr/>
        </p:nvCxnSpPr>
        <p:spPr>
          <a:xfrm flipH="1">
            <a:off x="10820400" y="1281515"/>
            <a:ext cx="4429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1"/>
          </p:cNvCxnSpPr>
          <p:nvPr/>
        </p:nvCxnSpPr>
        <p:spPr>
          <a:xfrm flipH="1">
            <a:off x="10820400" y="1281515"/>
            <a:ext cx="442913" cy="2501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saxphone_sample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53883" y="1193568"/>
            <a:ext cx="578083" cy="578083"/>
          </a:xfrm>
          <a:prstGeom prst="rect">
            <a:avLst/>
          </a:prstGeom>
        </p:spPr>
      </p:pic>
      <p:pic>
        <p:nvPicPr>
          <p:cNvPr id="21" name="output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347334" y="1684671"/>
            <a:ext cx="639879" cy="63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1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40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938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3000" dirty="0" smtClean="0"/>
              <a:t>Problems:</a:t>
            </a:r>
          </a:p>
          <a:p>
            <a:r>
              <a:rPr lang="en-US" sz="3000" dirty="0" smtClean="0"/>
              <a:t>Only work for track that has few squeak content.</a:t>
            </a:r>
          </a:p>
          <a:p>
            <a:endParaRPr lang="en-US" sz="3000" dirty="0"/>
          </a:p>
          <a:p>
            <a:r>
              <a:rPr lang="en-US" sz="3000" dirty="0" smtClean="0"/>
              <a:t>Future approach:</a:t>
            </a:r>
          </a:p>
          <a:p>
            <a:r>
              <a:rPr lang="en-US" sz="3000" dirty="0" smtClean="0"/>
              <a:t>Replace the deleted time with saxophone sound that can connect the track smoothly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4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7002</TotalTime>
  <Words>349</Words>
  <Application>Microsoft Macintosh PowerPoint</Application>
  <PresentationFormat>Widescreen</PresentationFormat>
  <Paragraphs>53</Paragraphs>
  <Slides>9</Slides>
  <Notes>6</Notes>
  <HiddenSlides>0</HiddenSlides>
  <MMClips>3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 Rounded MT Bold</vt:lpstr>
      <vt:lpstr>Calibri</vt:lpstr>
      <vt:lpstr>Calibri Light</vt:lpstr>
      <vt:lpstr>Euclid Extra</vt:lpstr>
      <vt:lpstr>Mangal</vt:lpstr>
      <vt:lpstr>宋体</vt:lpstr>
      <vt:lpstr>Arial</vt:lpstr>
      <vt:lpstr>Retrospect</vt:lpstr>
      <vt:lpstr>Automatic Elimination of Saxophone Squeaks</vt:lpstr>
      <vt:lpstr>Motivation</vt:lpstr>
      <vt:lpstr>How reed works</vt:lpstr>
      <vt:lpstr>Procedure</vt:lpstr>
      <vt:lpstr>STFT implementation</vt:lpstr>
      <vt:lpstr>Find out which time is the squeak </vt:lpstr>
      <vt:lpstr>Find out which time is the squeak 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Elimination of Saxophone Squeaks</dc:title>
  <dc:creator>anny Z</dc:creator>
  <cp:lastModifiedBy>anny Z</cp:lastModifiedBy>
  <cp:revision>39</cp:revision>
  <dcterms:created xsi:type="dcterms:W3CDTF">2017-01-27T18:51:11Z</dcterms:created>
  <dcterms:modified xsi:type="dcterms:W3CDTF">2017-02-01T15:33:54Z</dcterms:modified>
</cp:coreProperties>
</file>