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20"/>
  </p:notesMasterIdLst>
  <p:handoutMasterIdLst>
    <p:handoutMasterId r:id="rId21"/>
  </p:handoutMasterIdLst>
  <p:sldIdLst>
    <p:sldId id="278" r:id="rId5"/>
    <p:sldId id="282" r:id="rId6"/>
    <p:sldId id="291" r:id="rId7"/>
    <p:sldId id="284" r:id="rId8"/>
    <p:sldId id="285" r:id="rId9"/>
    <p:sldId id="286" r:id="rId10"/>
    <p:sldId id="287" r:id="rId11"/>
    <p:sldId id="288" r:id="rId12"/>
    <p:sldId id="292" r:id="rId13"/>
    <p:sldId id="293" r:id="rId14"/>
    <p:sldId id="295" r:id="rId15"/>
    <p:sldId id="294" r:id="rId16"/>
    <p:sldId id="289" r:id="rId17"/>
    <p:sldId id="296" r:id="rId18"/>
    <p:sldId id="290" r:id="rId19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53B"/>
    <a:srgbClr val="1B192E"/>
    <a:srgbClr val="191730"/>
    <a:srgbClr val="22133B"/>
    <a:srgbClr val="1C1630"/>
    <a:srgbClr val="D2A000"/>
    <a:srgbClr val="443821"/>
    <a:srgbClr val="EEB500"/>
    <a:srgbClr val="FFCD00"/>
    <a:srgbClr val="454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82" d="100"/>
          <a:sy n="82" d="100"/>
        </p:scale>
        <p:origin x="393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1107CF-B91A-440E-AFA2-4801011E840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23BED74-AB8D-40C7-8B6C-F6DC460B9FCC}">
      <dgm:prSet phldrT="[Texto]"/>
      <dgm:spPr>
        <a:solidFill>
          <a:srgbClr val="FFCD00"/>
        </a:solidFill>
      </dgm:spPr>
      <dgm:t>
        <a:bodyPr/>
        <a:lstStyle/>
        <a:p>
          <a:r>
            <a:rPr lang="pt-BR" dirty="0"/>
            <a:t>Gestão de Tempo</a:t>
          </a:r>
        </a:p>
      </dgm:t>
    </dgm:pt>
    <dgm:pt modelId="{D2E5ADFC-66BB-401B-A67B-EFDE5438B598}" type="parTrans" cxnId="{36C81D00-589B-4373-A3D0-03F01D7920C1}">
      <dgm:prSet/>
      <dgm:spPr/>
      <dgm:t>
        <a:bodyPr/>
        <a:lstStyle/>
        <a:p>
          <a:endParaRPr lang="pt-BR"/>
        </a:p>
      </dgm:t>
    </dgm:pt>
    <dgm:pt modelId="{4FA1ACE5-996B-4315-9317-C3900C65E5FF}" type="sibTrans" cxnId="{36C81D00-589B-4373-A3D0-03F01D7920C1}">
      <dgm:prSet/>
      <dgm:spPr>
        <a:ln>
          <a:solidFill>
            <a:srgbClr val="FFC000"/>
          </a:solidFill>
        </a:ln>
      </dgm:spPr>
      <dgm:t>
        <a:bodyPr/>
        <a:lstStyle/>
        <a:p>
          <a:endParaRPr lang="pt-BR"/>
        </a:p>
      </dgm:t>
    </dgm:pt>
    <dgm:pt modelId="{AB755C19-CB6B-426F-BF77-A14F621A1BFE}">
      <dgm:prSet phldrT="[Texto]"/>
      <dgm:spPr>
        <a:solidFill>
          <a:srgbClr val="FFCD00"/>
        </a:solidFill>
      </dgm:spPr>
      <dgm:t>
        <a:bodyPr/>
        <a:lstStyle/>
        <a:p>
          <a:r>
            <a:rPr lang="pt-BR" dirty="0"/>
            <a:t>Comunicação com Alunos</a:t>
          </a:r>
        </a:p>
      </dgm:t>
    </dgm:pt>
    <dgm:pt modelId="{F6C9F100-2733-4A4B-A7C3-B921B4572B96}" type="parTrans" cxnId="{E3A03B6E-C1A7-413E-9808-1CFBB1E6187B}">
      <dgm:prSet/>
      <dgm:spPr/>
      <dgm:t>
        <a:bodyPr/>
        <a:lstStyle/>
        <a:p>
          <a:endParaRPr lang="pt-BR"/>
        </a:p>
      </dgm:t>
    </dgm:pt>
    <dgm:pt modelId="{165DC16E-0AB3-4374-92B1-C9DCA81790DA}" type="sibTrans" cxnId="{E3A03B6E-C1A7-413E-9808-1CFBB1E6187B}">
      <dgm:prSet/>
      <dgm:spPr/>
      <dgm:t>
        <a:bodyPr/>
        <a:lstStyle/>
        <a:p>
          <a:endParaRPr lang="pt-BR"/>
        </a:p>
      </dgm:t>
    </dgm:pt>
    <dgm:pt modelId="{9110B43B-6BAB-48E8-8D67-FDA0509E4819}">
      <dgm:prSet phldrT="[Texto]"/>
      <dgm:spPr>
        <a:solidFill>
          <a:srgbClr val="EEB500"/>
        </a:solidFill>
      </dgm:spPr>
      <dgm:t>
        <a:bodyPr/>
        <a:lstStyle/>
        <a:p>
          <a:r>
            <a:rPr lang="pt-BR" u="none" dirty="0"/>
            <a:t>Gestão de Atividades</a:t>
          </a:r>
        </a:p>
      </dgm:t>
    </dgm:pt>
    <dgm:pt modelId="{645D7354-C012-4262-A2D3-05354110D6AF}" type="parTrans" cxnId="{3B82D07F-E554-40B4-90D5-8FBE1780F9A8}">
      <dgm:prSet/>
      <dgm:spPr/>
      <dgm:t>
        <a:bodyPr/>
        <a:lstStyle/>
        <a:p>
          <a:endParaRPr lang="pt-BR"/>
        </a:p>
      </dgm:t>
    </dgm:pt>
    <dgm:pt modelId="{B7884BCD-9FA3-42D3-A0CA-0EE30D70D970}" type="sibTrans" cxnId="{3B82D07F-E554-40B4-90D5-8FBE1780F9A8}">
      <dgm:prSet/>
      <dgm:spPr/>
      <dgm:t>
        <a:bodyPr/>
        <a:lstStyle/>
        <a:p>
          <a:endParaRPr lang="pt-BR"/>
        </a:p>
      </dgm:t>
    </dgm:pt>
    <dgm:pt modelId="{2BD7A027-AAA9-498F-98A9-31F295CA11A5}" type="pres">
      <dgm:prSet presAssocID="{761107CF-B91A-440E-AFA2-4801011E840C}" presName="Name0" presStyleCnt="0">
        <dgm:presLayoutVars>
          <dgm:chMax val="7"/>
          <dgm:chPref val="7"/>
          <dgm:dir/>
        </dgm:presLayoutVars>
      </dgm:prSet>
      <dgm:spPr/>
    </dgm:pt>
    <dgm:pt modelId="{A2C4977F-8E9C-47CB-938D-F25128320F45}" type="pres">
      <dgm:prSet presAssocID="{761107CF-B91A-440E-AFA2-4801011E840C}" presName="Name1" presStyleCnt="0"/>
      <dgm:spPr/>
    </dgm:pt>
    <dgm:pt modelId="{92A5C814-FA11-42BA-924A-2560DEB200CC}" type="pres">
      <dgm:prSet presAssocID="{761107CF-B91A-440E-AFA2-4801011E840C}" presName="cycle" presStyleCnt="0"/>
      <dgm:spPr/>
    </dgm:pt>
    <dgm:pt modelId="{A21215DC-29D4-4E4A-A8F2-049A6776ACEF}" type="pres">
      <dgm:prSet presAssocID="{761107CF-B91A-440E-AFA2-4801011E840C}" presName="srcNode" presStyleLbl="node1" presStyleIdx="0" presStyleCnt="3"/>
      <dgm:spPr/>
    </dgm:pt>
    <dgm:pt modelId="{6041E519-2E28-48E8-92C5-3EA3B0C6771D}" type="pres">
      <dgm:prSet presAssocID="{761107CF-B91A-440E-AFA2-4801011E840C}" presName="conn" presStyleLbl="parChTrans1D2" presStyleIdx="0" presStyleCnt="1"/>
      <dgm:spPr/>
    </dgm:pt>
    <dgm:pt modelId="{D8D10F3C-D8BF-4602-8EB7-629517273BD8}" type="pres">
      <dgm:prSet presAssocID="{761107CF-B91A-440E-AFA2-4801011E840C}" presName="extraNode" presStyleLbl="node1" presStyleIdx="0" presStyleCnt="3"/>
      <dgm:spPr/>
    </dgm:pt>
    <dgm:pt modelId="{BE58AA2A-D9FB-4BE3-A6B5-AF533451ECE1}" type="pres">
      <dgm:prSet presAssocID="{761107CF-B91A-440E-AFA2-4801011E840C}" presName="dstNode" presStyleLbl="node1" presStyleIdx="0" presStyleCnt="3"/>
      <dgm:spPr/>
    </dgm:pt>
    <dgm:pt modelId="{93E35601-1737-4893-93EC-22CAA0EB1412}" type="pres">
      <dgm:prSet presAssocID="{923BED74-AB8D-40C7-8B6C-F6DC460B9FCC}" presName="text_1" presStyleLbl="node1" presStyleIdx="0" presStyleCnt="3">
        <dgm:presLayoutVars>
          <dgm:bulletEnabled val="1"/>
        </dgm:presLayoutVars>
      </dgm:prSet>
      <dgm:spPr/>
    </dgm:pt>
    <dgm:pt modelId="{A1BC53B2-52D3-4001-95B3-4716C2047400}" type="pres">
      <dgm:prSet presAssocID="{923BED74-AB8D-40C7-8B6C-F6DC460B9FCC}" presName="accent_1" presStyleCnt="0"/>
      <dgm:spPr/>
    </dgm:pt>
    <dgm:pt modelId="{92C5CB10-C9CA-4CB0-960A-64AADEC595A6}" type="pres">
      <dgm:prSet presAssocID="{923BED74-AB8D-40C7-8B6C-F6DC460B9FCC}" presName="accentRepeatNode" presStyleLbl="solidFgAcc1" presStyleIdx="0" presStyleCnt="3"/>
      <dgm:spPr>
        <a:ln>
          <a:solidFill>
            <a:srgbClr val="FFC000"/>
          </a:solidFill>
        </a:ln>
      </dgm:spPr>
    </dgm:pt>
    <dgm:pt modelId="{E28FB6B8-D9D6-4A77-90C8-0148BE5404F9}" type="pres">
      <dgm:prSet presAssocID="{9110B43B-6BAB-48E8-8D67-FDA0509E4819}" presName="text_2" presStyleLbl="node1" presStyleIdx="1" presStyleCnt="3">
        <dgm:presLayoutVars>
          <dgm:bulletEnabled val="1"/>
        </dgm:presLayoutVars>
      </dgm:prSet>
      <dgm:spPr/>
    </dgm:pt>
    <dgm:pt modelId="{59BB218F-EF64-4236-AEE0-0B6E82771B8D}" type="pres">
      <dgm:prSet presAssocID="{9110B43B-6BAB-48E8-8D67-FDA0509E4819}" presName="accent_2" presStyleCnt="0"/>
      <dgm:spPr/>
    </dgm:pt>
    <dgm:pt modelId="{295B3953-B9A3-4CFA-BDFE-1991724761C7}" type="pres">
      <dgm:prSet presAssocID="{9110B43B-6BAB-48E8-8D67-FDA0509E4819}" presName="accentRepeatNode" presStyleLbl="solidFgAcc1" presStyleIdx="1" presStyleCnt="3"/>
      <dgm:spPr>
        <a:ln>
          <a:solidFill>
            <a:srgbClr val="FFC000"/>
          </a:solidFill>
        </a:ln>
      </dgm:spPr>
    </dgm:pt>
    <dgm:pt modelId="{3BC3B1DA-05EF-4F42-AC2A-DA5D0002BFCE}" type="pres">
      <dgm:prSet presAssocID="{AB755C19-CB6B-426F-BF77-A14F621A1BFE}" presName="text_3" presStyleLbl="node1" presStyleIdx="2" presStyleCnt="3">
        <dgm:presLayoutVars>
          <dgm:bulletEnabled val="1"/>
        </dgm:presLayoutVars>
      </dgm:prSet>
      <dgm:spPr/>
    </dgm:pt>
    <dgm:pt modelId="{3E9EBFE6-A7B4-471F-AD64-CABE6491D9AD}" type="pres">
      <dgm:prSet presAssocID="{AB755C19-CB6B-426F-BF77-A14F621A1BFE}" presName="accent_3" presStyleCnt="0"/>
      <dgm:spPr/>
    </dgm:pt>
    <dgm:pt modelId="{E20ABCE7-BED4-4F8C-8A79-C34F20024C77}" type="pres">
      <dgm:prSet presAssocID="{AB755C19-CB6B-426F-BF77-A14F621A1BFE}" presName="accentRepeatNode" presStyleLbl="solidFgAcc1" presStyleIdx="2" presStyleCnt="3"/>
      <dgm:spPr>
        <a:ln>
          <a:solidFill>
            <a:srgbClr val="FFC000"/>
          </a:solidFill>
        </a:ln>
      </dgm:spPr>
    </dgm:pt>
  </dgm:ptLst>
  <dgm:cxnLst>
    <dgm:cxn modelId="{36C81D00-589B-4373-A3D0-03F01D7920C1}" srcId="{761107CF-B91A-440E-AFA2-4801011E840C}" destId="{923BED74-AB8D-40C7-8B6C-F6DC460B9FCC}" srcOrd="0" destOrd="0" parTransId="{D2E5ADFC-66BB-401B-A67B-EFDE5438B598}" sibTransId="{4FA1ACE5-996B-4315-9317-C3900C65E5FF}"/>
    <dgm:cxn modelId="{32A2B72C-4738-473C-9265-DDB24677A722}" type="presOf" srcId="{923BED74-AB8D-40C7-8B6C-F6DC460B9FCC}" destId="{93E35601-1737-4893-93EC-22CAA0EB1412}" srcOrd="0" destOrd="0" presId="urn:microsoft.com/office/officeart/2008/layout/VerticalCurvedList"/>
    <dgm:cxn modelId="{E3A03B6E-C1A7-413E-9808-1CFBB1E6187B}" srcId="{761107CF-B91A-440E-AFA2-4801011E840C}" destId="{AB755C19-CB6B-426F-BF77-A14F621A1BFE}" srcOrd="2" destOrd="0" parTransId="{F6C9F100-2733-4A4B-A7C3-B921B4572B96}" sibTransId="{165DC16E-0AB3-4374-92B1-C9DCA81790DA}"/>
    <dgm:cxn modelId="{E0A06C77-F14F-4D28-A5DC-7BA92E8F523C}" type="presOf" srcId="{9110B43B-6BAB-48E8-8D67-FDA0509E4819}" destId="{E28FB6B8-D9D6-4A77-90C8-0148BE5404F9}" srcOrd="0" destOrd="0" presId="urn:microsoft.com/office/officeart/2008/layout/VerticalCurvedList"/>
    <dgm:cxn modelId="{3B82D07F-E554-40B4-90D5-8FBE1780F9A8}" srcId="{761107CF-B91A-440E-AFA2-4801011E840C}" destId="{9110B43B-6BAB-48E8-8D67-FDA0509E4819}" srcOrd="1" destOrd="0" parTransId="{645D7354-C012-4262-A2D3-05354110D6AF}" sibTransId="{B7884BCD-9FA3-42D3-A0CA-0EE30D70D970}"/>
    <dgm:cxn modelId="{60D4ABC1-653A-456E-A3EE-26503BFFEEF2}" type="presOf" srcId="{AB755C19-CB6B-426F-BF77-A14F621A1BFE}" destId="{3BC3B1DA-05EF-4F42-AC2A-DA5D0002BFCE}" srcOrd="0" destOrd="0" presId="urn:microsoft.com/office/officeart/2008/layout/VerticalCurvedList"/>
    <dgm:cxn modelId="{C6AF34DA-578C-411C-B1AE-02BF883B0635}" type="presOf" srcId="{761107CF-B91A-440E-AFA2-4801011E840C}" destId="{2BD7A027-AAA9-498F-98A9-31F295CA11A5}" srcOrd="0" destOrd="0" presId="urn:microsoft.com/office/officeart/2008/layout/VerticalCurvedList"/>
    <dgm:cxn modelId="{7DB97CF2-9D85-42FF-AFF5-302663B56929}" type="presOf" srcId="{4FA1ACE5-996B-4315-9317-C3900C65E5FF}" destId="{6041E519-2E28-48E8-92C5-3EA3B0C6771D}" srcOrd="0" destOrd="0" presId="urn:microsoft.com/office/officeart/2008/layout/VerticalCurvedList"/>
    <dgm:cxn modelId="{C0D3A2C3-F61A-4A52-9B87-4E57ACA7ECDF}" type="presParOf" srcId="{2BD7A027-AAA9-498F-98A9-31F295CA11A5}" destId="{A2C4977F-8E9C-47CB-938D-F25128320F45}" srcOrd="0" destOrd="0" presId="urn:microsoft.com/office/officeart/2008/layout/VerticalCurvedList"/>
    <dgm:cxn modelId="{C57CA1AF-AF66-4F46-97D2-4A4E7C656D75}" type="presParOf" srcId="{A2C4977F-8E9C-47CB-938D-F25128320F45}" destId="{92A5C814-FA11-42BA-924A-2560DEB200CC}" srcOrd="0" destOrd="0" presId="urn:microsoft.com/office/officeart/2008/layout/VerticalCurvedList"/>
    <dgm:cxn modelId="{9E929D4B-CCC6-467E-8C93-93A4228FF453}" type="presParOf" srcId="{92A5C814-FA11-42BA-924A-2560DEB200CC}" destId="{A21215DC-29D4-4E4A-A8F2-049A6776ACEF}" srcOrd="0" destOrd="0" presId="urn:microsoft.com/office/officeart/2008/layout/VerticalCurvedList"/>
    <dgm:cxn modelId="{0C86C1E2-7333-4C02-8B68-56C4057ADA84}" type="presParOf" srcId="{92A5C814-FA11-42BA-924A-2560DEB200CC}" destId="{6041E519-2E28-48E8-92C5-3EA3B0C6771D}" srcOrd="1" destOrd="0" presId="urn:microsoft.com/office/officeart/2008/layout/VerticalCurvedList"/>
    <dgm:cxn modelId="{C8637BAD-C924-47C2-8EC5-48F5B1F4CC9B}" type="presParOf" srcId="{92A5C814-FA11-42BA-924A-2560DEB200CC}" destId="{D8D10F3C-D8BF-4602-8EB7-629517273BD8}" srcOrd="2" destOrd="0" presId="urn:microsoft.com/office/officeart/2008/layout/VerticalCurvedList"/>
    <dgm:cxn modelId="{A3F20479-30E7-4C1E-84BB-0E1EAF2F9A81}" type="presParOf" srcId="{92A5C814-FA11-42BA-924A-2560DEB200CC}" destId="{BE58AA2A-D9FB-4BE3-A6B5-AF533451ECE1}" srcOrd="3" destOrd="0" presId="urn:microsoft.com/office/officeart/2008/layout/VerticalCurvedList"/>
    <dgm:cxn modelId="{8968FD31-7C4E-4FE8-974D-14D833A6F388}" type="presParOf" srcId="{A2C4977F-8E9C-47CB-938D-F25128320F45}" destId="{93E35601-1737-4893-93EC-22CAA0EB1412}" srcOrd="1" destOrd="0" presId="urn:microsoft.com/office/officeart/2008/layout/VerticalCurvedList"/>
    <dgm:cxn modelId="{D1BA6F07-EBEA-4E6F-98DB-B04F729EE9C3}" type="presParOf" srcId="{A2C4977F-8E9C-47CB-938D-F25128320F45}" destId="{A1BC53B2-52D3-4001-95B3-4716C2047400}" srcOrd="2" destOrd="0" presId="urn:microsoft.com/office/officeart/2008/layout/VerticalCurvedList"/>
    <dgm:cxn modelId="{4A054E2B-A290-443A-BD11-3C9B2C969102}" type="presParOf" srcId="{A1BC53B2-52D3-4001-95B3-4716C2047400}" destId="{92C5CB10-C9CA-4CB0-960A-64AADEC595A6}" srcOrd="0" destOrd="0" presId="urn:microsoft.com/office/officeart/2008/layout/VerticalCurvedList"/>
    <dgm:cxn modelId="{2E5FDDC3-4A15-45DA-8BE2-91EB6536FE4F}" type="presParOf" srcId="{A2C4977F-8E9C-47CB-938D-F25128320F45}" destId="{E28FB6B8-D9D6-4A77-90C8-0148BE5404F9}" srcOrd="3" destOrd="0" presId="urn:microsoft.com/office/officeart/2008/layout/VerticalCurvedList"/>
    <dgm:cxn modelId="{648659E5-1A84-419D-95DC-FE45BBE73B17}" type="presParOf" srcId="{A2C4977F-8E9C-47CB-938D-F25128320F45}" destId="{59BB218F-EF64-4236-AEE0-0B6E82771B8D}" srcOrd="4" destOrd="0" presId="urn:microsoft.com/office/officeart/2008/layout/VerticalCurvedList"/>
    <dgm:cxn modelId="{868DA2B5-A925-4626-BA37-E9A027C45102}" type="presParOf" srcId="{59BB218F-EF64-4236-AEE0-0B6E82771B8D}" destId="{295B3953-B9A3-4CFA-BDFE-1991724761C7}" srcOrd="0" destOrd="0" presId="urn:microsoft.com/office/officeart/2008/layout/VerticalCurvedList"/>
    <dgm:cxn modelId="{6D92D36F-A173-455B-AE80-6145BE18D28A}" type="presParOf" srcId="{A2C4977F-8E9C-47CB-938D-F25128320F45}" destId="{3BC3B1DA-05EF-4F42-AC2A-DA5D0002BFCE}" srcOrd="5" destOrd="0" presId="urn:microsoft.com/office/officeart/2008/layout/VerticalCurvedList"/>
    <dgm:cxn modelId="{32A79111-C949-40F8-9674-2364240AB174}" type="presParOf" srcId="{A2C4977F-8E9C-47CB-938D-F25128320F45}" destId="{3E9EBFE6-A7B4-471F-AD64-CABE6491D9AD}" srcOrd="6" destOrd="0" presId="urn:microsoft.com/office/officeart/2008/layout/VerticalCurvedList"/>
    <dgm:cxn modelId="{6C9A5E4D-A382-4679-9874-1FD706DC8ECA}" type="presParOf" srcId="{3E9EBFE6-A7B4-471F-AD64-CABE6491D9AD}" destId="{E20ABCE7-BED4-4F8C-8A79-C34F20024C77}" srcOrd="0" destOrd="0" presId="urn:microsoft.com/office/officeart/2008/layout/VerticalCurvedList"/>
  </dgm:cxnLst>
  <dgm:bg>
    <a:solidFill>
      <a:srgbClr val="1B192E"/>
    </a:solidFill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B1FC18-3112-4BA7-BBAD-0DCE469518FE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C5D9D47-8198-404E-856A-293F0187C7A2}">
      <dgm:prSet phldrT="[Texto]"/>
      <dgm:spPr>
        <a:solidFill>
          <a:srgbClr val="FFCD00"/>
        </a:solidFill>
      </dgm:spPr>
      <dgm:t>
        <a:bodyPr/>
        <a:lstStyle/>
        <a:p>
          <a:r>
            <a:rPr lang="pt-BR" dirty="0"/>
            <a:t>Gerenciamento</a:t>
          </a:r>
        </a:p>
      </dgm:t>
    </dgm:pt>
    <dgm:pt modelId="{486B8F97-EBFC-4C81-B3EE-BB775089335B}" type="parTrans" cxnId="{6256D126-A3E0-478C-B90D-DD7A8E7E8482}">
      <dgm:prSet/>
      <dgm:spPr/>
      <dgm:t>
        <a:bodyPr/>
        <a:lstStyle/>
        <a:p>
          <a:endParaRPr lang="pt-BR"/>
        </a:p>
      </dgm:t>
    </dgm:pt>
    <dgm:pt modelId="{7DEEDBD1-7091-483F-8966-509EE23D84BE}" type="sibTrans" cxnId="{6256D126-A3E0-478C-B90D-DD7A8E7E8482}">
      <dgm:prSet/>
      <dgm:spPr/>
      <dgm:t>
        <a:bodyPr/>
        <a:lstStyle/>
        <a:p>
          <a:endParaRPr lang="pt-BR"/>
        </a:p>
      </dgm:t>
    </dgm:pt>
    <dgm:pt modelId="{D059C158-D9B3-4764-9598-150594F70A26}">
      <dgm:prSet phldrT="[Texto]" custT="1"/>
      <dgm:spPr>
        <a:ln>
          <a:solidFill>
            <a:srgbClr val="FFC000"/>
          </a:solidFill>
        </a:ln>
      </dgm:spPr>
      <dgm:t>
        <a:bodyPr/>
        <a:lstStyle/>
        <a:p>
          <a:r>
            <a:rPr lang="pt-BR" sz="1800" dirty="0">
              <a:solidFill>
                <a:schemeClr val="bg1"/>
              </a:solidFill>
            </a:rPr>
            <a:t>Organização de Tarefas e Eventos</a:t>
          </a:r>
        </a:p>
      </dgm:t>
    </dgm:pt>
    <dgm:pt modelId="{431F4095-5232-4302-8D7E-1A52D1A1687C}" type="parTrans" cxnId="{EEF454A0-87E7-4318-9C00-D52E9916C1C6}">
      <dgm:prSet/>
      <dgm:spPr>
        <a:ln>
          <a:solidFill>
            <a:srgbClr val="EEB500"/>
          </a:solidFill>
        </a:ln>
      </dgm:spPr>
      <dgm:t>
        <a:bodyPr/>
        <a:lstStyle/>
        <a:p>
          <a:endParaRPr lang="pt-BR"/>
        </a:p>
      </dgm:t>
    </dgm:pt>
    <dgm:pt modelId="{81BED599-D519-4CAA-BE00-E0D59BBD5942}" type="sibTrans" cxnId="{EEF454A0-87E7-4318-9C00-D52E9916C1C6}">
      <dgm:prSet/>
      <dgm:spPr/>
      <dgm:t>
        <a:bodyPr/>
        <a:lstStyle/>
        <a:p>
          <a:endParaRPr lang="pt-BR"/>
        </a:p>
      </dgm:t>
    </dgm:pt>
    <dgm:pt modelId="{791BD0D2-1EEC-4491-918C-6ACA8A86EE51}">
      <dgm:prSet phldrT="[Texto]"/>
      <dgm:spPr>
        <a:solidFill>
          <a:srgbClr val="EEB500"/>
        </a:solidFill>
      </dgm:spPr>
      <dgm:t>
        <a:bodyPr/>
        <a:lstStyle/>
        <a:p>
          <a:r>
            <a:rPr lang="pt-BR" dirty="0"/>
            <a:t>Comunicação</a:t>
          </a:r>
        </a:p>
      </dgm:t>
    </dgm:pt>
    <dgm:pt modelId="{7DD5E87C-7128-4BB8-A501-A76B1D7635E0}" type="parTrans" cxnId="{39F83BD5-2E00-41D6-94E7-426002006FEF}">
      <dgm:prSet/>
      <dgm:spPr/>
      <dgm:t>
        <a:bodyPr/>
        <a:lstStyle/>
        <a:p>
          <a:endParaRPr lang="pt-BR"/>
        </a:p>
      </dgm:t>
    </dgm:pt>
    <dgm:pt modelId="{D510ADC3-66B1-4271-B170-0C04A700AB76}" type="sibTrans" cxnId="{39F83BD5-2E00-41D6-94E7-426002006FEF}">
      <dgm:prSet/>
      <dgm:spPr/>
      <dgm:t>
        <a:bodyPr/>
        <a:lstStyle/>
        <a:p>
          <a:endParaRPr lang="pt-BR"/>
        </a:p>
      </dgm:t>
    </dgm:pt>
    <dgm:pt modelId="{D1103960-51AA-4D37-A836-F0FB509242D5}">
      <dgm:prSet phldrT="[Texto]" custT="1"/>
      <dgm:spPr>
        <a:ln>
          <a:solidFill>
            <a:srgbClr val="FFC000"/>
          </a:solidFill>
        </a:ln>
      </dgm:spPr>
      <dgm:t>
        <a:bodyPr/>
        <a:lstStyle/>
        <a:p>
          <a:r>
            <a:rPr lang="pt-BR" sz="1800" dirty="0"/>
            <a:t>Notificações definidas pelo Professor</a:t>
          </a:r>
        </a:p>
      </dgm:t>
    </dgm:pt>
    <dgm:pt modelId="{18DD80A6-7E1C-49F2-A5C2-57D9A2D98878}" type="parTrans" cxnId="{7E87E6D4-1FE0-4457-91BA-612F67D7E733}">
      <dgm:prSet/>
      <dgm:spPr>
        <a:ln>
          <a:solidFill>
            <a:srgbClr val="EEB500"/>
          </a:solidFill>
        </a:ln>
      </dgm:spPr>
      <dgm:t>
        <a:bodyPr/>
        <a:lstStyle/>
        <a:p>
          <a:endParaRPr lang="pt-BR"/>
        </a:p>
      </dgm:t>
    </dgm:pt>
    <dgm:pt modelId="{18FC1608-AFB3-4BDB-A692-F2F8C4144947}" type="sibTrans" cxnId="{7E87E6D4-1FE0-4457-91BA-612F67D7E733}">
      <dgm:prSet/>
      <dgm:spPr/>
      <dgm:t>
        <a:bodyPr/>
        <a:lstStyle/>
        <a:p>
          <a:endParaRPr lang="pt-BR"/>
        </a:p>
      </dgm:t>
    </dgm:pt>
    <dgm:pt modelId="{892BD302-98D0-40BB-BB19-04167FBA14BE}">
      <dgm:prSet phldrT="[Texto]" custT="1"/>
      <dgm:spPr>
        <a:ln>
          <a:solidFill>
            <a:srgbClr val="FFC000"/>
          </a:solidFill>
        </a:ln>
      </dgm:spPr>
      <dgm:t>
        <a:bodyPr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solidFill>
                <a:prstClr val="black"/>
              </a:solidFill>
              <a:latin typeface="Gill Sans MT"/>
              <a:ea typeface="+mn-ea"/>
              <a:cs typeface="+mn-cs"/>
            </a:rPr>
            <a:t>Cadastro de Turmas</a:t>
          </a:r>
        </a:p>
      </dgm:t>
    </dgm:pt>
    <dgm:pt modelId="{30E68877-7493-470A-A370-CD818031A93C}" type="parTrans" cxnId="{4F9548FC-94FB-4D7E-9EDD-1C8E9B875693}">
      <dgm:prSet/>
      <dgm:spPr>
        <a:ln>
          <a:solidFill>
            <a:srgbClr val="EEB500"/>
          </a:solidFill>
        </a:ln>
      </dgm:spPr>
      <dgm:t>
        <a:bodyPr/>
        <a:lstStyle/>
        <a:p>
          <a:endParaRPr lang="pt-BR"/>
        </a:p>
      </dgm:t>
    </dgm:pt>
    <dgm:pt modelId="{12B55909-A03D-4569-818C-BE52E9352234}" type="sibTrans" cxnId="{4F9548FC-94FB-4D7E-9EDD-1C8E9B875693}">
      <dgm:prSet/>
      <dgm:spPr/>
      <dgm:t>
        <a:bodyPr/>
        <a:lstStyle/>
        <a:p>
          <a:endParaRPr lang="pt-BR"/>
        </a:p>
      </dgm:t>
    </dgm:pt>
    <dgm:pt modelId="{89107CEA-7218-465D-9CF4-6EFDA714AC0C}">
      <dgm:prSet phldrT="[Texto]" custT="1"/>
      <dgm:spPr>
        <a:ln>
          <a:solidFill>
            <a:srgbClr val="FFC000"/>
          </a:solidFill>
        </a:ln>
      </dgm:spPr>
      <dgm:t>
        <a:bodyPr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solidFill>
                <a:prstClr val="black"/>
              </a:solidFill>
              <a:latin typeface="Gill Sans MT"/>
              <a:ea typeface="+mn-ea"/>
              <a:cs typeface="+mn-cs"/>
            </a:rPr>
            <a:t>Filtro de turma específica</a:t>
          </a:r>
        </a:p>
      </dgm:t>
    </dgm:pt>
    <dgm:pt modelId="{5B95BB74-100B-4DCF-A05B-98335AE1BEB7}" type="parTrans" cxnId="{FC8C0CE5-A979-4F25-BB89-B7ED5AB4DB05}">
      <dgm:prSet/>
      <dgm:spPr>
        <a:ln>
          <a:solidFill>
            <a:srgbClr val="FFC000"/>
          </a:solidFill>
        </a:ln>
      </dgm:spPr>
      <dgm:t>
        <a:bodyPr/>
        <a:lstStyle/>
        <a:p>
          <a:endParaRPr lang="pt-BR"/>
        </a:p>
      </dgm:t>
    </dgm:pt>
    <dgm:pt modelId="{9F7F32D0-3EEB-4AF6-A72B-F4D7E1907841}" type="sibTrans" cxnId="{FC8C0CE5-A979-4F25-BB89-B7ED5AB4DB05}">
      <dgm:prSet/>
      <dgm:spPr/>
      <dgm:t>
        <a:bodyPr/>
        <a:lstStyle/>
        <a:p>
          <a:endParaRPr lang="pt-BR"/>
        </a:p>
      </dgm:t>
    </dgm:pt>
    <dgm:pt modelId="{7E8AC566-EEAF-4F0A-9174-01030FDED92B}">
      <dgm:prSet phldrT="[Texto]" custT="1"/>
      <dgm:spPr>
        <a:ln>
          <a:solidFill>
            <a:srgbClr val="FFC000"/>
          </a:solidFill>
        </a:ln>
      </dgm:spPr>
      <dgm:t>
        <a:bodyPr/>
        <a:lstStyle/>
        <a:p>
          <a:r>
            <a:rPr lang="pt-BR" sz="1800" dirty="0"/>
            <a:t>Notificações por E-mail</a:t>
          </a:r>
        </a:p>
      </dgm:t>
    </dgm:pt>
    <dgm:pt modelId="{7829F828-522B-4C31-AE96-A9E5D62C134E}" type="parTrans" cxnId="{3D53351A-24B3-4BA6-999C-566D5F733EE2}">
      <dgm:prSet/>
      <dgm:spPr>
        <a:ln>
          <a:solidFill>
            <a:srgbClr val="EEB500"/>
          </a:solidFill>
        </a:ln>
      </dgm:spPr>
      <dgm:t>
        <a:bodyPr/>
        <a:lstStyle/>
        <a:p>
          <a:endParaRPr lang="pt-BR"/>
        </a:p>
      </dgm:t>
    </dgm:pt>
    <dgm:pt modelId="{F4629185-71DE-4829-B511-A018C3D46B1C}" type="sibTrans" cxnId="{3D53351A-24B3-4BA6-999C-566D5F733EE2}">
      <dgm:prSet/>
      <dgm:spPr/>
      <dgm:t>
        <a:bodyPr/>
        <a:lstStyle/>
        <a:p>
          <a:endParaRPr lang="pt-BR"/>
        </a:p>
      </dgm:t>
    </dgm:pt>
    <dgm:pt modelId="{C1197A4A-395C-48ED-8EA0-63D583E5A07F}" type="pres">
      <dgm:prSet presAssocID="{88B1FC18-3112-4BA7-BBAD-0DCE469518F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1B937E2-74BD-4E5B-91DD-AF57B1B0895A}" type="pres">
      <dgm:prSet presAssocID="{6C5D9D47-8198-404E-856A-293F0187C7A2}" presName="root" presStyleCnt="0"/>
      <dgm:spPr/>
    </dgm:pt>
    <dgm:pt modelId="{E94C8FFB-2FE6-406E-8977-F7F7EC30CD8C}" type="pres">
      <dgm:prSet presAssocID="{6C5D9D47-8198-404E-856A-293F0187C7A2}" presName="rootComposite" presStyleCnt="0"/>
      <dgm:spPr/>
    </dgm:pt>
    <dgm:pt modelId="{069130DF-58A0-4C1F-A00C-C9445AB0AE58}" type="pres">
      <dgm:prSet presAssocID="{6C5D9D47-8198-404E-856A-293F0187C7A2}" presName="rootText" presStyleLbl="node1" presStyleIdx="0" presStyleCnt="2"/>
      <dgm:spPr/>
    </dgm:pt>
    <dgm:pt modelId="{77FE5918-3ADC-4972-BC3B-9E58EF9D303E}" type="pres">
      <dgm:prSet presAssocID="{6C5D9D47-8198-404E-856A-293F0187C7A2}" presName="rootConnector" presStyleLbl="node1" presStyleIdx="0" presStyleCnt="2"/>
      <dgm:spPr/>
    </dgm:pt>
    <dgm:pt modelId="{CB319A20-8B77-495D-B498-4C2F1CDF1F97}" type="pres">
      <dgm:prSet presAssocID="{6C5D9D47-8198-404E-856A-293F0187C7A2}" presName="childShape" presStyleCnt="0"/>
      <dgm:spPr/>
    </dgm:pt>
    <dgm:pt modelId="{B8C7D5BB-3F6E-4250-83DA-4E1A63ABC221}" type="pres">
      <dgm:prSet presAssocID="{431F4095-5232-4302-8D7E-1A52D1A1687C}" presName="Name13" presStyleLbl="parChTrans1D2" presStyleIdx="0" presStyleCnt="5"/>
      <dgm:spPr/>
    </dgm:pt>
    <dgm:pt modelId="{B201B560-EE61-47C8-9383-092544B2D2C4}" type="pres">
      <dgm:prSet presAssocID="{D059C158-D9B3-4764-9598-150594F70A26}" presName="childText" presStyleLbl="bgAcc1" presStyleIdx="0" presStyleCnt="5">
        <dgm:presLayoutVars>
          <dgm:bulletEnabled val="1"/>
        </dgm:presLayoutVars>
      </dgm:prSet>
      <dgm:spPr/>
    </dgm:pt>
    <dgm:pt modelId="{B9961D56-221E-4793-9D51-B3B32661E1ED}" type="pres">
      <dgm:prSet presAssocID="{30E68877-7493-470A-A370-CD818031A93C}" presName="Name13" presStyleLbl="parChTrans1D2" presStyleIdx="1" presStyleCnt="5"/>
      <dgm:spPr/>
    </dgm:pt>
    <dgm:pt modelId="{661D32B8-EB37-497E-93E5-34016820D1E6}" type="pres">
      <dgm:prSet presAssocID="{892BD302-98D0-40BB-BB19-04167FBA14BE}" presName="childText" presStyleLbl="bgAcc1" presStyleIdx="1" presStyleCnt="5">
        <dgm:presLayoutVars>
          <dgm:bulletEnabled val="1"/>
        </dgm:presLayoutVars>
      </dgm:prSet>
      <dgm:spPr/>
    </dgm:pt>
    <dgm:pt modelId="{26FF555E-71BD-4464-8840-E9C0819F0EC2}" type="pres">
      <dgm:prSet presAssocID="{5B95BB74-100B-4DCF-A05B-98335AE1BEB7}" presName="Name13" presStyleLbl="parChTrans1D2" presStyleIdx="2" presStyleCnt="5"/>
      <dgm:spPr/>
    </dgm:pt>
    <dgm:pt modelId="{0330CFA6-C2A4-465C-BFC0-6F5BB4E5F1C1}" type="pres">
      <dgm:prSet presAssocID="{89107CEA-7218-465D-9CF4-6EFDA714AC0C}" presName="childText" presStyleLbl="bgAcc1" presStyleIdx="2" presStyleCnt="5">
        <dgm:presLayoutVars>
          <dgm:bulletEnabled val="1"/>
        </dgm:presLayoutVars>
      </dgm:prSet>
      <dgm:spPr/>
    </dgm:pt>
    <dgm:pt modelId="{202B9DEC-4553-4149-944F-836D1A62512D}" type="pres">
      <dgm:prSet presAssocID="{791BD0D2-1EEC-4491-918C-6ACA8A86EE51}" presName="root" presStyleCnt="0"/>
      <dgm:spPr/>
    </dgm:pt>
    <dgm:pt modelId="{C6CDBBFC-201A-4E9D-A74C-A7BA8CE3F592}" type="pres">
      <dgm:prSet presAssocID="{791BD0D2-1EEC-4491-918C-6ACA8A86EE51}" presName="rootComposite" presStyleCnt="0"/>
      <dgm:spPr/>
    </dgm:pt>
    <dgm:pt modelId="{8146AF36-CDE3-4ACB-B326-D184F2866833}" type="pres">
      <dgm:prSet presAssocID="{791BD0D2-1EEC-4491-918C-6ACA8A86EE51}" presName="rootText" presStyleLbl="node1" presStyleIdx="1" presStyleCnt="2"/>
      <dgm:spPr/>
    </dgm:pt>
    <dgm:pt modelId="{DF538869-07B9-49C4-9FBD-904AD2C29D0D}" type="pres">
      <dgm:prSet presAssocID="{791BD0D2-1EEC-4491-918C-6ACA8A86EE51}" presName="rootConnector" presStyleLbl="node1" presStyleIdx="1" presStyleCnt="2"/>
      <dgm:spPr/>
    </dgm:pt>
    <dgm:pt modelId="{410F6B1F-ACD8-407C-ADE5-58A885E42B17}" type="pres">
      <dgm:prSet presAssocID="{791BD0D2-1EEC-4491-918C-6ACA8A86EE51}" presName="childShape" presStyleCnt="0"/>
      <dgm:spPr/>
    </dgm:pt>
    <dgm:pt modelId="{50EA1C6A-401F-4933-9132-FE1D07C5CD3E}" type="pres">
      <dgm:prSet presAssocID="{18DD80A6-7E1C-49F2-A5C2-57D9A2D98878}" presName="Name13" presStyleLbl="parChTrans1D2" presStyleIdx="3" presStyleCnt="5"/>
      <dgm:spPr/>
    </dgm:pt>
    <dgm:pt modelId="{8FCD1971-E1CA-4102-A4B4-E18D9AA7DAA5}" type="pres">
      <dgm:prSet presAssocID="{D1103960-51AA-4D37-A836-F0FB509242D5}" presName="childText" presStyleLbl="bgAcc1" presStyleIdx="3" presStyleCnt="5">
        <dgm:presLayoutVars>
          <dgm:bulletEnabled val="1"/>
        </dgm:presLayoutVars>
      </dgm:prSet>
      <dgm:spPr/>
    </dgm:pt>
    <dgm:pt modelId="{D21008D2-5669-49D7-A760-EE5ED23AEB95}" type="pres">
      <dgm:prSet presAssocID="{7829F828-522B-4C31-AE96-A9E5D62C134E}" presName="Name13" presStyleLbl="parChTrans1D2" presStyleIdx="4" presStyleCnt="5"/>
      <dgm:spPr/>
    </dgm:pt>
    <dgm:pt modelId="{1D7E4154-A0BA-4333-946C-3F6385EE5952}" type="pres">
      <dgm:prSet presAssocID="{7E8AC566-EEAF-4F0A-9174-01030FDED92B}" presName="childText" presStyleLbl="bgAcc1" presStyleIdx="4" presStyleCnt="5">
        <dgm:presLayoutVars>
          <dgm:bulletEnabled val="1"/>
        </dgm:presLayoutVars>
      </dgm:prSet>
      <dgm:spPr/>
    </dgm:pt>
  </dgm:ptLst>
  <dgm:cxnLst>
    <dgm:cxn modelId="{F069B207-04E5-4117-8F7E-63B91E10E258}" type="presOf" srcId="{6C5D9D47-8198-404E-856A-293F0187C7A2}" destId="{77FE5918-3ADC-4972-BC3B-9E58EF9D303E}" srcOrd="1" destOrd="0" presId="urn:microsoft.com/office/officeart/2005/8/layout/hierarchy3"/>
    <dgm:cxn modelId="{DEEEB211-45C1-4F7F-B8B0-87366D17EE21}" type="presOf" srcId="{88B1FC18-3112-4BA7-BBAD-0DCE469518FE}" destId="{C1197A4A-395C-48ED-8EA0-63D583E5A07F}" srcOrd="0" destOrd="0" presId="urn:microsoft.com/office/officeart/2005/8/layout/hierarchy3"/>
    <dgm:cxn modelId="{3D53351A-24B3-4BA6-999C-566D5F733EE2}" srcId="{791BD0D2-1EEC-4491-918C-6ACA8A86EE51}" destId="{7E8AC566-EEAF-4F0A-9174-01030FDED92B}" srcOrd="1" destOrd="0" parTransId="{7829F828-522B-4C31-AE96-A9E5D62C134E}" sibTransId="{F4629185-71DE-4829-B511-A018C3D46B1C}"/>
    <dgm:cxn modelId="{6256D126-A3E0-478C-B90D-DD7A8E7E8482}" srcId="{88B1FC18-3112-4BA7-BBAD-0DCE469518FE}" destId="{6C5D9D47-8198-404E-856A-293F0187C7A2}" srcOrd="0" destOrd="0" parTransId="{486B8F97-EBFC-4C81-B3EE-BB775089335B}" sibTransId="{7DEEDBD1-7091-483F-8966-509EE23D84BE}"/>
    <dgm:cxn modelId="{EC1A312B-BF74-4B00-AB76-9C2B236DF6E8}" type="presOf" srcId="{30E68877-7493-470A-A370-CD818031A93C}" destId="{B9961D56-221E-4793-9D51-B3B32661E1ED}" srcOrd="0" destOrd="0" presId="urn:microsoft.com/office/officeart/2005/8/layout/hierarchy3"/>
    <dgm:cxn modelId="{7E427736-B642-4808-93DC-ACCA03F10E0C}" type="presOf" srcId="{D1103960-51AA-4D37-A836-F0FB509242D5}" destId="{8FCD1971-E1CA-4102-A4B4-E18D9AA7DAA5}" srcOrd="0" destOrd="0" presId="urn:microsoft.com/office/officeart/2005/8/layout/hierarchy3"/>
    <dgm:cxn modelId="{D5DCDB5E-4DA8-49E8-8651-5BFF2D04C3F5}" type="presOf" srcId="{D059C158-D9B3-4764-9598-150594F70A26}" destId="{B201B560-EE61-47C8-9383-092544B2D2C4}" srcOrd="0" destOrd="0" presId="urn:microsoft.com/office/officeart/2005/8/layout/hierarchy3"/>
    <dgm:cxn modelId="{0837356E-4E9E-4329-A6FF-9EE32412CCCF}" type="presOf" srcId="{6C5D9D47-8198-404E-856A-293F0187C7A2}" destId="{069130DF-58A0-4C1F-A00C-C9445AB0AE58}" srcOrd="0" destOrd="0" presId="urn:microsoft.com/office/officeart/2005/8/layout/hierarchy3"/>
    <dgm:cxn modelId="{F40E8F97-5FC3-4811-BF7E-A9B43FF75E2C}" type="presOf" srcId="{18DD80A6-7E1C-49F2-A5C2-57D9A2D98878}" destId="{50EA1C6A-401F-4933-9132-FE1D07C5CD3E}" srcOrd="0" destOrd="0" presId="urn:microsoft.com/office/officeart/2005/8/layout/hierarchy3"/>
    <dgm:cxn modelId="{CDA1E89E-FA85-4BFE-BC3B-A5447BBB4487}" type="presOf" srcId="{7E8AC566-EEAF-4F0A-9174-01030FDED92B}" destId="{1D7E4154-A0BA-4333-946C-3F6385EE5952}" srcOrd="0" destOrd="0" presId="urn:microsoft.com/office/officeart/2005/8/layout/hierarchy3"/>
    <dgm:cxn modelId="{EEF454A0-87E7-4318-9C00-D52E9916C1C6}" srcId="{6C5D9D47-8198-404E-856A-293F0187C7A2}" destId="{D059C158-D9B3-4764-9598-150594F70A26}" srcOrd="0" destOrd="0" parTransId="{431F4095-5232-4302-8D7E-1A52D1A1687C}" sibTransId="{81BED599-D519-4CAA-BE00-E0D59BBD5942}"/>
    <dgm:cxn modelId="{D7710FA5-A821-49D7-BD80-92CD8DD499FF}" type="presOf" srcId="{5B95BB74-100B-4DCF-A05B-98335AE1BEB7}" destId="{26FF555E-71BD-4464-8840-E9C0819F0EC2}" srcOrd="0" destOrd="0" presId="urn:microsoft.com/office/officeart/2005/8/layout/hierarchy3"/>
    <dgm:cxn modelId="{84688BC9-361B-49F7-AE00-D0E90B0F5EA9}" type="presOf" srcId="{791BD0D2-1EEC-4491-918C-6ACA8A86EE51}" destId="{DF538869-07B9-49C4-9FBD-904AD2C29D0D}" srcOrd="1" destOrd="0" presId="urn:microsoft.com/office/officeart/2005/8/layout/hierarchy3"/>
    <dgm:cxn modelId="{73FE6CCE-F716-4367-B2B7-53EA16B1D9CD}" type="presOf" srcId="{89107CEA-7218-465D-9CF4-6EFDA714AC0C}" destId="{0330CFA6-C2A4-465C-BFC0-6F5BB4E5F1C1}" srcOrd="0" destOrd="0" presId="urn:microsoft.com/office/officeart/2005/8/layout/hierarchy3"/>
    <dgm:cxn modelId="{104443D2-DD15-40F9-B603-4B4EB011D469}" type="presOf" srcId="{7829F828-522B-4C31-AE96-A9E5D62C134E}" destId="{D21008D2-5669-49D7-A760-EE5ED23AEB95}" srcOrd="0" destOrd="0" presId="urn:microsoft.com/office/officeart/2005/8/layout/hierarchy3"/>
    <dgm:cxn modelId="{7E87E6D4-1FE0-4457-91BA-612F67D7E733}" srcId="{791BD0D2-1EEC-4491-918C-6ACA8A86EE51}" destId="{D1103960-51AA-4D37-A836-F0FB509242D5}" srcOrd="0" destOrd="0" parTransId="{18DD80A6-7E1C-49F2-A5C2-57D9A2D98878}" sibTransId="{18FC1608-AFB3-4BDB-A692-F2F8C4144947}"/>
    <dgm:cxn modelId="{39F83BD5-2E00-41D6-94E7-426002006FEF}" srcId="{88B1FC18-3112-4BA7-BBAD-0DCE469518FE}" destId="{791BD0D2-1EEC-4491-918C-6ACA8A86EE51}" srcOrd="1" destOrd="0" parTransId="{7DD5E87C-7128-4BB8-A501-A76B1D7635E0}" sibTransId="{D510ADC3-66B1-4271-B170-0C04A700AB76}"/>
    <dgm:cxn modelId="{5F2343D8-30F6-4508-A53D-94210EE391F6}" type="presOf" srcId="{892BD302-98D0-40BB-BB19-04167FBA14BE}" destId="{661D32B8-EB37-497E-93E5-34016820D1E6}" srcOrd="0" destOrd="0" presId="urn:microsoft.com/office/officeart/2005/8/layout/hierarchy3"/>
    <dgm:cxn modelId="{FC8C0CE5-A979-4F25-BB89-B7ED5AB4DB05}" srcId="{6C5D9D47-8198-404E-856A-293F0187C7A2}" destId="{89107CEA-7218-465D-9CF4-6EFDA714AC0C}" srcOrd="2" destOrd="0" parTransId="{5B95BB74-100B-4DCF-A05B-98335AE1BEB7}" sibTransId="{9F7F32D0-3EEB-4AF6-A72B-F4D7E1907841}"/>
    <dgm:cxn modelId="{984838F0-D535-4919-A5FC-64331D85D337}" type="presOf" srcId="{791BD0D2-1EEC-4491-918C-6ACA8A86EE51}" destId="{8146AF36-CDE3-4ACB-B326-D184F2866833}" srcOrd="0" destOrd="0" presId="urn:microsoft.com/office/officeart/2005/8/layout/hierarchy3"/>
    <dgm:cxn modelId="{0AC330F6-489C-4CD8-B8E6-2B32E8177D8C}" type="presOf" srcId="{431F4095-5232-4302-8D7E-1A52D1A1687C}" destId="{B8C7D5BB-3F6E-4250-83DA-4E1A63ABC221}" srcOrd="0" destOrd="0" presId="urn:microsoft.com/office/officeart/2005/8/layout/hierarchy3"/>
    <dgm:cxn modelId="{4F9548FC-94FB-4D7E-9EDD-1C8E9B875693}" srcId="{6C5D9D47-8198-404E-856A-293F0187C7A2}" destId="{892BD302-98D0-40BB-BB19-04167FBA14BE}" srcOrd="1" destOrd="0" parTransId="{30E68877-7493-470A-A370-CD818031A93C}" sibTransId="{12B55909-A03D-4569-818C-BE52E9352234}"/>
    <dgm:cxn modelId="{8A325A8C-A276-4AFD-8CEB-4672E25EDA03}" type="presParOf" srcId="{C1197A4A-395C-48ED-8EA0-63D583E5A07F}" destId="{D1B937E2-74BD-4E5B-91DD-AF57B1B0895A}" srcOrd="0" destOrd="0" presId="urn:microsoft.com/office/officeart/2005/8/layout/hierarchy3"/>
    <dgm:cxn modelId="{507B5326-9A07-459A-9525-415C2383E8F7}" type="presParOf" srcId="{D1B937E2-74BD-4E5B-91DD-AF57B1B0895A}" destId="{E94C8FFB-2FE6-406E-8977-F7F7EC30CD8C}" srcOrd="0" destOrd="0" presId="urn:microsoft.com/office/officeart/2005/8/layout/hierarchy3"/>
    <dgm:cxn modelId="{B9D35791-4DF1-4909-AA51-17A14CF397C1}" type="presParOf" srcId="{E94C8FFB-2FE6-406E-8977-F7F7EC30CD8C}" destId="{069130DF-58A0-4C1F-A00C-C9445AB0AE58}" srcOrd="0" destOrd="0" presId="urn:microsoft.com/office/officeart/2005/8/layout/hierarchy3"/>
    <dgm:cxn modelId="{AA40E6C8-8962-4A90-9AF0-DC666243C60A}" type="presParOf" srcId="{E94C8FFB-2FE6-406E-8977-F7F7EC30CD8C}" destId="{77FE5918-3ADC-4972-BC3B-9E58EF9D303E}" srcOrd="1" destOrd="0" presId="urn:microsoft.com/office/officeart/2005/8/layout/hierarchy3"/>
    <dgm:cxn modelId="{AB4E1A21-0820-4A9E-A935-16D28894B0BA}" type="presParOf" srcId="{D1B937E2-74BD-4E5B-91DD-AF57B1B0895A}" destId="{CB319A20-8B77-495D-B498-4C2F1CDF1F97}" srcOrd="1" destOrd="0" presId="urn:microsoft.com/office/officeart/2005/8/layout/hierarchy3"/>
    <dgm:cxn modelId="{811C60A7-4EBE-4515-B146-870DBE0638BB}" type="presParOf" srcId="{CB319A20-8B77-495D-B498-4C2F1CDF1F97}" destId="{B8C7D5BB-3F6E-4250-83DA-4E1A63ABC221}" srcOrd="0" destOrd="0" presId="urn:microsoft.com/office/officeart/2005/8/layout/hierarchy3"/>
    <dgm:cxn modelId="{EC795141-57B3-4520-97D9-0CA6C7D748CF}" type="presParOf" srcId="{CB319A20-8B77-495D-B498-4C2F1CDF1F97}" destId="{B201B560-EE61-47C8-9383-092544B2D2C4}" srcOrd="1" destOrd="0" presId="urn:microsoft.com/office/officeart/2005/8/layout/hierarchy3"/>
    <dgm:cxn modelId="{D3DF4507-808C-468E-93F4-0D681E70463B}" type="presParOf" srcId="{CB319A20-8B77-495D-B498-4C2F1CDF1F97}" destId="{B9961D56-221E-4793-9D51-B3B32661E1ED}" srcOrd="2" destOrd="0" presId="urn:microsoft.com/office/officeart/2005/8/layout/hierarchy3"/>
    <dgm:cxn modelId="{0B3369DB-06CE-48C5-BB7D-7D06839F779E}" type="presParOf" srcId="{CB319A20-8B77-495D-B498-4C2F1CDF1F97}" destId="{661D32B8-EB37-497E-93E5-34016820D1E6}" srcOrd="3" destOrd="0" presId="urn:microsoft.com/office/officeart/2005/8/layout/hierarchy3"/>
    <dgm:cxn modelId="{9DC99E8E-5C0B-4F95-AB50-ADF5332CF099}" type="presParOf" srcId="{CB319A20-8B77-495D-B498-4C2F1CDF1F97}" destId="{26FF555E-71BD-4464-8840-E9C0819F0EC2}" srcOrd="4" destOrd="0" presId="urn:microsoft.com/office/officeart/2005/8/layout/hierarchy3"/>
    <dgm:cxn modelId="{8C4D007E-3804-4F99-A6E2-B8A400F0B9D1}" type="presParOf" srcId="{CB319A20-8B77-495D-B498-4C2F1CDF1F97}" destId="{0330CFA6-C2A4-465C-BFC0-6F5BB4E5F1C1}" srcOrd="5" destOrd="0" presId="urn:microsoft.com/office/officeart/2005/8/layout/hierarchy3"/>
    <dgm:cxn modelId="{5EA0B5AE-CC33-457D-8A69-7F293E4D2D42}" type="presParOf" srcId="{C1197A4A-395C-48ED-8EA0-63D583E5A07F}" destId="{202B9DEC-4553-4149-944F-836D1A62512D}" srcOrd="1" destOrd="0" presId="urn:microsoft.com/office/officeart/2005/8/layout/hierarchy3"/>
    <dgm:cxn modelId="{A55DA84E-F790-4A6F-BA55-B0EFF1A99460}" type="presParOf" srcId="{202B9DEC-4553-4149-944F-836D1A62512D}" destId="{C6CDBBFC-201A-4E9D-A74C-A7BA8CE3F592}" srcOrd="0" destOrd="0" presId="urn:microsoft.com/office/officeart/2005/8/layout/hierarchy3"/>
    <dgm:cxn modelId="{01572E36-2E6A-4E5E-B56E-AF1AC411F7D3}" type="presParOf" srcId="{C6CDBBFC-201A-4E9D-A74C-A7BA8CE3F592}" destId="{8146AF36-CDE3-4ACB-B326-D184F2866833}" srcOrd="0" destOrd="0" presId="urn:microsoft.com/office/officeart/2005/8/layout/hierarchy3"/>
    <dgm:cxn modelId="{C8381EF8-C155-4762-825D-8004BEB1CF43}" type="presParOf" srcId="{C6CDBBFC-201A-4E9D-A74C-A7BA8CE3F592}" destId="{DF538869-07B9-49C4-9FBD-904AD2C29D0D}" srcOrd="1" destOrd="0" presId="urn:microsoft.com/office/officeart/2005/8/layout/hierarchy3"/>
    <dgm:cxn modelId="{E36C923F-50A1-4726-8975-932F1269002D}" type="presParOf" srcId="{202B9DEC-4553-4149-944F-836D1A62512D}" destId="{410F6B1F-ACD8-407C-ADE5-58A885E42B17}" srcOrd="1" destOrd="0" presId="urn:microsoft.com/office/officeart/2005/8/layout/hierarchy3"/>
    <dgm:cxn modelId="{027C3B1D-8CD5-4C20-ABF2-B0F9DF21313A}" type="presParOf" srcId="{410F6B1F-ACD8-407C-ADE5-58A885E42B17}" destId="{50EA1C6A-401F-4933-9132-FE1D07C5CD3E}" srcOrd="0" destOrd="0" presId="urn:microsoft.com/office/officeart/2005/8/layout/hierarchy3"/>
    <dgm:cxn modelId="{F51FC54B-7F8C-4A7C-91FD-F937AE22A4A2}" type="presParOf" srcId="{410F6B1F-ACD8-407C-ADE5-58A885E42B17}" destId="{8FCD1971-E1CA-4102-A4B4-E18D9AA7DAA5}" srcOrd="1" destOrd="0" presId="urn:microsoft.com/office/officeart/2005/8/layout/hierarchy3"/>
    <dgm:cxn modelId="{B4750E10-31CD-4F46-B4DB-7406D69F2E40}" type="presParOf" srcId="{410F6B1F-ACD8-407C-ADE5-58A885E42B17}" destId="{D21008D2-5669-49D7-A760-EE5ED23AEB95}" srcOrd="2" destOrd="0" presId="urn:microsoft.com/office/officeart/2005/8/layout/hierarchy3"/>
    <dgm:cxn modelId="{B5DC93C0-FB26-44C4-9387-CA8ABE0D0C98}" type="presParOf" srcId="{410F6B1F-ACD8-407C-ADE5-58A885E42B17}" destId="{1D7E4154-A0BA-4333-946C-3F6385EE5952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41E519-2E28-48E8-92C5-3EA3B0C6771D}">
      <dsp:nvSpPr>
        <dsp:cNvPr id="0" name=""/>
        <dsp:cNvSpPr/>
      </dsp:nvSpPr>
      <dsp:spPr>
        <a:xfrm>
          <a:off x="-5321086" y="-814951"/>
          <a:ext cx="6336600" cy="6336600"/>
        </a:xfrm>
        <a:prstGeom prst="blockArc">
          <a:avLst>
            <a:gd name="adj1" fmla="val 18900000"/>
            <a:gd name="adj2" fmla="val 2700000"/>
            <a:gd name="adj3" fmla="val 341"/>
          </a:avLst>
        </a:prstGeom>
        <a:noFill/>
        <a:ln w="1270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E35601-1737-4893-93EC-22CAA0EB1412}">
      <dsp:nvSpPr>
        <dsp:cNvPr id="0" name=""/>
        <dsp:cNvSpPr/>
      </dsp:nvSpPr>
      <dsp:spPr>
        <a:xfrm>
          <a:off x="653289" y="470669"/>
          <a:ext cx="4509540" cy="941339"/>
        </a:xfrm>
        <a:prstGeom prst="rect">
          <a:avLst/>
        </a:prstGeom>
        <a:solidFill>
          <a:srgbClr val="FFCD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7188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Gestão de Tempo</a:t>
          </a:r>
        </a:p>
      </dsp:txBody>
      <dsp:txXfrm>
        <a:off x="653289" y="470669"/>
        <a:ext cx="4509540" cy="941339"/>
      </dsp:txXfrm>
    </dsp:sp>
    <dsp:sp modelId="{92C5CB10-C9CA-4CB0-960A-64AADEC595A6}">
      <dsp:nvSpPr>
        <dsp:cNvPr id="0" name=""/>
        <dsp:cNvSpPr/>
      </dsp:nvSpPr>
      <dsp:spPr>
        <a:xfrm>
          <a:off x="64952" y="353002"/>
          <a:ext cx="1176674" cy="11766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8FB6B8-D9D6-4A77-90C8-0148BE5404F9}">
      <dsp:nvSpPr>
        <dsp:cNvPr id="0" name=""/>
        <dsp:cNvSpPr/>
      </dsp:nvSpPr>
      <dsp:spPr>
        <a:xfrm>
          <a:off x="995466" y="1882678"/>
          <a:ext cx="4167363" cy="941339"/>
        </a:xfrm>
        <a:prstGeom prst="rect">
          <a:avLst/>
        </a:prstGeom>
        <a:solidFill>
          <a:srgbClr val="EEB5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7188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u="none" kern="1200" dirty="0"/>
            <a:t>Gestão de Atividades</a:t>
          </a:r>
        </a:p>
      </dsp:txBody>
      <dsp:txXfrm>
        <a:off x="995466" y="1882678"/>
        <a:ext cx="4167363" cy="941339"/>
      </dsp:txXfrm>
    </dsp:sp>
    <dsp:sp modelId="{295B3953-B9A3-4CFA-BDFE-1991724761C7}">
      <dsp:nvSpPr>
        <dsp:cNvPr id="0" name=""/>
        <dsp:cNvSpPr/>
      </dsp:nvSpPr>
      <dsp:spPr>
        <a:xfrm>
          <a:off x="407129" y="1765011"/>
          <a:ext cx="1176674" cy="11766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3B1DA-05EF-4F42-AC2A-DA5D0002BFCE}">
      <dsp:nvSpPr>
        <dsp:cNvPr id="0" name=""/>
        <dsp:cNvSpPr/>
      </dsp:nvSpPr>
      <dsp:spPr>
        <a:xfrm>
          <a:off x="653289" y="3294687"/>
          <a:ext cx="4509540" cy="941339"/>
        </a:xfrm>
        <a:prstGeom prst="rect">
          <a:avLst/>
        </a:prstGeom>
        <a:solidFill>
          <a:srgbClr val="FFCD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7188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Comunicação com Alunos</a:t>
          </a:r>
        </a:p>
      </dsp:txBody>
      <dsp:txXfrm>
        <a:off x="653289" y="3294687"/>
        <a:ext cx="4509540" cy="941339"/>
      </dsp:txXfrm>
    </dsp:sp>
    <dsp:sp modelId="{E20ABCE7-BED4-4F8C-8A79-C34F20024C77}">
      <dsp:nvSpPr>
        <dsp:cNvPr id="0" name=""/>
        <dsp:cNvSpPr/>
      </dsp:nvSpPr>
      <dsp:spPr>
        <a:xfrm>
          <a:off x="64952" y="3177020"/>
          <a:ext cx="1176674" cy="11766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9130DF-58A0-4C1F-A00C-C9445AB0AE58}">
      <dsp:nvSpPr>
        <dsp:cNvPr id="0" name=""/>
        <dsp:cNvSpPr/>
      </dsp:nvSpPr>
      <dsp:spPr>
        <a:xfrm>
          <a:off x="383382" y="2151"/>
          <a:ext cx="1903354" cy="951677"/>
        </a:xfrm>
        <a:prstGeom prst="roundRect">
          <a:avLst>
            <a:gd name="adj" fmla="val 10000"/>
          </a:avLst>
        </a:prstGeom>
        <a:solidFill>
          <a:srgbClr val="FFCD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Gerenciamento</a:t>
          </a:r>
        </a:p>
      </dsp:txBody>
      <dsp:txXfrm>
        <a:off x="411256" y="30025"/>
        <a:ext cx="1847606" cy="895929"/>
      </dsp:txXfrm>
    </dsp:sp>
    <dsp:sp modelId="{B8C7D5BB-3F6E-4250-83DA-4E1A63ABC221}">
      <dsp:nvSpPr>
        <dsp:cNvPr id="0" name=""/>
        <dsp:cNvSpPr/>
      </dsp:nvSpPr>
      <dsp:spPr>
        <a:xfrm>
          <a:off x="573718" y="953828"/>
          <a:ext cx="190335" cy="71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757"/>
              </a:lnTo>
              <a:lnTo>
                <a:pt x="190335" y="713757"/>
              </a:lnTo>
            </a:path>
          </a:pathLst>
        </a:custGeom>
        <a:noFill/>
        <a:ln w="12700" cap="flat" cmpd="sng" algn="ctr">
          <a:solidFill>
            <a:srgbClr val="EEB5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01B560-EE61-47C8-9383-092544B2D2C4}">
      <dsp:nvSpPr>
        <dsp:cNvPr id="0" name=""/>
        <dsp:cNvSpPr/>
      </dsp:nvSpPr>
      <dsp:spPr>
        <a:xfrm>
          <a:off x="764053" y="1191748"/>
          <a:ext cx="1522683" cy="9516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solidFill>
                <a:schemeClr val="bg1"/>
              </a:solidFill>
            </a:rPr>
            <a:t>Organização de Tarefas e Eventos</a:t>
          </a:r>
        </a:p>
      </dsp:txBody>
      <dsp:txXfrm>
        <a:off x="791927" y="1219622"/>
        <a:ext cx="1466935" cy="895929"/>
      </dsp:txXfrm>
    </dsp:sp>
    <dsp:sp modelId="{B9961D56-221E-4793-9D51-B3B32661E1ED}">
      <dsp:nvSpPr>
        <dsp:cNvPr id="0" name=""/>
        <dsp:cNvSpPr/>
      </dsp:nvSpPr>
      <dsp:spPr>
        <a:xfrm>
          <a:off x="573718" y="953828"/>
          <a:ext cx="190335" cy="19033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3354"/>
              </a:lnTo>
              <a:lnTo>
                <a:pt x="190335" y="1903354"/>
              </a:lnTo>
            </a:path>
          </a:pathLst>
        </a:custGeom>
        <a:noFill/>
        <a:ln w="12700" cap="flat" cmpd="sng" algn="ctr">
          <a:solidFill>
            <a:srgbClr val="EEB5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D32B8-EB37-497E-93E5-34016820D1E6}">
      <dsp:nvSpPr>
        <dsp:cNvPr id="0" name=""/>
        <dsp:cNvSpPr/>
      </dsp:nvSpPr>
      <dsp:spPr>
        <a:xfrm>
          <a:off x="764053" y="2381344"/>
          <a:ext cx="1522683" cy="9516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solidFill>
                <a:prstClr val="black"/>
              </a:solidFill>
              <a:latin typeface="Gill Sans MT"/>
              <a:ea typeface="+mn-ea"/>
              <a:cs typeface="+mn-cs"/>
            </a:rPr>
            <a:t>Cadastro de Turmas</a:t>
          </a:r>
        </a:p>
      </dsp:txBody>
      <dsp:txXfrm>
        <a:off x="791927" y="2409218"/>
        <a:ext cx="1466935" cy="895929"/>
      </dsp:txXfrm>
    </dsp:sp>
    <dsp:sp modelId="{26FF555E-71BD-4464-8840-E9C0819F0EC2}">
      <dsp:nvSpPr>
        <dsp:cNvPr id="0" name=""/>
        <dsp:cNvSpPr/>
      </dsp:nvSpPr>
      <dsp:spPr>
        <a:xfrm>
          <a:off x="573718" y="953828"/>
          <a:ext cx="190335" cy="3092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92950"/>
              </a:lnTo>
              <a:lnTo>
                <a:pt x="190335" y="3092950"/>
              </a:lnTo>
            </a:path>
          </a:pathLst>
        </a:custGeom>
        <a:noFill/>
        <a:ln w="1270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30CFA6-C2A4-465C-BFC0-6F5BB4E5F1C1}">
      <dsp:nvSpPr>
        <dsp:cNvPr id="0" name=""/>
        <dsp:cNvSpPr/>
      </dsp:nvSpPr>
      <dsp:spPr>
        <a:xfrm>
          <a:off x="764053" y="3570941"/>
          <a:ext cx="1522683" cy="9516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solidFill>
                <a:prstClr val="black"/>
              </a:solidFill>
              <a:latin typeface="Gill Sans MT"/>
              <a:ea typeface="+mn-ea"/>
              <a:cs typeface="+mn-cs"/>
            </a:rPr>
            <a:t>Filtro de turma específica</a:t>
          </a:r>
        </a:p>
      </dsp:txBody>
      <dsp:txXfrm>
        <a:off x="791927" y="3598815"/>
        <a:ext cx="1466935" cy="895929"/>
      </dsp:txXfrm>
    </dsp:sp>
    <dsp:sp modelId="{8146AF36-CDE3-4ACB-B326-D184F2866833}">
      <dsp:nvSpPr>
        <dsp:cNvPr id="0" name=""/>
        <dsp:cNvSpPr/>
      </dsp:nvSpPr>
      <dsp:spPr>
        <a:xfrm>
          <a:off x="2762575" y="2151"/>
          <a:ext cx="1903354" cy="951677"/>
        </a:xfrm>
        <a:prstGeom prst="roundRect">
          <a:avLst>
            <a:gd name="adj" fmla="val 10000"/>
          </a:avLst>
        </a:prstGeom>
        <a:solidFill>
          <a:srgbClr val="EEB5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Comunicação</a:t>
          </a:r>
        </a:p>
      </dsp:txBody>
      <dsp:txXfrm>
        <a:off x="2790449" y="30025"/>
        <a:ext cx="1847606" cy="895929"/>
      </dsp:txXfrm>
    </dsp:sp>
    <dsp:sp modelId="{50EA1C6A-401F-4933-9132-FE1D07C5CD3E}">
      <dsp:nvSpPr>
        <dsp:cNvPr id="0" name=""/>
        <dsp:cNvSpPr/>
      </dsp:nvSpPr>
      <dsp:spPr>
        <a:xfrm>
          <a:off x="2952911" y="953828"/>
          <a:ext cx="190335" cy="71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757"/>
              </a:lnTo>
              <a:lnTo>
                <a:pt x="190335" y="713757"/>
              </a:lnTo>
            </a:path>
          </a:pathLst>
        </a:custGeom>
        <a:noFill/>
        <a:ln w="12700" cap="flat" cmpd="sng" algn="ctr">
          <a:solidFill>
            <a:srgbClr val="EEB5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CD1971-E1CA-4102-A4B4-E18D9AA7DAA5}">
      <dsp:nvSpPr>
        <dsp:cNvPr id="0" name=""/>
        <dsp:cNvSpPr/>
      </dsp:nvSpPr>
      <dsp:spPr>
        <a:xfrm>
          <a:off x="3143246" y="1191748"/>
          <a:ext cx="1522683" cy="9516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Notificações definidas pelo Professor</a:t>
          </a:r>
        </a:p>
      </dsp:txBody>
      <dsp:txXfrm>
        <a:off x="3171120" y="1219622"/>
        <a:ext cx="1466935" cy="895929"/>
      </dsp:txXfrm>
    </dsp:sp>
    <dsp:sp modelId="{D21008D2-5669-49D7-A760-EE5ED23AEB95}">
      <dsp:nvSpPr>
        <dsp:cNvPr id="0" name=""/>
        <dsp:cNvSpPr/>
      </dsp:nvSpPr>
      <dsp:spPr>
        <a:xfrm>
          <a:off x="2952911" y="953828"/>
          <a:ext cx="190335" cy="19033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3354"/>
              </a:lnTo>
              <a:lnTo>
                <a:pt x="190335" y="1903354"/>
              </a:lnTo>
            </a:path>
          </a:pathLst>
        </a:custGeom>
        <a:noFill/>
        <a:ln w="12700" cap="flat" cmpd="sng" algn="ctr">
          <a:solidFill>
            <a:srgbClr val="EEB5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7E4154-A0BA-4333-946C-3F6385EE5952}">
      <dsp:nvSpPr>
        <dsp:cNvPr id="0" name=""/>
        <dsp:cNvSpPr/>
      </dsp:nvSpPr>
      <dsp:spPr>
        <a:xfrm>
          <a:off x="3143246" y="2381344"/>
          <a:ext cx="1522683" cy="9516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Notificações por E-mail</a:t>
          </a:r>
        </a:p>
      </dsp:txBody>
      <dsp:txXfrm>
        <a:off x="3171120" y="2409218"/>
        <a:ext cx="1466935" cy="8959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FCF5D6B5-35B7-4285-9A4D-92ED5F34F328}" type="datetime1">
              <a:rPr lang="pt-BR" smtClean="0"/>
              <a:t>25/04/2024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CFA70580-B89C-4157-871D-6B9318EE5F5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fld id="{4CFF1DF4-D409-4130-8A44-0FEC7A586139}" type="datetime1">
              <a:rPr lang="pt-BR" smtClean="0"/>
              <a:pPr/>
              <a:t>25/04/2024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E7AF00E9-A49D-4007-B3B9-A3783809E50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E7AF00E9-A49D-4007-B3B9-A3783809E505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E7AF00E9-A49D-4007-B3B9-A3783809E505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064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E7AF00E9-A49D-4007-B3B9-A3783809E505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4027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E7AF00E9-A49D-4007-B3B9-A3783809E505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3723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E7AF00E9-A49D-4007-B3B9-A3783809E505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5228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E7AF00E9-A49D-4007-B3B9-A3783809E505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5809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E7AF00E9-A49D-4007-B3B9-A3783809E505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7411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pt-BR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adicionar um título</a:t>
            </a:r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pt-BR" sz="2000"/>
            </a:lvl1pPr>
          </a:lstStyle>
          <a:p>
            <a:pPr rtl="0"/>
            <a:r>
              <a:rPr lang="pt-BR"/>
              <a:t>Clique no ícone para inserir a imagem</a:t>
            </a:r>
          </a:p>
        </p:txBody>
      </p:sp>
    </p:spTree>
    <p:extLst>
      <p:ext uri="{BB962C8B-B14F-4D97-AF65-F5344CB8AC3E}">
        <p14:creationId xmlns:p14="http://schemas.microsoft.com/office/powerpoint/2010/main" val="2868207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o 22">
            <a:extLst>
              <a:ext uri="{FF2B5EF4-FFF2-40B4-BE49-F238E27FC236}">
                <a16:creationId xmlns:a16="http://schemas.microsoft.com/office/drawing/2014/main" id="{43C4A872-A473-BFD2-150E-387250C2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ítulo 19">
            <a:extLst>
              <a:ext uri="{FF2B5EF4-FFF2-40B4-BE49-F238E27FC236}">
                <a16:creationId xmlns:a16="http://schemas.microsoft.com/office/drawing/2014/main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rtlCol="0" anchor="b">
            <a:normAutofit/>
          </a:bodyPr>
          <a:lstStyle>
            <a:lvl1pPr>
              <a:defRPr lang="pt-BR" sz="40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22" name="Espaço Reservado para Conteúdo 21">
            <a:extLst>
              <a:ext uri="{FF2B5EF4-FFF2-40B4-BE49-F238E27FC236}">
                <a16:creationId xmlns:a16="http://schemas.microsoft.com/office/drawing/2014/main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 rtlCol="0">
            <a:normAutofit/>
          </a:bodyPr>
          <a:lstStyle>
            <a:lvl1pPr marL="0" indent="0">
              <a:buNone/>
              <a:defRPr lang="pt-BR" sz="1800">
                <a:solidFill>
                  <a:schemeClr val="tx1"/>
                </a:solidFill>
              </a:defRPr>
            </a:lvl1pPr>
            <a:lvl2pPr>
              <a:defRPr lang="pt-BR" sz="1200">
                <a:solidFill>
                  <a:schemeClr val="tx1"/>
                </a:solidFill>
              </a:defRPr>
            </a:lvl2pPr>
            <a:lvl3pPr>
              <a:defRPr lang="pt-BR" sz="1200">
                <a:solidFill>
                  <a:schemeClr val="tx1"/>
                </a:solidFill>
              </a:defRPr>
            </a:lvl3pPr>
            <a:lvl4pPr>
              <a:defRPr lang="pt-BR" sz="1200">
                <a:solidFill>
                  <a:schemeClr val="tx1"/>
                </a:solidFill>
              </a:defRPr>
            </a:lvl4pPr>
            <a:lvl5pPr>
              <a:defRPr lang="pt-BR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Clique para 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20XX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BA1B0FB-D917-4C8C-928F-313BD683BF39}" type="slidenum">
              <a:rPr lang="pt-BR" smtClean="0"/>
              <a:t>‹nº›</a:t>
            </a:fld>
            <a:endParaRPr lang="pt-BR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6C61DF04-D7CB-2B19-8BB9-3E90A6619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orma Livre 5">
              <a:extLst>
                <a:ext uri="{FF2B5EF4-FFF2-40B4-BE49-F238E27FC236}">
                  <a16:creationId xmlns:a16="http://schemas.microsoft.com/office/drawing/2014/main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7" name="Forma Livre 6">
              <a:extLst>
                <a:ext uri="{FF2B5EF4-FFF2-40B4-BE49-F238E27FC236}">
                  <a16:creationId xmlns:a16="http://schemas.microsoft.com/office/drawing/2014/main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8" name="Forma Livre 8">
              <a:extLst>
                <a:ext uri="{FF2B5EF4-FFF2-40B4-BE49-F238E27FC236}">
                  <a16:creationId xmlns:a16="http://schemas.microsoft.com/office/drawing/2014/main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597A3BE-0D13-9033-E3FD-78202DB79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D8867D9A-3F3B-94C3-244B-0006226A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orma livre: Forma 38">
              <a:extLst>
                <a:ext uri="{FF2B5EF4-FFF2-40B4-BE49-F238E27FC236}">
                  <a16:creationId xmlns:a16="http://schemas.microsoft.com/office/drawing/2014/main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orma Livre: Forma 32">
                <a:extLst>
                  <a:ext uri="{FF2B5EF4-FFF2-40B4-BE49-F238E27FC236}">
                    <a16:creationId xmlns:a16="http://schemas.microsoft.com/office/drawing/2014/main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</p:grp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02491172-466F-19CC-B639-A1C3CAB1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orma Livre: Forma 25">
              <a:extLst>
                <a:ext uri="{FF2B5EF4-FFF2-40B4-BE49-F238E27FC236}">
                  <a16:creationId xmlns:a16="http://schemas.microsoft.com/office/drawing/2014/main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C87E98C0-6053-9701-92D0-4EF9ADBC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9063019" y="746716"/>
            <a:ext cx="3597052" cy="2615018"/>
            <a:chOff x="4541453" y="3199533"/>
            <a:chExt cx="3597052" cy="2615018"/>
          </a:xfrm>
        </p:grpSpPr>
        <p:sp>
          <p:nvSpPr>
            <p:cNvPr id="8" name="Forma livre: Forma 38">
              <a:extLst>
                <a:ext uri="{FF2B5EF4-FFF2-40B4-BE49-F238E27FC236}">
                  <a16:creationId xmlns:a16="http://schemas.microsoft.com/office/drawing/2014/main" id="{C32B1A1D-760B-9D3D-A869-E50FC962A629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D02EF78B-5BDF-8632-B9B1-087DB042EEC7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0" name="Forma Livre: Forma 32">
                <a:extLst>
                  <a:ext uri="{FF2B5EF4-FFF2-40B4-BE49-F238E27FC236}">
                    <a16:creationId xmlns:a16="http://schemas.microsoft.com/office/drawing/2014/main" id="{5C54B3E8-515B-0865-9321-DB3793A6224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6E92718-2CCD-B15D-8DE5-46285BEA256B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</p:grp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AEA0B78B-84F0-8B85-40E8-678689DC1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723112" y="5088958"/>
            <a:ext cx="1335600" cy="1262947"/>
            <a:chOff x="10145015" y="2343978"/>
            <a:chExt cx="1335600" cy="1262947"/>
          </a:xfrm>
        </p:grpSpPr>
        <p:sp>
          <p:nvSpPr>
            <p:cNvPr id="20" name="Forma livre: Forma 25">
              <a:extLst>
                <a:ext uri="{FF2B5EF4-FFF2-40B4-BE49-F238E27FC236}">
                  <a16:creationId xmlns:a16="http://schemas.microsoft.com/office/drawing/2014/main" id="{2E5D7C6F-BF77-9B7D-5B12-7AF3ED280B4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A599EE6-2673-0AD8-EAE0-45C79326015E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498474"/>
            <a:ext cx="7960421" cy="145021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pt-BR" sz="4000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adicionar um 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1343" y="2103039"/>
            <a:ext cx="7929940" cy="3979625"/>
          </a:xfrm>
        </p:spPr>
        <p:txBody>
          <a:bodyPr rtlCol="0">
            <a:normAutofit/>
          </a:bodyPr>
          <a:lstStyle>
            <a:lvl1pPr>
              <a:defRPr lang="pt-BR" sz="1800">
                <a:solidFill>
                  <a:schemeClr val="tx1"/>
                </a:solidFill>
              </a:defRPr>
            </a:lvl1pPr>
            <a:lvl2pPr>
              <a:defRPr lang="pt-BR" sz="1200">
                <a:solidFill>
                  <a:schemeClr val="tx1"/>
                </a:solidFill>
              </a:defRPr>
            </a:lvl2pPr>
            <a:lvl3pPr>
              <a:defRPr lang="pt-BR" sz="1200">
                <a:solidFill>
                  <a:schemeClr val="tx1"/>
                </a:solidFill>
              </a:defRPr>
            </a:lvl3pPr>
            <a:lvl4pPr>
              <a:defRPr lang="pt-BR" sz="1200">
                <a:solidFill>
                  <a:schemeClr val="tx1"/>
                </a:solidFill>
              </a:defRPr>
            </a:lvl4pPr>
            <a:lvl5pPr>
              <a:defRPr lang="pt-BR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BA1B0FB-D917-4C8C-928F-313BD683BF3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0994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08635"/>
            <a:ext cx="11090274" cy="1332000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lang="pt-BR" sz="40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pt-BR"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lang="pt-BR"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lang="pt-BR"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lang="pt-BR"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lang="pt-BR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6B65629D-0977-C0EA-5E0B-C4822F43DAE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5540" y="2097175"/>
            <a:ext cx="5435600" cy="399565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pt-BR"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lang="pt-BR"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lang="pt-BR"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lang="pt-BR"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lang="pt-BR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20XX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BA1B0FB-D917-4C8C-928F-313BD683BF3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611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8315"/>
            <a:ext cx="11090274" cy="1332000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lang="pt-BR" sz="40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6EFC6ED4-22DD-0C3B-D15A-218307AB6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12" name="Forma Livre: Forma 25">
              <a:extLst>
                <a:ext uri="{FF2B5EF4-FFF2-40B4-BE49-F238E27FC236}">
                  <a16:creationId xmlns:a16="http://schemas.microsoft.com/office/drawing/2014/main" id="{E4CD0F67-4BE8-1120-FCAE-806F9E18DD5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9B74B85-E3CB-E24E-54C6-AB161411D93A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  <p:sp>
        <p:nvSpPr>
          <p:cNvPr id="15" name="Forma livre: Forma 21">
            <a:extLst>
              <a:ext uri="{FF2B5EF4-FFF2-40B4-BE49-F238E27FC236}">
                <a16:creationId xmlns:a16="http://schemas.microsoft.com/office/drawing/2014/main" id="{5781DEED-6608-D622-CA5E-C91FD8645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1965095"/>
            <a:ext cx="5435600" cy="3995650"/>
          </a:xfrm>
        </p:spPr>
        <p:txBody>
          <a:bodyPr rtlCol="0">
            <a:normAutofit/>
          </a:bodyPr>
          <a:lstStyle>
            <a:lvl1pPr marL="0" indent="0">
              <a:buNone/>
              <a:defRPr lang="pt-BR" sz="1800">
                <a:solidFill>
                  <a:schemeClr val="tx1"/>
                </a:solidFill>
              </a:defRPr>
            </a:lvl1pPr>
            <a:lvl2pPr>
              <a:defRPr lang="pt-BR" sz="1800">
                <a:solidFill>
                  <a:schemeClr val="tx1"/>
                </a:solidFill>
              </a:defRPr>
            </a:lvl2pPr>
            <a:lvl3pPr>
              <a:defRPr lang="pt-BR" sz="1800">
                <a:solidFill>
                  <a:schemeClr val="tx1"/>
                </a:solidFill>
              </a:defRPr>
            </a:lvl3pPr>
            <a:lvl4pPr>
              <a:defRPr lang="pt-BR" sz="1800">
                <a:solidFill>
                  <a:schemeClr val="tx1"/>
                </a:solidFill>
              </a:defRPr>
            </a:lvl4pPr>
            <a:lvl5pPr>
              <a:defRPr lang="pt-BR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C4B946DE-F802-2F36-2789-09D7F860408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301305" y="1965095"/>
            <a:ext cx="5339397" cy="3995650"/>
          </a:xfrm>
        </p:spPr>
        <p:txBody>
          <a:bodyPr rtlCol="0">
            <a:normAutofit/>
          </a:bodyPr>
          <a:lstStyle>
            <a:lvl1pPr marL="0" indent="0">
              <a:buNone/>
              <a:defRPr lang="pt-BR" sz="1800">
                <a:solidFill>
                  <a:schemeClr val="tx1"/>
                </a:solidFill>
              </a:defRPr>
            </a:lvl1pPr>
            <a:lvl2pPr>
              <a:defRPr lang="pt-BR" sz="1800">
                <a:solidFill>
                  <a:schemeClr val="tx1"/>
                </a:solidFill>
              </a:defRPr>
            </a:lvl2pPr>
            <a:lvl3pPr>
              <a:defRPr lang="pt-BR" sz="1800">
                <a:solidFill>
                  <a:schemeClr val="tx1"/>
                </a:solidFill>
              </a:defRPr>
            </a:lvl3pPr>
            <a:lvl4pPr>
              <a:defRPr lang="pt-BR" sz="1800">
                <a:solidFill>
                  <a:schemeClr val="tx1"/>
                </a:solidFill>
              </a:defRPr>
            </a:lvl4pPr>
            <a:lvl5pPr>
              <a:defRPr lang="pt-BR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20XX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BA1B0FB-D917-4C8C-928F-313BD683BF3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57989ED-9663-5033-AA83-267069FC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536" y="549274"/>
            <a:ext cx="5179330" cy="2841829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pt-BR" sz="5400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adicionar um 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9537" y="3646704"/>
            <a:ext cx="5179330" cy="270616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pt-BR" sz="1800">
                <a:solidFill>
                  <a:schemeClr val="tx1"/>
                </a:solidFill>
              </a:defRPr>
            </a:lvl1pPr>
            <a:lvl2pPr marL="457200" indent="0">
              <a:spcBef>
                <a:spcPts val="1000"/>
              </a:spcBef>
              <a:buNone/>
              <a:defRPr lang="pt-BR" sz="1200">
                <a:solidFill>
                  <a:schemeClr val="tx1"/>
                </a:solidFill>
              </a:defRPr>
            </a:lvl2pPr>
            <a:lvl3pPr marL="914400" indent="0">
              <a:spcBef>
                <a:spcPts val="1000"/>
              </a:spcBef>
              <a:buNone/>
              <a:defRPr lang="pt-BR" sz="1200">
                <a:solidFill>
                  <a:schemeClr val="tx1"/>
                </a:solidFill>
              </a:defRPr>
            </a:lvl3pPr>
            <a:lvl4pPr marL="1371600" indent="0">
              <a:spcBef>
                <a:spcPts val="1000"/>
              </a:spcBef>
              <a:buNone/>
              <a:defRPr lang="pt-BR" sz="1200">
                <a:solidFill>
                  <a:schemeClr val="tx1"/>
                </a:solidFill>
              </a:defRPr>
            </a:lvl4pPr>
            <a:lvl5pPr marL="1828800" indent="0">
              <a:spcBef>
                <a:spcPts val="1000"/>
              </a:spcBef>
              <a:buNone/>
              <a:defRPr lang="pt-BR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0" name="Espaço Reservado para Imagem 19">
            <a:extLst>
              <a:ext uri="{FF2B5EF4-FFF2-40B4-BE49-F238E27FC236}">
                <a16:creationId xmlns:a16="http://schemas.microsoft.com/office/drawing/2014/main" id="{5392876F-0BBD-F80A-DE7F-8831AD3BF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26138" y="549275"/>
            <a:ext cx="5654675" cy="57880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pt-BR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no ícone para inserir a imagem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64E08E8E-10CB-55BC-8AFF-E64C800B9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0" name="Forma Livre: Forma 15">
              <a:extLst>
                <a:ext uri="{FF2B5EF4-FFF2-40B4-BE49-F238E27FC236}">
                  <a16:creationId xmlns:a16="http://schemas.microsoft.com/office/drawing/2014/main" id="{B439260B-AC6B-1C83-1A63-058A7E7EFCC9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DD32DC-9BAF-DA32-4E29-A6D403E04377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BA1B0FB-D917-4C8C-928F-313BD683BF3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rmAutofit/>
          </a:bodyPr>
          <a:lstStyle>
            <a:lvl1pPr algn="l">
              <a:lnSpc>
                <a:spcPct val="100000"/>
              </a:lnSpc>
              <a:defRPr lang="pt-BR" sz="64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2400">
                <a:solidFill>
                  <a:schemeClr val="tx1"/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adicionar um subtítulo 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BA1B0FB-D917-4C8C-928F-313BD683BF39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defPPr>
              <a:defRPr lang="pt-BR"/>
            </a:defPPr>
          </a:lstStyle>
          <a:p>
            <a:pPr lvl="0" rtl="0">
              <a:lnSpc>
                <a:spcPct val="100000"/>
              </a:lnSpc>
            </a:pPr>
            <a:r>
              <a:rPr lang="pt-BR"/>
              <a:t>Clique para editar o estilo de título Mestre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lang="pt-BR"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rtl="0"/>
            <a:r>
              <a:rPr lang="pt-BR"/>
              <a:t>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lang="pt-BR"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rtl="0"/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pt-BR"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703" r:id="rId3"/>
    <p:sldLayoutId id="2147483704" r:id="rId4"/>
    <p:sldLayoutId id="2147483688" r:id="rId5"/>
    <p:sldLayoutId id="2147483686" r:id="rId6"/>
    <p:sldLayoutId id="2147483685" r:id="rId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lang="pt-BR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pt-BR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pt-BR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pt-BR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pt-BR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image" Target="../media/image7.svg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5.svg"/><Relationship Id="rId5" Type="http://schemas.openxmlformats.org/officeDocument/2006/relationships/diagramData" Target="../diagrams/data1.xml"/><Relationship Id="rId15" Type="http://schemas.openxmlformats.org/officeDocument/2006/relationships/image" Target="../media/image9.svg"/><Relationship Id="rId10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microsoft.com/office/2007/relationships/diagramDrawing" Target="../diagrams/drawing1.xml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microsoft.com/office/2007/relationships/hdphoto" Target="../media/hdphoto1.wdp"/><Relationship Id="rId9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5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C3255E91-948E-AB1A-596E-5CBE47FDF2F6}"/>
              </a:ext>
            </a:extLst>
          </p:cNvPr>
          <p:cNvSpPr/>
          <p:nvPr/>
        </p:nvSpPr>
        <p:spPr>
          <a:xfrm>
            <a:off x="6267450" y="2215203"/>
            <a:ext cx="5924550" cy="2696066"/>
          </a:xfrm>
          <a:prstGeom prst="rect">
            <a:avLst/>
          </a:prstGeom>
          <a:solidFill>
            <a:srgbClr val="4540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E1BC47F-97D0-3F3D-91E7-70EA02EBFBEF}"/>
              </a:ext>
            </a:extLst>
          </p:cNvPr>
          <p:cNvSpPr txBox="1"/>
          <p:nvPr/>
        </p:nvSpPr>
        <p:spPr>
          <a:xfrm>
            <a:off x="6455228" y="2987355"/>
            <a:ext cx="5445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rgbClr val="FFCD00"/>
                </a:solidFill>
                <a:latin typeface="+mj-lt"/>
                <a:ea typeface="STXinwei" panose="020B0503020204020204" pitchFamily="2" charset="-122"/>
                <a:cs typeface="Helvetica" panose="020B0604020202020204" pitchFamily="34" charset="0"/>
              </a:rPr>
              <a:t>Pasqualezinhos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75D3292-3707-FBFD-CA36-8C233959BD3C}"/>
              </a:ext>
            </a:extLst>
          </p:cNvPr>
          <p:cNvSpPr txBox="1"/>
          <p:nvPr/>
        </p:nvSpPr>
        <p:spPr>
          <a:xfrm>
            <a:off x="6857610" y="3818352"/>
            <a:ext cx="523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75000"/>
                  </a:schemeClr>
                </a:solidFill>
                <a:latin typeface="+mj-lt"/>
                <a:cs typeface="Helvetica" panose="020B0604020202020204" pitchFamily="34" charset="0"/>
              </a:rPr>
              <a:t>Anny, Gleisson, Paulo e Werickson</a:t>
            </a:r>
          </a:p>
        </p:txBody>
      </p:sp>
      <p:pic>
        <p:nvPicPr>
          <p:cNvPr id="23" name="Espaço Reservado para Imagem 22" descr="Logotipo, nome da empresa&#10;&#10;Descrição gerada automaticamente">
            <a:extLst>
              <a:ext uri="{FF2B5EF4-FFF2-40B4-BE49-F238E27FC236}">
                <a16:creationId xmlns:a16="http://schemas.microsoft.com/office/drawing/2014/main" id="{36DE4C04-D62B-CCE4-1904-7EAEA3ED4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06" r="4306"/>
          <a:stretch>
            <a:fillRect/>
          </a:stretch>
        </p:blipFill>
        <p:spPr/>
      </p:pic>
      <p:pic>
        <p:nvPicPr>
          <p:cNvPr id="24" name="Espaço Reservado para Imagem 22" descr="Logotipo, nome da empresa&#10;&#10;Descrição gerada automaticamente">
            <a:extLst>
              <a:ext uri="{FF2B5EF4-FFF2-40B4-BE49-F238E27FC236}">
                <a16:creationId xmlns:a16="http://schemas.microsoft.com/office/drawing/2014/main" id="{ABC5DA72-65A4-C56D-9266-9D717D1E57B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01" b="28387"/>
          <a:stretch/>
        </p:blipFill>
        <p:spPr>
          <a:xfrm>
            <a:off x="0" y="2215203"/>
            <a:ext cx="6267450" cy="269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41CE865-1506-8F20-13AB-1C09ECD51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438" y="14395"/>
            <a:ext cx="12165123" cy="682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239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41CE865-1506-8F20-13AB-1C09ECD51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94" y="14395"/>
            <a:ext cx="12155610" cy="682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906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41CE865-1506-8F20-13AB-1C09ECD51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438" y="17063"/>
            <a:ext cx="12165123" cy="682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80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5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C3255E91-948E-AB1A-596E-5CBE47FDF2F6}"/>
              </a:ext>
            </a:extLst>
          </p:cNvPr>
          <p:cNvSpPr/>
          <p:nvPr/>
        </p:nvSpPr>
        <p:spPr>
          <a:xfrm>
            <a:off x="6267450" y="2215203"/>
            <a:ext cx="5924550" cy="2696066"/>
          </a:xfrm>
          <a:prstGeom prst="rect">
            <a:avLst/>
          </a:prstGeom>
          <a:solidFill>
            <a:srgbClr val="4540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E1BC47F-97D0-3F3D-91E7-70EA02EBFBEF}"/>
              </a:ext>
            </a:extLst>
          </p:cNvPr>
          <p:cNvSpPr txBox="1"/>
          <p:nvPr/>
        </p:nvSpPr>
        <p:spPr>
          <a:xfrm>
            <a:off x="6455228" y="2987355"/>
            <a:ext cx="5445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err="1">
                <a:solidFill>
                  <a:srgbClr val="FFCD00"/>
                </a:solidFill>
                <a:latin typeface="+mj-lt"/>
                <a:ea typeface="STXinwei" panose="020B0503020204020204" pitchFamily="2" charset="-122"/>
                <a:cs typeface="Helvetica" panose="020B0604020202020204" pitchFamily="34" charset="0"/>
              </a:rPr>
              <a:t>StoryBoard</a:t>
            </a:r>
            <a:endParaRPr lang="pt-BR" sz="4800" dirty="0">
              <a:solidFill>
                <a:srgbClr val="FFCD00"/>
              </a:solidFill>
              <a:latin typeface="+mj-lt"/>
              <a:ea typeface="STXinwei" panose="020B0503020204020204" pitchFamily="2" charset="-122"/>
              <a:cs typeface="Helvetica" panose="020B0604020202020204" pitchFamily="34" charset="0"/>
            </a:endParaRPr>
          </a:p>
        </p:txBody>
      </p:sp>
      <p:pic>
        <p:nvPicPr>
          <p:cNvPr id="23" name="Espaço Reservado para Imagem 22" descr="Logotipo, nome da empresa&#10;&#10;Descrição gerada automaticamente">
            <a:extLst>
              <a:ext uri="{FF2B5EF4-FFF2-40B4-BE49-F238E27FC236}">
                <a16:creationId xmlns:a16="http://schemas.microsoft.com/office/drawing/2014/main" id="{36DE4C04-D62B-CCE4-1904-7EAEA3ED4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06" r="4306"/>
          <a:stretch>
            <a:fillRect/>
          </a:stretch>
        </p:blipFill>
        <p:spPr/>
      </p:pic>
      <p:pic>
        <p:nvPicPr>
          <p:cNvPr id="24" name="Espaço Reservado para Imagem 22" descr="Logotipo, nome da empresa&#10;&#10;Descrição gerada automaticamente">
            <a:extLst>
              <a:ext uri="{FF2B5EF4-FFF2-40B4-BE49-F238E27FC236}">
                <a16:creationId xmlns:a16="http://schemas.microsoft.com/office/drawing/2014/main" id="{ABC5DA72-65A4-C56D-9266-9D717D1E57B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01" b="28387"/>
          <a:stretch/>
        </p:blipFill>
        <p:spPr>
          <a:xfrm>
            <a:off x="0" y="2215203"/>
            <a:ext cx="6267450" cy="269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3054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Linha do tempo&#10;&#10;Descrição gerada automaticamente">
            <a:extLst>
              <a:ext uri="{FF2B5EF4-FFF2-40B4-BE49-F238E27FC236}">
                <a16:creationId xmlns:a16="http://schemas.microsoft.com/office/drawing/2014/main" id="{70A1DD16-CBF4-3598-6185-6ECD2B11F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631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5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C3255E91-948E-AB1A-596E-5CBE47FDF2F6}"/>
              </a:ext>
            </a:extLst>
          </p:cNvPr>
          <p:cNvSpPr/>
          <p:nvPr/>
        </p:nvSpPr>
        <p:spPr>
          <a:xfrm>
            <a:off x="6267450" y="2215203"/>
            <a:ext cx="5924550" cy="2696066"/>
          </a:xfrm>
          <a:prstGeom prst="rect">
            <a:avLst/>
          </a:prstGeom>
          <a:solidFill>
            <a:srgbClr val="4540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E1BC47F-97D0-3F3D-91E7-70EA02EBFBEF}"/>
              </a:ext>
            </a:extLst>
          </p:cNvPr>
          <p:cNvSpPr txBox="1"/>
          <p:nvPr/>
        </p:nvSpPr>
        <p:spPr>
          <a:xfrm>
            <a:off x="8868676" y="3406255"/>
            <a:ext cx="2607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rgbClr val="FFCD00"/>
                </a:solidFill>
                <a:latin typeface="+mj-lt"/>
                <a:ea typeface="STXinwei" panose="020B0503020204020204" pitchFamily="2" charset="-122"/>
                <a:cs typeface="Helvetica" panose="020B0604020202020204" pitchFamily="34" charset="0"/>
              </a:rPr>
              <a:t>Acabou!</a:t>
            </a:r>
          </a:p>
        </p:txBody>
      </p:sp>
      <p:pic>
        <p:nvPicPr>
          <p:cNvPr id="23" name="Espaço Reservado para Imagem 22" descr="Logotipo, nome da empresa&#10;&#10;Descrição gerada automaticamente">
            <a:extLst>
              <a:ext uri="{FF2B5EF4-FFF2-40B4-BE49-F238E27FC236}">
                <a16:creationId xmlns:a16="http://schemas.microsoft.com/office/drawing/2014/main" id="{36DE4C04-D62B-CCE4-1904-7EAEA3ED4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06" r="4306"/>
          <a:stretch>
            <a:fillRect/>
          </a:stretch>
        </p:blipFill>
        <p:spPr/>
      </p:pic>
      <p:pic>
        <p:nvPicPr>
          <p:cNvPr id="24" name="Espaço Reservado para Imagem 22" descr="Logotipo, nome da empresa&#10;&#10;Descrição gerada automaticamente">
            <a:extLst>
              <a:ext uri="{FF2B5EF4-FFF2-40B4-BE49-F238E27FC236}">
                <a16:creationId xmlns:a16="http://schemas.microsoft.com/office/drawing/2014/main" id="{ABC5DA72-65A4-C56D-9266-9D717D1E57B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01" b="28387"/>
          <a:stretch/>
        </p:blipFill>
        <p:spPr>
          <a:xfrm>
            <a:off x="0" y="2215203"/>
            <a:ext cx="6267450" cy="2696066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2A45750-6276-87BB-46FB-BBEB92A2B4EF}"/>
              </a:ext>
            </a:extLst>
          </p:cNvPr>
          <p:cNvSpPr txBox="1"/>
          <p:nvPr/>
        </p:nvSpPr>
        <p:spPr>
          <a:xfrm>
            <a:off x="6489123" y="3101571"/>
            <a:ext cx="523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75000"/>
                  </a:schemeClr>
                </a:solidFill>
                <a:latin typeface="+mj-lt"/>
                <a:cs typeface="Helvetica" panose="020B0604020202020204" pitchFamily="34" charset="0"/>
              </a:rPr>
              <a:t>Como minha EX me disse...</a:t>
            </a:r>
          </a:p>
        </p:txBody>
      </p:sp>
    </p:spTree>
    <p:extLst>
      <p:ext uri="{BB962C8B-B14F-4D97-AF65-F5344CB8AC3E}">
        <p14:creationId xmlns:p14="http://schemas.microsoft.com/office/powerpoint/2010/main" val="412730708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7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722" y="0"/>
            <a:ext cx="4624442" cy="1697499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Problemas</a:t>
            </a:r>
          </a:p>
        </p:txBody>
      </p:sp>
      <p:pic>
        <p:nvPicPr>
          <p:cNvPr id="12" name="Espaço Reservado para Imagem 11" descr="Logotipo, nome da empresa&#10;&#10;Descrição gerada automaticamente">
            <a:extLst>
              <a:ext uri="{FF2B5EF4-FFF2-40B4-BE49-F238E27FC236}">
                <a16:creationId xmlns:a16="http://schemas.microsoft.com/office/drawing/2014/main" id="{84AB7A26-9C15-E5E5-13FA-E08D7C01601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06" r="4306"/>
          <a:stretch>
            <a:fillRect/>
          </a:stretch>
        </p:blipFill>
        <p:spPr>
          <a:xfrm>
            <a:off x="6520872" y="0"/>
            <a:ext cx="5671127" cy="6858000"/>
          </a:xfr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350CC85D-C742-0D6F-5F69-750A90B3FA06}"/>
              </a:ext>
            </a:extLst>
          </p:cNvPr>
          <p:cNvSpPr/>
          <p:nvPr/>
        </p:nvSpPr>
        <p:spPr>
          <a:xfrm>
            <a:off x="6520872" y="0"/>
            <a:ext cx="5671128" cy="6858000"/>
          </a:xfrm>
          <a:prstGeom prst="rect">
            <a:avLst/>
          </a:prstGeom>
          <a:solidFill>
            <a:srgbClr val="1B192E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5" name="Diagrama 14">
            <a:extLst>
              <a:ext uri="{FF2B5EF4-FFF2-40B4-BE49-F238E27FC236}">
                <a16:creationId xmlns:a16="http://schemas.microsoft.com/office/drawing/2014/main" id="{AE07B416-D131-06AC-FF76-810B475BDC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9253643"/>
              </p:ext>
            </p:extLst>
          </p:nvPr>
        </p:nvGraphicFramePr>
        <p:xfrm>
          <a:off x="147782" y="1496291"/>
          <a:ext cx="5227782" cy="47066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21" name="Gráfico 20" descr="Cronômetro estrutura de tópicos">
            <a:extLst>
              <a:ext uri="{FF2B5EF4-FFF2-40B4-BE49-F238E27FC236}">
                <a16:creationId xmlns:a16="http://schemas.microsoft.com/office/drawing/2014/main" id="{81BF9CB7-848A-3F93-A1CB-702EB2496E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8522" y="1881909"/>
            <a:ext cx="1009073" cy="1009073"/>
          </a:xfrm>
          <a:prstGeom prst="rect">
            <a:avLst/>
          </a:prstGeom>
        </p:spPr>
      </p:pic>
      <p:pic>
        <p:nvPicPr>
          <p:cNvPr id="23" name="Gráfico 22" descr="Documento estrutura de tópicos">
            <a:extLst>
              <a:ext uri="{FF2B5EF4-FFF2-40B4-BE49-F238E27FC236}">
                <a16:creationId xmlns:a16="http://schemas.microsoft.com/office/drawing/2014/main" id="{D245B8B7-4334-AC13-758C-0C5F2DEB618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8873" y="3385127"/>
            <a:ext cx="914400" cy="914400"/>
          </a:xfrm>
          <a:prstGeom prst="rect">
            <a:avLst/>
          </a:prstGeom>
        </p:spPr>
      </p:pic>
      <p:pic>
        <p:nvPicPr>
          <p:cNvPr id="25" name="Gráfico 24" descr="Chat estrutura de tópicos">
            <a:extLst>
              <a:ext uri="{FF2B5EF4-FFF2-40B4-BE49-F238E27FC236}">
                <a16:creationId xmlns:a16="http://schemas.microsoft.com/office/drawing/2014/main" id="{ED834C5C-59AF-EF60-55C4-6A7CDDC268D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63195" y="4825999"/>
            <a:ext cx="914400" cy="914400"/>
          </a:xfrm>
          <a:prstGeom prst="rect">
            <a:avLst/>
          </a:prstGeom>
        </p:spPr>
      </p:pic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0B7AC990-1437-9EDA-E135-DBD0FE5B007F}"/>
              </a:ext>
            </a:extLst>
          </p:cNvPr>
          <p:cNvCxnSpPr/>
          <p:nvPr/>
        </p:nvCxnSpPr>
        <p:spPr>
          <a:xfrm>
            <a:off x="268522" y="1071418"/>
            <a:ext cx="4774533" cy="0"/>
          </a:xfrm>
          <a:prstGeom prst="line">
            <a:avLst/>
          </a:prstGeom>
          <a:ln>
            <a:solidFill>
              <a:srgbClr val="4540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045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7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708" y="100790"/>
            <a:ext cx="4624442" cy="709371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Solução</a:t>
            </a:r>
          </a:p>
        </p:txBody>
      </p:sp>
      <p:pic>
        <p:nvPicPr>
          <p:cNvPr id="12" name="Espaço Reservado para Imagem 11" descr="Logotipo, nome da empresa&#10;&#10;Descrição gerada automaticamente">
            <a:extLst>
              <a:ext uri="{FF2B5EF4-FFF2-40B4-BE49-F238E27FC236}">
                <a16:creationId xmlns:a16="http://schemas.microsoft.com/office/drawing/2014/main" id="{84AB7A26-9C15-E5E5-13FA-E08D7C01601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06" r="4306"/>
          <a:stretch>
            <a:fillRect/>
          </a:stretch>
        </p:blipFill>
        <p:spPr>
          <a:xfrm>
            <a:off x="6520872" y="0"/>
            <a:ext cx="5671127" cy="6858000"/>
          </a:xfr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350CC85D-C742-0D6F-5F69-750A90B3FA06}"/>
              </a:ext>
            </a:extLst>
          </p:cNvPr>
          <p:cNvSpPr/>
          <p:nvPr/>
        </p:nvSpPr>
        <p:spPr>
          <a:xfrm>
            <a:off x="6520872" y="0"/>
            <a:ext cx="5671128" cy="6858000"/>
          </a:xfrm>
          <a:prstGeom prst="rect">
            <a:avLst/>
          </a:prstGeom>
          <a:solidFill>
            <a:srgbClr val="1B192E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0B7AC990-1437-9EDA-E135-DBD0FE5B007F}"/>
              </a:ext>
            </a:extLst>
          </p:cNvPr>
          <p:cNvCxnSpPr/>
          <p:nvPr/>
        </p:nvCxnSpPr>
        <p:spPr>
          <a:xfrm>
            <a:off x="292663" y="642210"/>
            <a:ext cx="4774533" cy="0"/>
          </a:xfrm>
          <a:prstGeom prst="line">
            <a:avLst/>
          </a:prstGeom>
          <a:ln>
            <a:solidFill>
              <a:srgbClr val="4540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52EAEFC1-0C50-059F-0B67-6A0ECD3182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4425458"/>
              </p:ext>
            </p:extLst>
          </p:nvPr>
        </p:nvGraphicFramePr>
        <p:xfrm>
          <a:off x="621815" y="2121601"/>
          <a:ext cx="5049313" cy="4524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4" name="Paralelogramo 3">
            <a:extLst>
              <a:ext uri="{FF2B5EF4-FFF2-40B4-BE49-F238E27FC236}">
                <a16:creationId xmlns:a16="http://schemas.microsoft.com/office/drawing/2014/main" id="{E61FA2AA-6873-52D3-066F-7316BB3CA6EB}"/>
              </a:ext>
            </a:extLst>
          </p:cNvPr>
          <p:cNvSpPr/>
          <p:nvPr/>
        </p:nvSpPr>
        <p:spPr>
          <a:xfrm>
            <a:off x="367709" y="1351581"/>
            <a:ext cx="2916668" cy="504262"/>
          </a:xfrm>
          <a:prstGeom prst="parallelogram">
            <a:avLst/>
          </a:prstGeom>
          <a:solidFill>
            <a:srgbClr val="D2A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/>
              <a:t>TManager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488298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5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C3255E91-948E-AB1A-596E-5CBE47FDF2F6}"/>
              </a:ext>
            </a:extLst>
          </p:cNvPr>
          <p:cNvSpPr/>
          <p:nvPr/>
        </p:nvSpPr>
        <p:spPr>
          <a:xfrm>
            <a:off x="6267450" y="2215203"/>
            <a:ext cx="5924550" cy="2696066"/>
          </a:xfrm>
          <a:prstGeom prst="rect">
            <a:avLst/>
          </a:prstGeom>
          <a:solidFill>
            <a:srgbClr val="4540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E1BC47F-97D0-3F3D-91E7-70EA02EBFBEF}"/>
              </a:ext>
            </a:extLst>
          </p:cNvPr>
          <p:cNvSpPr txBox="1"/>
          <p:nvPr/>
        </p:nvSpPr>
        <p:spPr>
          <a:xfrm>
            <a:off x="6455228" y="2987355"/>
            <a:ext cx="5445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rgbClr val="FFCD00"/>
                </a:solidFill>
                <a:latin typeface="+mj-lt"/>
                <a:ea typeface="STXinwei" panose="020B0503020204020204" pitchFamily="2" charset="-122"/>
                <a:cs typeface="Helvetica" panose="020B0604020202020204" pitchFamily="34" charset="0"/>
              </a:rPr>
              <a:t>Personas</a:t>
            </a:r>
          </a:p>
        </p:txBody>
      </p:sp>
      <p:pic>
        <p:nvPicPr>
          <p:cNvPr id="23" name="Espaço Reservado para Imagem 22" descr="Logotipo, nome da empresa&#10;&#10;Descrição gerada automaticamente">
            <a:extLst>
              <a:ext uri="{FF2B5EF4-FFF2-40B4-BE49-F238E27FC236}">
                <a16:creationId xmlns:a16="http://schemas.microsoft.com/office/drawing/2014/main" id="{36DE4C04-D62B-CCE4-1904-7EAEA3ED4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06" r="4306"/>
          <a:stretch>
            <a:fillRect/>
          </a:stretch>
        </p:blipFill>
        <p:spPr/>
      </p:pic>
      <p:pic>
        <p:nvPicPr>
          <p:cNvPr id="24" name="Espaço Reservado para Imagem 22" descr="Logotipo, nome da empresa&#10;&#10;Descrição gerada automaticamente">
            <a:extLst>
              <a:ext uri="{FF2B5EF4-FFF2-40B4-BE49-F238E27FC236}">
                <a16:creationId xmlns:a16="http://schemas.microsoft.com/office/drawing/2014/main" id="{ABC5DA72-65A4-C56D-9266-9D717D1E57B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01" b="28387"/>
          <a:stretch/>
        </p:blipFill>
        <p:spPr>
          <a:xfrm>
            <a:off x="0" y="2215203"/>
            <a:ext cx="6267450" cy="269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66467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Imagem 6" descr="Tabela&#10;&#10;Descrição gerada automaticamente">
            <a:extLst>
              <a:ext uri="{FF2B5EF4-FFF2-40B4-BE49-F238E27FC236}">
                <a16:creationId xmlns:a16="http://schemas.microsoft.com/office/drawing/2014/main" id="{0B7528D1-0B38-038B-2877-CC10580D89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noFill/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D8ED5183-9250-69B5-BDBC-56BBFAFCE1FA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4250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Imagem 6">
            <a:extLst>
              <a:ext uri="{FF2B5EF4-FFF2-40B4-BE49-F238E27FC236}">
                <a16:creationId xmlns:a16="http://schemas.microsoft.com/office/drawing/2014/main" id="{0B7528D1-0B38-038B-2877-CC10580D89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noFill/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D8ED5183-9250-69B5-BDBC-56BBFAFCE1FA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3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5782386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Imagem 6">
            <a:extLst>
              <a:ext uri="{FF2B5EF4-FFF2-40B4-BE49-F238E27FC236}">
                <a16:creationId xmlns:a16="http://schemas.microsoft.com/office/drawing/2014/main" id="{0B7528D1-0B38-038B-2877-CC10580D89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noFill/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D8ED5183-9250-69B5-BDBC-56BBFAFCE1FA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443821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0808789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5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C3255E91-948E-AB1A-596E-5CBE47FDF2F6}"/>
              </a:ext>
            </a:extLst>
          </p:cNvPr>
          <p:cNvSpPr/>
          <p:nvPr/>
        </p:nvSpPr>
        <p:spPr>
          <a:xfrm>
            <a:off x="6267450" y="2215203"/>
            <a:ext cx="5924550" cy="2696066"/>
          </a:xfrm>
          <a:prstGeom prst="rect">
            <a:avLst/>
          </a:prstGeom>
          <a:solidFill>
            <a:srgbClr val="4540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E1BC47F-97D0-3F3D-91E7-70EA02EBFBEF}"/>
              </a:ext>
            </a:extLst>
          </p:cNvPr>
          <p:cNvSpPr txBox="1"/>
          <p:nvPr/>
        </p:nvSpPr>
        <p:spPr>
          <a:xfrm>
            <a:off x="6455228" y="2987355"/>
            <a:ext cx="54459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rgbClr val="FFCD00"/>
                </a:solidFill>
                <a:latin typeface="+mj-lt"/>
                <a:ea typeface="STXinwei" panose="020B0503020204020204" pitchFamily="2" charset="-122"/>
                <a:cs typeface="Helvetica" panose="020B0604020202020204" pitchFamily="34" charset="0"/>
              </a:rPr>
              <a:t>Cenários </a:t>
            </a:r>
          </a:p>
          <a:p>
            <a:r>
              <a:rPr lang="pt-BR" sz="4800" dirty="0">
                <a:solidFill>
                  <a:srgbClr val="FFCD00"/>
                </a:solidFill>
                <a:latin typeface="+mj-lt"/>
                <a:ea typeface="STXinwei" panose="020B0503020204020204" pitchFamily="2" charset="-122"/>
                <a:cs typeface="Helvetica" panose="020B0604020202020204" pitchFamily="34" charset="0"/>
              </a:rPr>
              <a:t>	Antes e Depois</a:t>
            </a:r>
          </a:p>
        </p:txBody>
      </p:sp>
      <p:pic>
        <p:nvPicPr>
          <p:cNvPr id="23" name="Espaço Reservado para Imagem 22" descr="Logotipo, nome da empresa&#10;&#10;Descrição gerada automaticamente">
            <a:extLst>
              <a:ext uri="{FF2B5EF4-FFF2-40B4-BE49-F238E27FC236}">
                <a16:creationId xmlns:a16="http://schemas.microsoft.com/office/drawing/2014/main" id="{36DE4C04-D62B-CCE4-1904-7EAEA3ED4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06" r="4306"/>
          <a:stretch>
            <a:fillRect/>
          </a:stretch>
        </p:blipFill>
        <p:spPr/>
      </p:pic>
      <p:pic>
        <p:nvPicPr>
          <p:cNvPr id="24" name="Espaço Reservado para Imagem 22" descr="Logotipo, nome da empresa&#10;&#10;Descrição gerada automaticamente">
            <a:extLst>
              <a:ext uri="{FF2B5EF4-FFF2-40B4-BE49-F238E27FC236}">
                <a16:creationId xmlns:a16="http://schemas.microsoft.com/office/drawing/2014/main" id="{ABC5DA72-65A4-C56D-9266-9D717D1E57B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01" b="28387"/>
          <a:stretch/>
        </p:blipFill>
        <p:spPr>
          <a:xfrm>
            <a:off x="0" y="2215203"/>
            <a:ext cx="6267450" cy="269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52122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xto, Carta&#10;&#10;Descrição gerada automaticamente">
            <a:extLst>
              <a:ext uri="{FF2B5EF4-FFF2-40B4-BE49-F238E27FC236}">
                <a16:creationId xmlns:a16="http://schemas.microsoft.com/office/drawing/2014/main" id="{A41CE865-1506-8F20-13AB-1C09ECD51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8" y="13811"/>
            <a:ext cx="12165123" cy="683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115901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976243_TF33713516_Win32" id="{381BE384-4E88-40D9-BE21-FE65AFA21B4D}" vid="{52A1BC7B-5E05-4786-AE3A-7C32E2BD0D9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{48412D0D-03EF-41F7-A38B-DD11F649F4D0}tf33713516_win32</Template>
  <TotalTime>110</TotalTime>
  <Words>63</Words>
  <Application>Microsoft Office PowerPoint</Application>
  <PresentationFormat>Widescreen</PresentationFormat>
  <Paragraphs>28</Paragraphs>
  <Slides>15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Gill Sans MT</vt:lpstr>
      <vt:lpstr>Walbaum Display</vt:lpstr>
      <vt:lpstr>3DFloatVTI</vt:lpstr>
      <vt:lpstr>Apresentação do PowerPoint</vt:lpstr>
      <vt:lpstr>Problemas</vt:lpstr>
      <vt:lpstr>Solução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ANDRE OLIVEIRA DA SILVA</dc:creator>
  <cp:lastModifiedBy>PAULO ANDRE OLIVEIRA DA SILVA</cp:lastModifiedBy>
  <cp:revision>7</cp:revision>
  <dcterms:created xsi:type="dcterms:W3CDTF">2024-04-19T05:50:10Z</dcterms:created>
  <dcterms:modified xsi:type="dcterms:W3CDTF">2024-04-26T00:12:22Z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