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:ANOCK.R</a:t>
            </a:r>
          </a:p>
          <a:p>
            <a:r>
              <a:rPr lang="en-US" sz="2400" dirty="0"/>
              <a:t>REGISTER NO.     :312205302</a:t>
            </a:r>
            <a:endParaRPr lang="zh-CN" altLang="en-US" dirty="0"/>
          </a:p>
          <a:p>
            <a:r>
              <a:rPr lang="en-US" sz="2400"/>
              <a:t>DEPARTMENT     :B.COM(GENERAL) </a:t>
            </a:r>
            <a:endParaRPr lang="zh-CN" altLang="en-US" dirty="0"/>
          </a:p>
          <a:p>
            <a:r>
              <a:rPr lang="en-US" sz="2400" dirty="0"/>
              <a:t>COLLEGE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2024-09-06T08:26:16Z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