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7"/>
  </p:notesMasterIdLst>
  <p:sldIdLst>
    <p:sldId id="256" r:id="rId2"/>
    <p:sldId id="332" r:id="rId3"/>
    <p:sldId id="271" r:id="rId4"/>
    <p:sldId id="331" r:id="rId5"/>
    <p:sldId id="259" r:id="rId6"/>
    <p:sldId id="334" r:id="rId7"/>
    <p:sldId id="335" r:id="rId8"/>
    <p:sldId id="336" r:id="rId9"/>
    <p:sldId id="337" r:id="rId10"/>
    <p:sldId id="333" r:id="rId11"/>
    <p:sldId id="264" r:id="rId12"/>
    <p:sldId id="338" r:id="rId13"/>
    <p:sldId id="341" r:id="rId14"/>
    <p:sldId id="342" r:id="rId15"/>
    <p:sldId id="343" r:id="rId16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18"/>
      <p:bold r:id="rId19"/>
      <p:italic r:id="rId20"/>
      <p:boldItalic r:id="rId21"/>
    </p:embeddedFont>
    <p:embeddedFont>
      <p:font typeface="Ultra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BDB"/>
    <a:srgbClr val="2CC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CA25B8-58B9-4D7D-900A-54F54ABBC863}">
  <a:tblStyle styleId="{CDCA25B8-58B9-4D7D-900A-54F54ABBC8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e7f56a09e7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e7f56a09e7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728cb0bc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728cb0bc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7f56a09e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7f56a09e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95725" y="1646200"/>
            <a:ext cx="7706700" cy="257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20650" y="4140000"/>
            <a:ext cx="7706700" cy="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rgbClr val="F3F3F3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720000" y="540000"/>
            <a:ext cx="3951900" cy="24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400">
                <a:latin typeface="Ultra"/>
                <a:ea typeface="Ultra"/>
                <a:cs typeface="Ultra"/>
                <a:sym typeface="Ultra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2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 idx="2" hasCustomPrompt="1"/>
          </p:nvPr>
        </p:nvSpPr>
        <p:spPr>
          <a:xfrm>
            <a:off x="830925" y="1311500"/>
            <a:ext cx="948900" cy="13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1"/>
          </p:nvPr>
        </p:nvSpPr>
        <p:spPr>
          <a:xfrm>
            <a:off x="1689825" y="1357025"/>
            <a:ext cx="2318100" cy="7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ltra"/>
              <a:buNone/>
              <a:defRPr sz="2000">
                <a:highlight>
                  <a:schemeClr val="lt2"/>
                </a:highlight>
                <a:latin typeface="Ultra"/>
                <a:ea typeface="Ultra"/>
                <a:cs typeface="Ultra"/>
                <a:sym typeface="Ult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1689825" y="2176250"/>
            <a:ext cx="2318100" cy="42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 hasCustomPrompt="1"/>
          </p:nvPr>
        </p:nvSpPr>
        <p:spPr>
          <a:xfrm>
            <a:off x="4826700" y="1311500"/>
            <a:ext cx="948900" cy="13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5679975" y="1357025"/>
            <a:ext cx="2318100" cy="7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ltra"/>
              <a:buNone/>
              <a:defRPr sz="2000">
                <a:highlight>
                  <a:schemeClr val="lt2"/>
                </a:highlight>
                <a:latin typeface="Ultra"/>
                <a:ea typeface="Ultra"/>
                <a:cs typeface="Ultra"/>
                <a:sym typeface="Ult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6"/>
          </p:nvPr>
        </p:nvSpPr>
        <p:spPr>
          <a:xfrm>
            <a:off x="5679975" y="2176250"/>
            <a:ext cx="2318100" cy="42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7" hasCustomPrompt="1"/>
          </p:nvPr>
        </p:nvSpPr>
        <p:spPr>
          <a:xfrm>
            <a:off x="830925" y="3026775"/>
            <a:ext cx="948900" cy="13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1689825" y="3086325"/>
            <a:ext cx="2540700" cy="7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ltra"/>
              <a:buNone/>
              <a:defRPr sz="2000">
                <a:highlight>
                  <a:schemeClr val="lt2"/>
                </a:highlight>
                <a:latin typeface="Ultra"/>
                <a:ea typeface="Ultra"/>
                <a:cs typeface="Ultra"/>
                <a:sym typeface="Ult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9"/>
          </p:nvPr>
        </p:nvSpPr>
        <p:spPr>
          <a:xfrm>
            <a:off x="1689825" y="3905575"/>
            <a:ext cx="2318100" cy="42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4826700" y="3026775"/>
            <a:ext cx="948900" cy="13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4"/>
          </p:nvPr>
        </p:nvSpPr>
        <p:spPr>
          <a:xfrm>
            <a:off x="5679975" y="3086325"/>
            <a:ext cx="2709300" cy="7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ltra"/>
              <a:buNone/>
              <a:defRPr sz="2000">
                <a:highlight>
                  <a:schemeClr val="lt2"/>
                </a:highlight>
                <a:latin typeface="Ultra"/>
                <a:ea typeface="Ultra"/>
                <a:cs typeface="Ultra"/>
                <a:sym typeface="Ult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5"/>
          </p:nvPr>
        </p:nvSpPr>
        <p:spPr>
          <a:xfrm>
            <a:off x="5679975" y="3905575"/>
            <a:ext cx="2318100" cy="42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72002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720025" y="3274775"/>
            <a:ext cx="25407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ltra"/>
              <a:buNone/>
              <a:defRPr sz="2000">
                <a:highlight>
                  <a:schemeClr val="lt2"/>
                </a:highlight>
                <a:latin typeface="Ultra"/>
                <a:ea typeface="Ultra"/>
                <a:cs typeface="Ultra"/>
                <a:sym typeface="Ultr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2"/>
          </p:nvPr>
        </p:nvSpPr>
        <p:spPr>
          <a:xfrm>
            <a:off x="720025" y="3653925"/>
            <a:ext cx="2540700" cy="7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3"/>
          </p:nvPr>
        </p:nvSpPr>
        <p:spPr>
          <a:xfrm>
            <a:off x="720025" y="1710525"/>
            <a:ext cx="25407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ltra"/>
              <a:buNone/>
              <a:defRPr sz="2000">
                <a:highlight>
                  <a:schemeClr val="lt2"/>
                </a:highlight>
                <a:latin typeface="Ultra"/>
                <a:ea typeface="Ultra"/>
                <a:cs typeface="Ultra"/>
                <a:sym typeface="Ultr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4"/>
          </p:nvPr>
        </p:nvSpPr>
        <p:spPr>
          <a:xfrm>
            <a:off x="720025" y="2089675"/>
            <a:ext cx="2540700" cy="7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ubTitle" idx="5"/>
          </p:nvPr>
        </p:nvSpPr>
        <p:spPr>
          <a:xfrm>
            <a:off x="5883325" y="3274775"/>
            <a:ext cx="25407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ltra"/>
              <a:buNone/>
              <a:defRPr sz="2000">
                <a:highlight>
                  <a:schemeClr val="lt2"/>
                </a:highlight>
                <a:latin typeface="Ultra"/>
                <a:ea typeface="Ultra"/>
                <a:cs typeface="Ultra"/>
                <a:sym typeface="Ult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ubTitle" idx="6"/>
          </p:nvPr>
        </p:nvSpPr>
        <p:spPr>
          <a:xfrm>
            <a:off x="5883325" y="3653925"/>
            <a:ext cx="2540700" cy="7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ubTitle" idx="7"/>
          </p:nvPr>
        </p:nvSpPr>
        <p:spPr>
          <a:xfrm>
            <a:off x="5883325" y="1710525"/>
            <a:ext cx="25407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ltra"/>
              <a:buNone/>
              <a:defRPr sz="2000">
                <a:highlight>
                  <a:schemeClr val="lt2"/>
                </a:highlight>
                <a:latin typeface="Ultra"/>
                <a:ea typeface="Ultra"/>
                <a:cs typeface="Ultra"/>
                <a:sym typeface="Ult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8"/>
          </p:nvPr>
        </p:nvSpPr>
        <p:spPr>
          <a:xfrm>
            <a:off x="5883325" y="2089675"/>
            <a:ext cx="2540700" cy="7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_AND_TWO_COLUMNS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72002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1"/>
          </p:nvPr>
        </p:nvSpPr>
        <p:spPr>
          <a:xfrm>
            <a:off x="1707838" y="3632825"/>
            <a:ext cx="25407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ltra"/>
              <a:buNone/>
              <a:defRPr sz="2000">
                <a:highlight>
                  <a:schemeClr val="lt2"/>
                </a:highlight>
                <a:latin typeface="Ultra"/>
                <a:ea typeface="Ultra"/>
                <a:cs typeface="Ultra"/>
                <a:sym typeface="Ult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ubTitle" idx="2"/>
          </p:nvPr>
        </p:nvSpPr>
        <p:spPr>
          <a:xfrm>
            <a:off x="1707838" y="4011975"/>
            <a:ext cx="2540700" cy="5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3"/>
          </p:nvPr>
        </p:nvSpPr>
        <p:spPr>
          <a:xfrm>
            <a:off x="1707838" y="1862925"/>
            <a:ext cx="25407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ltra"/>
              <a:buNone/>
              <a:defRPr sz="2000">
                <a:highlight>
                  <a:schemeClr val="lt2"/>
                </a:highlight>
                <a:latin typeface="Ultra"/>
                <a:ea typeface="Ultra"/>
                <a:cs typeface="Ultra"/>
                <a:sym typeface="Ult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4"/>
          </p:nvPr>
        </p:nvSpPr>
        <p:spPr>
          <a:xfrm>
            <a:off x="1707838" y="2242075"/>
            <a:ext cx="2540700" cy="5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5"/>
          </p:nvPr>
        </p:nvSpPr>
        <p:spPr>
          <a:xfrm>
            <a:off x="4895463" y="3632825"/>
            <a:ext cx="25407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ltra"/>
              <a:buNone/>
              <a:defRPr sz="2000">
                <a:highlight>
                  <a:schemeClr val="lt2"/>
                </a:highlight>
                <a:latin typeface="Ultra"/>
                <a:ea typeface="Ultra"/>
                <a:cs typeface="Ultra"/>
                <a:sym typeface="Ult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6"/>
          </p:nvPr>
        </p:nvSpPr>
        <p:spPr>
          <a:xfrm>
            <a:off x="4895463" y="4011975"/>
            <a:ext cx="2540700" cy="5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7"/>
          </p:nvPr>
        </p:nvSpPr>
        <p:spPr>
          <a:xfrm>
            <a:off x="4895463" y="1862925"/>
            <a:ext cx="25407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ltra"/>
              <a:buNone/>
              <a:defRPr sz="2000">
                <a:highlight>
                  <a:schemeClr val="lt2"/>
                </a:highlight>
                <a:latin typeface="Ultra"/>
                <a:ea typeface="Ultra"/>
                <a:cs typeface="Ultra"/>
                <a:sym typeface="Ult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8"/>
          </p:nvPr>
        </p:nvSpPr>
        <p:spPr>
          <a:xfrm>
            <a:off x="4895463" y="2242075"/>
            <a:ext cx="2540700" cy="5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25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ltra"/>
              <a:buNone/>
              <a:defRPr sz="2400">
                <a:solidFill>
                  <a:schemeClr val="dk1"/>
                </a:solidFill>
                <a:highlight>
                  <a:schemeClr val="lt2"/>
                </a:highlight>
                <a:latin typeface="Ultra"/>
                <a:ea typeface="Ultra"/>
                <a:cs typeface="Ultra"/>
                <a:sym typeface="Ult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ltra"/>
              <a:buNone/>
              <a:defRPr sz="2400">
                <a:solidFill>
                  <a:schemeClr val="dk1"/>
                </a:solidFill>
                <a:highlight>
                  <a:schemeClr val="lt2"/>
                </a:highlight>
                <a:latin typeface="Ultra"/>
                <a:ea typeface="Ultra"/>
                <a:cs typeface="Ultra"/>
                <a:sym typeface="Ult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ltra"/>
              <a:buNone/>
              <a:defRPr sz="2400">
                <a:solidFill>
                  <a:schemeClr val="dk1"/>
                </a:solidFill>
                <a:highlight>
                  <a:schemeClr val="lt2"/>
                </a:highlight>
                <a:latin typeface="Ultra"/>
                <a:ea typeface="Ultra"/>
                <a:cs typeface="Ultra"/>
                <a:sym typeface="Ult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ltra"/>
              <a:buNone/>
              <a:defRPr sz="2400">
                <a:solidFill>
                  <a:schemeClr val="dk1"/>
                </a:solidFill>
                <a:highlight>
                  <a:schemeClr val="lt2"/>
                </a:highlight>
                <a:latin typeface="Ultra"/>
                <a:ea typeface="Ultra"/>
                <a:cs typeface="Ultra"/>
                <a:sym typeface="Ult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ltra"/>
              <a:buNone/>
              <a:defRPr sz="2400">
                <a:solidFill>
                  <a:schemeClr val="dk1"/>
                </a:solidFill>
                <a:highlight>
                  <a:schemeClr val="lt2"/>
                </a:highlight>
                <a:latin typeface="Ultra"/>
                <a:ea typeface="Ultra"/>
                <a:cs typeface="Ultra"/>
                <a:sym typeface="Ult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ltra"/>
              <a:buNone/>
              <a:defRPr sz="2400">
                <a:solidFill>
                  <a:schemeClr val="dk1"/>
                </a:solidFill>
                <a:highlight>
                  <a:schemeClr val="lt2"/>
                </a:highlight>
                <a:latin typeface="Ultra"/>
                <a:ea typeface="Ultra"/>
                <a:cs typeface="Ultra"/>
                <a:sym typeface="Ult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ltra"/>
              <a:buNone/>
              <a:defRPr sz="2400">
                <a:solidFill>
                  <a:schemeClr val="dk1"/>
                </a:solidFill>
                <a:highlight>
                  <a:schemeClr val="lt2"/>
                </a:highlight>
                <a:latin typeface="Ultra"/>
                <a:ea typeface="Ultra"/>
                <a:cs typeface="Ultra"/>
                <a:sym typeface="Ult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ltra"/>
              <a:buNone/>
              <a:defRPr sz="2400">
                <a:solidFill>
                  <a:schemeClr val="dk1"/>
                </a:solidFill>
                <a:highlight>
                  <a:schemeClr val="lt2"/>
                </a:highlight>
                <a:latin typeface="Ultra"/>
                <a:ea typeface="Ultra"/>
                <a:cs typeface="Ultra"/>
                <a:sym typeface="Ult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ltra"/>
              <a:buNone/>
              <a:defRPr sz="2400">
                <a:solidFill>
                  <a:schemeClr val="dk1"/>
                </a:solidFill>
                <a:highlight>
                  <a:schemeClr val="lt2"/>
                </a:highlight>
                <a:latin typeface="Ultra"/>
                <a:ea typeface="Ultra"/>
                <a:cs typeface="Ultra"/>
                <a:sym typeface="Ult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●"/>
              <a:defRPr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○"/>
              <a:defRPr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■"/>
              <a:defRPr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●"/>
              <a:defRPr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○"/>
              <a:defRPr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■"/>
              <a:defRPr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●"/>
              <a:defRPr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○"/>
              <a:defRPr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■"/>
              <a:defRPr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8" r:id="rId3"/>
    <p:sldLayoutId id="2147483659" r:id="rId4"/>
    <p:sldLayoutId id="2147483662" r:id="rId5"/>
    <p:sldLayoutId id="2147483663" r:id="rId6"/>
    <p:sldLayoutId id="214748367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/>
          <p:nvPr/>
        </p:nvSpPr>
        <p:spPr>
          <a:xfrm>
            <a:off x="3715671" y="293196"/>
            <a:ext cx="2077168" cy="2842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2CCA3E"/>
                </a:solidFill>
                <a:latin typeface="Ultra"/>
              </a:rPr>
              <a:t>Alaa</a:t>
            </a:r>
          </a:p>
        </p:txBody>
      </p:sp>
      <p:sp>
        <p:nvSpPr>
          <p:cNvPr id="160" name="Google Shape;160;p32"/>
          <p:cNvSpPr/>
          <p:nvPr/>
        </p:nvSpPr>
        <p:spPr>
          <a:xfrm rot="-5400000">
            <a:off x="-1605998" y="2429638"/>
            <a:ext cx="3988657" cy="2842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2CCA3E"/>
                </a:solidFill>
                <a:latin typeface="Ultra"/>
              </a:rPr>
              <a:t>F</a:t>
            </a:r>
            <a:r>
              <a:rPr lang="en-US" b="0" i="0" dirty="0">
                <a:ln>
                  <a:noFill/>
                </a:ln>
                <a:solidFill>
                  <a:srgbClr val="2CCA3E"/>
                </a:solidFill>
                <a:latin typeface="Ultra"/>
              </a:rPr>
              <a:t>ingerprint </a:t>
            </a:r>
            <a:r>
              <a:rPr lang="en-US" dirty="0">
                <a:solidFill>
                  <a:srgbClr val="2CCA3E"/>
                </a:solidFill>
                <a:latin typeface="Ultra"/>
              </a:rPr>
              <a:t>V</a:t>
            </a:r>
            <a:r>
              <a:rPr lang="en-US" b="0" i="0" dirty="0">
                <a:ln>
                  <a:noFill/>
                </a:ln>
                <a:solidFill>
                  <a:srgbClr val="2CCA3E"/>
                </a:solidFill>
                <a:latin typeface="Ultra"/>
              </a:rPr>
              <a:t>oting </a:t>
            </a:r>
            <a:r>
              <a:rPr lang="en-US" dirty="0">
                <a:solidFill>
                  <a:srgbClr val="2CCA3E"/>
                </a:solidFill>
                <a:latin typeface="Ultra"/>
              </a:rPr>
              <a:t>A</a:t>
            </a:r>
            <a:r>
              <a:rPr lang="en-US" b="0" i="0" dirty="0">
                <a:ln>
                  <a:noFill/>
                </a:ln>
                <a:solidFill>
                  <a:srgbClr val="2CCA3E"/>
                </a:solidFill>
                <a:latin typeface="Ultra"/>
              </a:rPr>
              <a:t>pplication</a:t>
            </a:r>
            <a:endParaRPr b="0" i="0" dirty="0">
              <a:ln>
                <a:noFill/>
              </a:ln>
              <a:solidFill>
                <a:srgbClr val="2CCA3E"/>
              </a:solidFill>
              <a:latin typeface="Ultra"/>
            </a:endParaRPr>
          </a:p>
        </p:txBody>
      </p:sp>
      <p:grpSp>
        <p:nvGrpSpPr>
          <p:cNvPr id="161" name="Google Shape;161;p32"/>
          <p:cNvGrpSpPr/>
          <p:nvPr/>
        </p:nvGrpSpPr>
        <p:grpSpPr>
          <a:xfrm>
            <a:off x="127789" y="64280"/>
            <a:ext cx="521090" cy="521090"/>
            <a:chOff x="1505925" y="202191"/>
            <a:chExt cx="1503000" cy="1503000"/>
          </a:xfrm>
          <a:solidFill>
            <a:srgbClr val="2CCA3E"/>
          </a:solidFill>
        </p:grpSpPr>
        <p:sp>
          <p:nvSpPr>
            <p:cNvPr id="162" name="Google Shape;162;p32"/>
            <p:cNvSpPr/>
            <p:nvPr/>
          </p:nvSpPr>
          <p:spPr>
            <a:xfrm>
              <a:off x="1725975" y="422325"/>
              <a:ext cx="1062900" cy="1062900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63" name="Google Shape;163;p32"/>
            <p:cNvSpPr/>
            <p:nvPr/>
          </p:nvSpPr>
          <p:spPr>
            <a:xfrm rot="2700000">
              <a:off x="1726034" y="422300"/>
              <a:ext cx="1062781" cy="1062781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4" name="Google Shape;164;p32"/>
          <p:cNvGrpSpPr/>
          <p:nvPr/>
        </p:nvGrpSpPr>
        <p:grpSpPr>
          <a:xfrm>
            <a:off x="127789" y="4566080"/>
            <a:ext cx="521090" cy="521090"/>
            <a:chOff x="1505925" y="202191"/>
            <a:chExt cx="1503000" cy="1503000"/>
          </a:xfrm>
          <a:solidFill>
            <a:srgbClr val="2CCA3E"/>
          </a:solidFill>
        </p:grpSpPr>
        <p:sp>
          <p:nvSpPr>
            <p:cNvPr id="165" name="Google Shape;165;p32"/>
            <p:cNvSpPr/>
            <p:nvPr/>
          </p:nvSpPr>
          <p:spPr>
            <a:xfrm>
              <a:off x="1725975" y="422325"/>
              <a:ext cx="1062900" cy="1062900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32"/>
            <p:cNvSpPr/>
            <p:nvPr/>
          </p:nvSpPr>
          <p:spPr>
            <a:xfrm rot="2700000">
              <a:off x="1726034" y="422300"/>
              <a:ext cx="1062781" cy="1062781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7" name="Google Shape;167;p32"/>
          <p:cNvSpPr/>
          <p:nvPr/>
        </p:nvSpPr>
        <p:spPr>
          <a:xfrm>
            <a:off x="4852258" y="3867827"/>
            <a:ext cx="3988657" cy="2842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>
                  <a:noFill/>
                </a:ln>
                <a:solidFill>
                  <a:srgbClr val="2CCA3E"/>
                </a:solidFill>
                <a:latin typeface="Ultra"/>
              </a:rPr>
              <a:t>Abdullah Al-</a:t>
            </a:r>
            <a:r>
              <a:rPr lang="en-US" b="0" i="0" dirty="0" err="1">
                <a:ln>
                  <a:noFill/>
                </a:ln>
                <a:solidFill>
                  <a:srgbClr val="2CCA3E"/>
                </a:solidFill>
                <a:latin typeface="Ultra"/>
              </a:rPr>
              <a:t>Barbari</a:t>
            </a:r>
            <a:endParaRPr lang="en-US" b="0" i="0" dirty="0">
              <a:ln>
                <a:noFill/>
              </a:ln>
              <a:solidFill>
                <a:srgbClr val="2CCA3E"/>
              </a:solidFill>
              <a:latin typeface="Ultra"/>
            </a:endParaRPr>
          </a:p>
        </p:txBody>
      </p:sp>
      <p:sp>
        <p:nvSpPr>
          <p:cNvPr id="21" name="Google Shape;157;p32">
            <a:extLst>
              <a:ext uri="{FF2B5EF4-FFF2-40B4-BE49-F238E27FC236}">
                <a16:creationId xmlns:a16="http://schemas.microsoft.com/office/drawing/2014/main" id="{DD648E5C-3167-4AC0-BC53-1FA15E704F61}"/>
              </a:ext>
            </a:extLst>
          </p:cNvPr>
          <p:cNvSpPr/>
          <p:nvPr/>
        </p:nvSpPr>
        <p:spPr>
          <a:xfrm>
            <a:off x="4367046" y="672083"/>
            <a:ext cx="2077168" cy="2842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2CCA3E"/>
                </a:solidFill>
                <a:latin typeface="Ultra"/>
              </a:rPr>
              <a:t>Mohammed </a:t>
            </a:r>
          </a:p>
        </p:txBody>
      </p:sp>
      <p:sp>
        <p:nvSpPr>
          <p:cNvPr id="23" name="Google Shape;157;p32">
            <a:extLst>
              <a:ext uri="{FF2B5EF4-FFF2-40B4-BE49-F238E27FC236}">
                <a16:creationId xmlns:a16="http://schemas.microsoft.com/office/drawing/2014/main" id="{D322170D-E12F-4A42-8A53-78EAE5F2E7E7}"/>
              </a:ext>
            </a:extLst>
          </p:cNvPr>
          <p:cNvSpPr/>
          <p:nvPr/>
        </p:nvSpPr>
        <p:spPr>
          <a:xfrm>
            <a:off x="4767189" y="1077754"/>
            <a:ext cx="2155598" cy="2479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2CCA3E"/>
                </a:solidFill>
                <a:latin typeface="Ultra"/>
              </a:rPr>
              <a:t>Salem 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D449BF88-03B9-408E-9D13-A950D5D0B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48" y="1969283"/>
            <a:ext cx="2691470" cy="2596796"/>
          </a:xfrm>
          <a:prstGeom prst="rect">
            <a:avLst/>
          </a:prstGeom>
        </p:spPr>
      </p:pic>
      <p:sp>
        <p:nvSpPr>
          <p:cNvPr id="6" name="مستطيل 5">
            <a:extLst>
              <a:ext uri="{FF2B5EF4-FFF2-40B4-BE49-F238E27FC236}">
                <a16:creationId xmlns:a16="http://schemas.microsoft.com/office/drawing/2014/main" id="{50B4BC2C-8F5A-47B7-84FD-A2478E558380}"/>
              </a:ext>
            </a:extLst>
          </p:cNvPr>
          <p:cNvSpPr/>
          <p:nvPr/>
        </p:nvSpPr>
        <p:spPr>
          <a:xfrm>
            <a:off x="725170" y="154658"/>
            <a:ext cx="270779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NAME:</a:t>
            </a:r>
            <a:endParaRPr lang="ar-SA" sz="6000" b="1" cap="none" spc="0" dirty="0">
              <a:ln w="0"/>
              <a:solidFill>
                <a:srgbClr val="DBDBDB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1" name="مستطيل 30">
            <a:extLst>
              <a:ext uri="{FF2B5EF4-FFF2-40B4-BE49-F238E27FC236}">
                <a16:creationId xmlns:a16="http://schemas.microsoft.com/office/drawing/2014/main" id="{6F6EF531-49F8-4DAF-8764-1D9B091902C9}"/>
              </a:ext>
            </a:extLst>
          </p:cNvPr>
          <p:cNvSpPr/>
          <p:nvPr/>
        </p:nvSpPr>
        <p:spPr>
          <a:xfrm>
            <a:off x="3218373" y="1461451"/>
            <a:ext cx="121058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</a:t>
            </a:r>
            <a:endParaRPr lang="ar-SA" sz="6000" b="1" cap="none" spc="0" dirty="0">
              <a:ln w="0"/>
              <a:solidFill>
                <a:srgbClr val="DBDBDB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Google Shape;157;p32">
            <a:extLst>
              <a:ext uri="{FF2B5EF4-FFF2-40B4-BE49-F238E27FC236}">
                <a16:creationId xmlns:a16="http://schemas.microsoft.com/office/drawing/2014/main" id="{9E5E2E2F-9E2A-4933-9C47-4C60AD36E979}"/>
              </a:ext>
            </a:extLst>
          </p:cNvPr>
          <p:cNvSpPr/>
          <p:nvPr/>
        </p:nvSpPr>
        <p:spPr>
          <a:xfrm>
            <a:off x="4457314" y="1969282"/>
            <a:ext cx="2155598" cy="2479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sz="1800" dirty="0">
                <a:solidFill>
                  <a:srgbClr val="2CCA3E"/>
                </a:solidFill>
                <a:effectLst/>
                <a:latin typeface="Ultra" panose="020B0604020202020204" charset="0"/>
                <a:ea typeface="Candara" panose="020E0502030303020204" pitchFamily="34" charset="0"/>
                <a:cs typeface="Candara" panose="020E0502030303020204" pitchFamily="34" charset="0"/>
              </a:rPr>
              <a:t>201816115</a:t>
            </a:r>
            <a:endParaRPr lang="en-US" b="0" i="0" dirty="0"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2CCA3E"/>
              </a:solidFill>
              <a:latin typeface="Ultra" panose="020B0604020202020204" charset="0"/>
            </a:endParaRPr>
          </a:p>
        </p:txBody>
      </p:sp>
      <p:sp>
        <p:nvSpPr>
          <p:cNvPr id="35" name="مستطيل 34">
            <a:extLst>
              <a:ext uri="{FF2B5EF4-FFF2-40B4-BE49-F238E27FC236}">
                <a16:creationId xmlns:a16="http://schemas.microsoft.com/office/drawing/2014/main" id="{9E591D58-68DE-4212-8C4B-4D1CD6C8660B}"/>
              </a:ext>
            </a:extLst>
          </p:cNvPr>
          <p:cNvSpPr/>
          <p:nvPr/>
        </p:nvSpPr>
        <p:spPr>
          <a:xfrm>
            <a:off x="3218373" y="2722363"/>
            <a:ext cx="594122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SUPERVISOR:</a:t>
            </a:r>
            <a:endParaRPr lang="ar-SA" sz="6000" b="1" cap="none" spc="0" dirty="0">
              <a:ln w="0"/>
              <a:solidFill>
                <a:srgbClr val="DBDBDB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23" grpId="0"/>
      <p:bldP spid="6" grpId="0"/>
      <p:bldP spid="31" grpId="0"/>
      <p:bldP spid="32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778;p56">
            <a:extLst>
              <a:ext uri="{FF2B5EF4-FFF2-40B4-BE49-F238E27FC236}">
                <a16:creationId xmlns:a16="http://schemas.microsoft.com/office/drawing/2014/main" id="{34F61838-34CC-4833-8548-4A18FE8F58C0}"/>
              </a:ext>
            </a:extLst>
          </p:cNvPr>
          <p:cNvGrpSpPr/>
          <p:nvPr/>
        </p:nvGrpSpPr>
        <p:grpSpPr>
          <a:xfrm>
            <a:off x="-64135" y="-215114"/>
            <a:ext cx="1942778" cy="1942778"/>
            <a:chOff x="1505925" y="202191"/>
            <a:chExt cx="1503000" cy="1503000"/>
          </a:xfrm>
          <a:solidFill>
            <a:srgbClr val="2CCA3E"/>
          </a:solidFill>
        </p:grpSpPr>
        <p:sp>
          <p:nvSpPr>
            <p:cNvPr id="12" name="Google Shape;779;p56">
              <a:extLst>
                <a:ext uri="{FF2B5EF4-FFF2-40B4-BE49-F238E27FC236}">
                  <a16:creationId xmlns:a16="http://schemas.microsoft.com/office/drawing/2014/main" id="{F53A28FF-C700-4208-9A6F-AE795E670D1C}"/>
                </a:ext>
              </a:extLst>
            </p:cNvPr>
            <p:cNvSpPr/>
            <p:nvPr/>
          </p:nvSpPr>
          <p:spPr>
            <a:xfrm>
              <a:off x="1725975" y="422325"/>
              <a:ext cx="1062900" cy="1062900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80;p56">
              <a:extLst>
                <a:ext uri="{FF2B5EF4-FFF2-40B4-BE49-F238E27FC236}">
                  <a16:creationId xmlns:a16="http://schemas.microsoft.com/office/drawing/2014/main" id="{552661AE-C4AE-4B97-9474-DF4D94176022}"/>
                </a:ext>
              </a:extLst>
            </p:cNvPr>
            <p:cNvSpPr/>
            <p:nvPr/>
          </p:nvSpPr>
          <p:spPr>
            <a:xfrm rot="2700000">
              <a:off x="1726034" y="422300"/>
              <a:ext cx="1062781" cy="1062781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777;p56">
            <a:extLst>
              <a:ext uri="{FF2B5EF4-FFF2-40B4-BE49-F238E27FC236}">
                <a16:creationId xmlns:a16="http://schemas.microsoft.com/office/drawing/2014/main" id="{22DDEC65-2101-421D-8140-C2E7C3858FFC}"/>
              </a:ext>
            </a:extLst>
          </p:cNvPr>
          <p:cNvSpPr txBox="1">
            <a:spLocks/>
          </p:cNvSpPr>
          <p:nvPr/>
        </p:nvSpPr>
        <p:spPr>
          <a:xfrm>
            <a:off x="1079542" y="1347750"/>
            <a:ext cx="6984915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ltra"/>
              <a:buNone/>
              <a:defRPr sz="2000" b="0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Ultra"/>
                <a:ea typeface="Ultra"/>
                <a:cs typeface="Ultra"/>
                <a:sym typeface="Ultr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indent="0"/>
            <a:r>
              <a:rPr lang="en-US" sz="7200" dirty="0">
                <a:solidFill>
                  <a:srgbClr val="2CCA3E"/>
                </a:solidFill>
              </a:rPr>
              <a:t>Solutions </a:t>
            </a:r>
            <a:r>
              <a:rPr lang="en-US" sz="7200" dirty="0">
                <a:solidFill>
                  <a:schemeClr val="dk2"/>
                </a:solidFill>
              </a:rPr>
              <a:t> </a:t>
            </a:r>
          </a:p>
        </p:txBody>
      </p:sp>
      <p:sp>
        <p:nvSpPr>
          <p:cNvPr id="15" name="Google Shape;781;p56">
            <a:extLst>
              <a:ext uri="{FF2B5EF4-FFF2-40B4-BE49-F238E27FC236}">
                <a16:creationId xmlns:a16="http://schemas.microsoft.com/office/drawing/2014/main" id="{6C69915E-7AE5-4CEE-8938-617C8767437F}"/>
              </a:ext>
            </a:extLst>
          </p:cNvPr>
          <p:cNvSpPr/>
          <p:nvPr/>
        </p:nvSpPr>
        <p:spPr>
          <a:xfrm rot="5400000">
            <a:off x="6801260" y="2437587"/>
            <a:ext cx="3988657" cy="2842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2CCA3E"/>
                </a:solidFill>
                <a:latin typeface="Ultra"/>
              </a:rPr>
              <a:t>F</a:t>
            </a:r>
            <a:r>
              <a:rPr lang="en-US" b="0" i="0" dirty="0">
                <a:ln>
                  <a:noFill/>
                </a:ln>
                <a:solidFill>
                  <a:srgbClr val="2CCA3E"/>
                </a:solidFill>
                <a:latin typeface="Ultra"/>
              </a:rPr>
              <a:t>ingerprint </a:t>
            </a:r>
            <a:r>
              <a:rPr lang="en-US" dirty="0">
                <a:solidFill>
                  <a:srgbClr val="2CCA3E"/>
                </a:solidFill>
                <a:latin typeface="Ultra"/>
              </a:rPr>
              <a:t>V</a:t>
            </a:r>
            <a:r>
              <a:rPr lang="en-US" b="0" i="0" dirty="0">
                <a:ln>
                  <a:noFill/>
                </a:ln>
                <a:solidFill>
                  <a:srgbClr val="2CCA3E"/>
                </a:solidFill>
                <a:latin typeface="Ultra"/>
              </a:rPr>
              <a:t>oting </a:t>
            </a:r>
            <a:r>
              <a:rPr lang="en-US" dirty="0">
                <a:solidFill>
                  <a:srgbClr val="2CCA3E"/>
                </a:solidFill>
                <a:latin typeface="Ultra"/>
              </a:rPr>
              <a:t>A</a:t>
            </a:r>
            <a:r>
              <a:rPr lang="en-US" b="0" i="0" dirty="0">
                <a:ln>
                  <a:noFill/>
                </a:ln>
                <a:solidFill>
                  <a:srgbClr val="2CCA3E"/>
                </a:solidFill>
                <a:latin typeface="Ultra"/>
              </a:rPr>
              <a:t>pplication</a:t>
            </a:r>
          </a:p>
        </p:txBody>
      </p:sp>
      <p:grpSp>
        <p:nvGrpSpPr>
          <p:cNvPr id="16" name="Google Shape;785;p56">
            <a:extLst>
              <a:ext uri="{FF2B5EF4-FFF2-40B4-BE49-F238E27FC236}">
                <a16:creationId xmlns:a16="http://schemas.microsoft.com/office/drawing/2014/main" id="{1FC755F6-8105-4BD5-B3FC-7EBA611B6BFC}"/>
              </a:ext>
            </a:extLst>
          </p:cNvPr>
          <p:cNvGrpSpPr/>
          <p:nvPr/>
        </p:nvGrpSpPr>
        <p:grpSpPr>
          <a:xfrm rot="10800000">
            <a:off x="8535039" y="64280"/>
            <a:ext cx="521090" cy="521090"/>
            <a:chOff x="1505925" y="202191"/>
            <a:chExt cx="1503000" cy="1503000"/>
          </a:xfrm>
        </p:grpSpPr>
        <p:sp>
          <p:nvSpPr>
            <p:cNvPr id="17" name="Google Shape;786;p56">
              <a:extLst>
                <a:ext uri="{FF2B5EF4-FFF2-40B4-BE49-F238E27FC236}">
                  <a16:creationId xmlns:a16="http://schemas.microsoft.com/office/drawing/2014/main" id="{96DBDE4B-5DC6-48E5-A87D-1A9227FC7CF5}"/>
                </a:ext>
              </a:extLst>
            </p:cNvPr>
            <p:cNvSpPr/>
            <p:nvPr/>
          </p:nvSpPr>
          <p:spPr>
            <a:xfrm>
              <a:off x="1725975" y="422325"/>
              <a:ext cx="1062900" cy="1062900"/>
            </a:xfrm>
            <a:prstGeom prst="mathMultiply">
              <a:avLst>
                <a:gd name="adj1" fmla="val 12955"/>
              </a:avLst>
            </a:prstGeom>
            <a:solidFill>
              <a:srgbClr val="2CCA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CCA3E"/>
                </a:solidFill>
              </a:endParaRPr>
            </a:p>
          </p:txBody>
        </p:sp>
        <p:sp>
          <p:nvSpPr>
            <p:cNvPr id="18" name="Google Shape;787;p56">
              <a:extLst>
                <a:ext uri="{FF2B5EF4-FFF2-40B4-BE49-F238E27FC236}">
                  <a16:creationId xmlns:a16="http://schemas.microsoft.com/office/drawing/2014/main" id="{2A748B80-C34E-4471-AE51-C8F35C9A3625}"/>
                </a:ext>
              </a:extLst>
            </p:cNvPr>
            <p:cNvSpPr/>
            <p:nvPr/>
          </p:nvSpPr>
          <p:spPr>
            <a:xfrm rot="2700000">
              <a:off x="1726034" y="422300"/>
              <a:ext cx="1062781" cy="1062781"/>
            </a:xfrm>
            <a:prstGeom prst="mathMultiply">
              <a:avLst>
                <a:gd name="adj1" fmla="val 12955"/>
              </a:avLst>
            </a:prstGeom>
            <a:solidFill>
              <a:srgbClr val="2CCA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2CCA3E"/>
                </a:solidFill>
              </a:endParaRPr>
            </a:p>
          </p:txBody>
        </p:sp>
      </p:grpSp>
      <p:grpSp>
        <p:nvGrpSpPr>
          <p:cNvPr id="19" name="Google Shape;782;p56">
            <a:extLst>
              <a:ext uri="{FF2B5EF4-FFF2-40B4-BE49-F238E27FC236}">
                <a16:creationId xmlns:a16="http://schemas.microsoft.com/office/drawing/2014/main" id="{B49E25A4-5396-4FBF-9C9F-1B03DFD1DA53}"/>
              </a:ext>
            </a:extLst>
          </p:cNvPr>
          <p:cNvGrpSpPr/>
          <p:nvPr/>
        </p:nvGrpSpPr>
        <p:grpSpPr>
          <a:xfrm rot="10800000">
            <a:off x="8535039" y="4566080"/>
            <a:ext cx="521090" cy="521090"/>
            <a:chOff x="1505925" y="202191"/>
            <a:chExt cx="1503000" cy="1503000"/>
          </a:xfrm>
        </p:grpSpPr>
        <p:sp>
          <p:nvSpPr>
            <p:cNvPr id="20" name="Google Shape;783;p56">
              <a:extLst>
                <a:ext uri="{FF2B5EF4-FFF2-40B4-BE49-F238E27FC236}">
                  <a16:creationId xmlns:a16="http://schemas.microsoft.com/office/drawing/2014/main" id="{25D5E6C9-B6E8-4AE7-9C1A-DAA94413EC84}"/>
                </a:ext>
              </a:extLst>
            </p:cNvPr>
            <p:cNvSpPr/>
            <p:nvPr/>
          </p:nvSpPr>
          <p:spPr>
            <a:xfrm>
              <a:off x="1725975" y="422325"/>
              <a:ext cx="1062900" cy="1062900"/>
            </a:xfrm>
            <a:prstGeom prst="mathMultiply">
              <a:avLst>
                <a:gd name="adj1" fmla="val 12955"/>
              </a:avLst>
            </a:prstGeom>
            <a:solidFill>
              <a:srgbClr val="2CCA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784;p56">
              <a:extLst>
                <a:ext uri="{FF2B5EF4-FFF2-40B4-BE49-F238E27FC236}">
                  <a16:creationId xmlns:a16="http://schemas.microsoft.com/office/drawing/2014/main" id="{EFA2A545-7789-4EB2-AFCA-93F7CD4CFCEC}"/>
                </a:ext>
              </a:extLst>
            </p:cNvPr>
            <p:cNvSpPr/>
            <p:nvPr/>
          </p:nvSpPr>
          <p:spPr>
            <a:xfrm rot="2700000">
              <a:off x="1726034" y="422300"/>
              <a:ext cx="1062781" cy="1062781"/>
            </a:xfrm>
            <a:prstGeom prst="mathMultiply">
              <a:avLst>
                <a:gd name="adj1" fmla="val 12955"/>
              </a:avLst>
            </a:prstGeom>
            <a:solidFill>
              <a:srgbClr val="2CCA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2CCA3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977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"/>
          <p:cNvSpPr txBox="1">
            <a:spLocks noGrp="1"/>
          </p:cNvSpPr>
          <p:nvPr>
            <p:ph type="title"/>
          </p:nvPr>
        </p:nvSpPr>
        <p:spPr>
          <a:xfrm>
            <a:off x="72002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CCA3E"/>
                </a:solidFill>
                <a:latin typeface="Ultra"/>
              </a:rPr>
              <a:t>Fingerprint Voting Application 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27" name="Google Shape;327;p40"/>
          <p:cNvSpPr txBox="1">
            <a:spLocks noGrp="1"/>
          </p:cNvSpPr>
          <p:nvPr>
            <p:ph type="subTitle" idx="1"/>
          </p:nvPr>
        </p:nvSpPr>
        <p:spPr>
          <a:xfrm>
            <a:off x="663940" y="3501409"/>
            <a:ext cx="25407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Privacy</a:t>
            </a:r>
            <a:endParaRPr dirty="0"/>
          </a:p>
        </p:txBody>
      </p:sp>
      <p:sp>
        <p:nvSpPr>
          <p:cNvPr id="329" name="Google Shape;329;p40"/>
          <p:cNvSpPr txBox="1">
            <a:spLocks noGrp="1"/>
          </p:cNvSpPr>
          <p:nvPr>
            <p:ph type="subTitle" idx="3"/>
          </p:nvPr>
        </p:nvSpPr>
        <p:spPr>
          <a:xfrm>
            <a:off x="760951" y="1931850"/>
            <a:ext cx="25407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Fingerprint</a:t>
            </a:r>
            <a:endParaRPr dirty="0"/>
          </a:p>
        </p:txBody>
      </p:sp>
      <p:sp>
        <p:nvSpPr>
          <p:cNvPr id="331" name="Google Shape;331;p40"/>
          <p:cNvSpPr txBox="1">
            <a:spLocks noGrp="1"/>
          </p:cNvSpPr>
          <p:nvPr>
            <p:ph type="subTitle" idx="5"/>
          </p:nvPr>
        </p:nvSpPr>
        <p:spPr>
          <a:xfrm>
            <a:off x="5863750" y="3501409"/>
            <a:ext cx="25407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Discussion</a:t>
            </a:r>
            <a:endParaRPr dirty="0"/>
          </a:p>
        </p:txBody>
      </p:sp>
      <p:sp>
        <p:nvSpPr>
          <p:cNvPr id="333" name="Google Shape;333;p40"/>
          <p:cNvSpPr txBox="1">
            <a:spLocks noGrp="1"/>
          </p:cNvSpPr>
          <p:nvPr>
            <p:ph type="subTitle" idx="7"/>
          </p:nvPr>
        </p:nvSpPr>
        <p:spPr>
          <a:xfrm>
            <a:off x="5883325" y="1948502"/>
            <a:ext cx="25407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Precise</a:t>
            </a:r>
            <a:endParaRPr dirty="0"/>
          </a:p>
        </p:txBody>
      </p:sp>
      <p:grpSp>
        <p:nvGrpSpPr>
          <p:cNvPr id="360" name="Google Shape;360;p40"/>
          <p:cNvGrpSpPr/>
          <p:nvPr/>
        </p:nvGrpSpPr>
        <p:grpSpPr>
          <a:xfrm>
            <a:off x="219142" y="470830"/>
            <a:ext cx="521090" cy="521090"/>
            <a:chOff x="1505925" y="202191"/>
            <a:chExt cx="1503000" cy="1503000"/>
          </a:xfrm>
          <a:solidFill>
            <a:srgbClr val="2CCA3E"/>
          </a:solidFill>
        </p:grpSpPr>
        <p:sp>
          <p:nvSpPr>
            <p:cNvPr id="361" name="Google Shape;361;p40"/>
            <p:cNvSpPr/>
            <p:nvPr/>
          </p:nvSpPr>
          <p:spPr>
            <a:xfrm>
              <a:off x="1725975" y="422325"/>
              <a:ext cx="1062900" cy="1062900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0"/>
            <p:cNvSpPr/>
            <p:nvPr/>
          </p:nvSpPr>
          <p:spPr>
            <a:xfrm rot="2700000">
              <a:off x="1726034" y="422300"/>
              <a:ext cx="1062781" cy="1062781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40"/>
          <p:cNvGrpSpPr/>
          <p:nvPr/>
        </p:nvGrpSpPr>
        <p:grpSpPr>
          <a:xfrm>
            <a:off x="8403767" y="470830"/>
            <a:ext cx="521090" cy="521090"/>
            <a:chOff x="1505925" y="202191"/>
            <a:chExt cx="1503000" cy="1503000"/>
          </a:xfrm>
          <a:solidFill>
            <a:srgbClr val="2CCA3E"/>
          </a:solidFill>
        </p:grpSpPr>
        <p:sp>
          <p:nvSpPr>
            <p:cNvPr id="364" name="Google Shape;364;p40"/>
            <p:cNvSpPr/>
            <p:nvPr/>
          </p:nvSpPr>
          <p:spPr>
            <a:xfrm>
              <a:off x="1725975" y="422325"/>
              <a:ext cx="1062900" cy="1062900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 rot="2700000">
              <a:off x="1726034" y="422300"/>
              <a:ext cx="1062781" cy="1062781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صورة 2">
            <a:extLst>
              <a:ext uri="{FF2B5EF4-FFF2-40B4-BE49-F238E27FC236}">
                <a16:creationId xmlns:a16="http://schemas.microsoft.com/office/drawing/2014/main" id="{8A6FB43B-0A01-43C2-BA10-976C096C7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359" y="1835658"/>
            <a:ext cx="704327" cy="704327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1E6075FD-DD5B-463F-8EDE-B34BD009D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316" y="1770046"/>
            <a:ext cx="712831" cy="712831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180A607B-F438-4129-8052-84670E14C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3516" y="3406624"/>
            <a:ext cx="619170" cy="619170"/>
          </a:xfrm>
          <a:prstGeom prst="rect">
            <a:avLst/>
          </a:prstGeom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EE3369CD-AF4D-4318-88D6-54627E0AA5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820" y="3321467"/>
            <a:ext cx="704327" cy="7043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" grpId="0"/>
      <p:bldP spid="331" grpId="0" build="p"/>
      <p:bldP spid="33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778;p56">
            <a:extLst>
              <a:ext uri="{FF2B5EF4-FFF2-40B4-BE49-F238E27FC236}">
                <a16:creationId xmlns:a16="http://schemas.microsoft.com/office/drawing/2014/main" id="{34F61838-34CC-4833-8548-4A18FE8F58C0}"/>
              </a:ext>
            </a:extLst>
          </p:cNvPr>
          <p:cNvGrpSpPr/>
          <p:nvPr/>
        </p:nvGrpSpPr>
        <p:grpSpPr>
          <a:xfrm>
            <a:off x="-64135" y="-215114"/>
            <a:ext cx="1942778" cy="1942778"/>
            <a:chOff x="1505925" y="202191"/>
            <a:chExt cx="1503000" cy="1503000"/>
          </a:xfrm>
          <a:solidFill>
            <a:srgbClr val="2CCA3E"/>
          </a:solidFill>
        </p:grpSpPr>
        <p:sp>
          <p:nvSpPr>
            <p:cNvPr id="12" name="Google Shape;779;p56">
              <a:extLst>
                <a:ext uri="{FF2B5EF4-FFF2-40B4-BE49-F238E27FC236}">
                  <a16:creationId xmlns:a16="http://schemas.microsoft.com/office/drawing/2014/main" id="{F53A28FF-C700-4208-9A6F-AE795E670D1C}"/>
                </a:ext>
              </a:extLst>
            </p:cNvPr>
            <p:cNvSpPr/>
            <p:nvPr/>
          </p:nvSpPr>
          <p:spPr>
            <a:xfrm>
              <a:off x="1725975" y="422325"/>
              <a:ext cx="1062900" cy="1062900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80;p56">
              <a:extLst>
                <a:ext uri="{FF2B5EF4-FFF2-40B4-BE49-F238E27FC236}">
                  <a16:creationId xmlns:a16="http://schemas.microsoft.com/office/drawing/2014/main" id="{552661AE-C4AE-4B97-9474-DF4D94176022}"/>
                </a:ext>
              </a:extLst>
            </p:cNvPr>
            <p:cNvSpPr/>
            <p:nvPr/>
          </p:nvSpPr>
          <p:spPr>
            <a:xfrm rot="2700000">
              <a:off x="1726034" y="422300"/>
              <a:ext cx="1062781" cy="1062781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781;p56">
            <a:extLst>
              <a:ext uri="{FF2B5EF4-FFF2-40B4-BE49-F238E27FC236}">
                <a16:creationId xmlns:a16="http://schemas.microsoft.com/office/drawing/2014/main" id="{6C69915E-7AE5-4CEE-8938-617C8767437F}"/>
              </a:ext>
            </a:extLst>
          </p:cNvPr>
          <p:cNvSpPr/>
          <p:nvPr/>
        </p:nvSpPr>
        <p:spPr>
          <a:xfrm rot="5400000">
            <a:off x="6801260" y="2437587"/>
            <a:ext cx="3988657" cy="2842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2CCA3E"/>
                </a:solidFill>
                <a:latin typeface="Ultra"/>
              </a:rPr>
              <a:t>F</a:t>
            </a:r>
            <a:r>
              <a:rPr lang="en-US" b="0" i="0" dirty="0">
                <a:ln>
                  <a:noFill/>
                </a:ln>
                <a:solidFill>
                  <a:srgbClr val="2CCA3E"/>
                </a:solidFill>
                <a:latin typeface="Ultra"/>
              </a:rPr>
              <a:t>ingerprint </a:t>
            </a:r>
            <a:r>
              <a:rPr lang="en-US" dirty="0">
                <a:solidFill>
                  <a:srgbClr val="2CCA3E"/>
                </a:solidFill>
                <a:latin typeface="Ultra"/>
              </a:rPr>
              <a:t>V</a:t>
            </a:r>
            <a:r>
              <a:rPr lang="en-US" b="0" i="0" dirty="0">
                <a:ln>
                  <a:noFill/>
                </a:ln>
                <a:solidFill>
                  <a:srgbClr val="2CCA3E"/>
                </a:solidFill>
                <a:latin typeface="Ultra"/>
              </a:rPr>
              <a:t>oting </a:t>
            </a:r>
            <a:r>
              <a:rPr lang="en-US" dirty="0">
                <a:solidFill>
                  <a:srgbClr val="2CCA3E"/>
                </a:solidFill>
                <a:latin typeface="Ultra"/>
              </a:rPr>
              <a:t>A</a:t>
            </a:r>
            <a:r>
              <a:rPr lang="en-US" b="0" i="0" dirty="0">
                <a:ln>
                  <a:noFill/>
                </a:ln>
                <a:solidFill>
                  <a:srgbClr val="2CCA3E"/>
                </a:solidFill>
                <a:latin typeface="Ultra"/>
              </a:rPr>
              <a:t>pplication</a:t>
            </a:r>
          </a:p>
        </p:txBody>
      </p:sp>
      <p:grpSp>
        <p:nvGrpSpPr>
          <p:cNvPr id="16" name="Google Shape;785;p56">
            <a:extLst>
              <a:ext uri="{FF2B5EF4-FFF2-40B4-BE49-F238E27FC236}">
                <a16:creationId xmlns:a16="http://schemas.microsoft.com/office/drawing/2014/main" id="{1FC755F6-8105-4BD5-B3FC-7EBA611B6BFC}"/>
              </a:ext>
            </a:extLst>
          </p:cNvPr>
          <p:cNvGrpSpPr/>
          <p:nvPr/>
        </p:nvGrpSpPr>
        <p:grpSpPr>
          <a:xfrm rot="10800000">
            <a:off x="8535039" y="64280"/>
            <a:ext cx="521090" cy="521090"/>
            <a:chOff x="1505925" y="202191"/>
            <a:chExt cx="1503000" cy="1503000"/>
          </a:xfrm>
        </p:grpSpPr>
        <p:sp>
          <p:nvSpPr>
            <p:cNvPr id="17" name="Google Shape;786;p56">
              <a:extLst>
                <a:ext uri="{FF2B5EF4-FFF2-40B4-BE49-F238E27FC236}">
                  <a16:creationId xmlns:a16="http://schemas.microsoft.com/office/drawing/2014/main" id="{96DBDE4B-5DC6-48E5-A87D-1A9227FC7CF5}"/>
                </a:ext>
              </a:extLst>
            </p:cNvPr>
            <p:cNvSpPr/>
            <p:nvPr/>
          </p:nvSpPr>
          <p:spPr>
            <a:xfrm>
              <a:off x="1725975" y="422325"/>
              <a:ext cx="1062900" cy="1062900"/>
            </a:xfrm>
            <a:prstGeom prst="mathMultiply">
              <a:avLst>
                <a:gd name="adj1" fmla="val 12955"/>
              </a:avLst>
            </a:prstGeom>
            <a:solidFill>
              <a:srgbClr val="2CCA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CCA3E"/>
                </a:solidFill>
              </a:endParaRPr>
            </a:p>
          </p:txBody>
        </p:sp>
        <p:sp>
          <p:nvSpPr>
            <p:cNvPr id="18" name="Google Shape;787;p56">
              <a:extLst>
                <a:ext uri="{FF2B5EF4-FFF2-40B4-BE49-F238E27FC236}">
                  <a16:creationId xmlns:a16="http://schemas.microsoft.com/office/drawing/2014/main" id="{2A748B80-C34E-4471-AE51-C8F35C9A3625}"/>
                </a:ext>
              </a:extLst>
            </p:cNvPr>
            <p:cNvSpPr/>
            <p:nvPr/>
          </p:nvSpPr>
          <p:spPr>
            <a:xfrm rot="2700000">
              <a:off x="1726034" y="422300"/>
              <a:ext cx="1062781" cy="1062781"/>
            </a:xfrm>
            <a:prstGeom prst="mathMultiply">
              <a:avLst>
                <a:gd name="adj1" fmla="val 12955"/>
              </a:avLst>
            </a:prstGeom>
            <a:solidFill>
              <a:srgbClr val="2CCA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2CCA3E"/>
                </a:solidFill>
              </a:endParaRPr>
            </a:p>
          </p:txBody>
        </p:sp>
      </p:grpSp>
      <p:grpSp>
        <p:nvGrpSpPr>
          <p:cNvPr id="19" name="Google Shape;782;p56">
            <a:extLst>
              <a:ext uri="{FF2B5EF4-FFF2-40B4-BE49-F238E27FC236}">
                <a16:creationId xmlns:a16="http://schemas.microsoft.com/office/drawing/2014/main" id="{B49E25A4-5396-4FBF-9C9F-1B03DFD1DA53}"/>
              </a:ext>
            </a:extLst>
          </p:cNvPr>
          <p:cNvGrpSpPr/>
          <p:nvPr/>
        </p:nvGrpSpPr>
        <p:grpSpPr>
          <a:xfrm rot="10800000">
            <a:off x="8535039" y="4566080"/>
            <a:ext cx="521090" cy="521090"/>
            <a:chOff x="1505925" y="202191"/>
            <a:chExt cx="1503000" cy="1503000"/>
          </a:xfrm>
        </p:grpSpPr>
        <p:sp>
          <p:nvSpPr>
            <p:cNvPr id="20" name="Google Shape;783;p56">
              <a:extLst>
                <a:ext uri="{FF2B5EF4-FFF2-40B4-BE49-F238E27FC236}">
                  <a16:creationId xmlns:a16="http://schemas.microsoft.com/office/drawing/2014/main" id="{25D5E6C9-B6E8-4AE7-9C1A-DAA94413EC84}"/>
                </a:ext>
              </a:extLst>
            </p:cNvPr>
            <p:cNvSpPr/>
            <p:nvPr/>
          </p:nvSpPr>
          <p:spPr>
            <a:xfrm>
              <a:off x="1725975" y="422325"/>
              <a:ext cx="1062900" cy="1062900"/>
            </a:xfrm>
            <a:prstGeom prst="mathMultiply">
              <a:avLst>
                <a:gd name="adj1" fmla="val 12955"/>
              </a:avLst>
            </a:prstGeom>
            <a:solidFill>
              <a:srgbClr val="2CCA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784;p56">
              <a:extLst>
                <a:ext uri="{FF2B5EF4-FFF2-40B4-BE49-F238E27FC236}">
                  <a16:creationId xmlns:a16="http://schemas.microsoft.com/office/drawing/2014/main" id="{EFA2A545-7789-4EB2-AFCA-93F7CD4CFCEC}"/>
                </a:ext>
              </a:extLst>
            </p:cNvPr>
            <p:cNvSpPr/>
            <p:nvPr/>
          </p:nvSpPr>
          <p:spPr>
            <a:xfrm rot="2700000">
              <a:off x="1726034" y="422300"/>
              <a:ext cx="1062781" cy="1062781"/>
            </a:xfrm>
            <a:prstGeom prst="mathMultiply">
              <a:avLst>
                <a:gd name="adj1" fmla="val 12955"/>
              </a:avLst>
            </a:prstGeom>
            <a:solidFill>
              <a:srgbClr val="2CCA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2CCA3E"/>
                </a:solidFill>
              </a:endParaRPr>
            </a:p>
          </p:txBody>
        </p:sp>
      </p:grpSp>
      <p:sp>
        <p:nvSpPr>
          <p:cNvPr id="22" name="Google Shape;777;p56">
            <a:extLst>
              <a:ext uri="{FF2B5EF4-FFF2-40B4-BE49-F238E27FC236}">
                <a16:creationId xmlns:a16="http://schemas.microsoft.com/office/drawing/2014/main" id="{6B50433A-2382-4708-2423-3864E504283A}"/>
              </a:ext>
            </a:extLst>
          </p:cNvPr>
          <p:cNvSpPr txBox="1">
            <a:spLocks/>
          </p:cNvSpPr>
          <p:nvPr/>
        </p:nvSpPr>
        <p:spPr>
          <a:xfrm>
            <a:off x="1079542" y="1355699"/>
            <a:ext cx="6984915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ltra"/>
              <a:buNone/>
              <a:defRPr sz="2000" b="0" i="0" u="none" strike="noStrike" cap="none">
                <a:solidFill>
                  <a:schemeClr val="dk1"/>
                </a:solidFill>
                <a:highlight>
                  <a:schemeClr val="lt2"/>
                </a:highlight>
                <a:latin typeface="Ultra"/>
                <a:ea typeface="Ultra"/>
                <a:cs typeface="Ultra"/>
                <a:sym typeface="Ultr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indent="0"/>
            <a:r>
              <a:rPr lang="en-US" sz="7200" dirty="0">
                <a:solidFill>
                  <a:srgbClr val="2CCA3E"/>
                </a:solidFill>
              </a:rPr>
              <a:t>Diagrams  </a:t>
            </a:r>
            <a:r>
              <a:rPr lang="en-US" sz="7200" dirty="0">
                <a:solidFill>
                  <a:schemeClr val="dk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069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4E7E743-C8A4-69D8-6670-97A1EAF01809}"/>
              </a:ext>
            </a:extLst>
          </p:cNvPr>
          <p:cNvSpPr txBox="1"/>
          <p:nvPr/>
        </p:nvSpPr>
        <p:spPr>
          <a:xfrm>
            <a:off x="2407332" y="14852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 case Diagram</a:t>
            </a:r>
            <a:endParaRPr lang="en-US" sz="2800" dirty="0">
              <a:highlight>
                <a:srgbClr val="DBDBDB"/>
              </a:highlight>
            </a:endParaRPr>
          </a:p>
        </p:txBody>
      </p:sp>
      <p:grpSp>
        <p:nvGrpSpPr>
          <p:cNvPr id="9" name="Google Shape;360;p40">
            <a:extLst>
              <a:ext uri="{FF2B5EF4-FFF2-40B4-BE49-F238E27FC236}">
                <a16:creationId xmlns:a16="http://schemas.microsoft.com/office/drawing/2014/main" id="{7A7BF2D8-25BA-6888-604E-5F009C95D3CC}"/>
              </a:ext>
            </a:extLst>
          </p:cNvPr>
          <p:cNvGrpSpPr/>
          <p:nvPr/>
        </p:nvGrpSpPr>
        <p:grpSpPr>
          <a:xfrm>
            <a:off x="741432" y="148520"/>
            <a:ext cx="521090" cy="521090"/>
            <a:chOff x="1505925" y="202191"/>
            <a:chExt cx="1503000" cy="1503000"/>
          </a:xfrm>
          <a:solidFill>
            <a:srgbClr val="2CCA3E"/>
          </a:solidFill>
        </p:grpSpPr>
        <p:sp>
          <p:nvSpPr>
            <p:cNvPr id="10" name="Google Shape;361;p40">
              <a:extLst>
                <a:ext uri="{FF2B5EF4-FFF2-40B4-BE49-F238E27FC236}">
                  <a16:creationId xmlns:a16="http://schemas.microsoft.com/office/drawing/2014/main" id="{EDB50C9E-359F-C85A-194F-F48B84C6A0F2}"/>
                </a:ext>
              </a:extLst>
            </p:cNvPr>
            <p:cNvSpPr/>
            <p:nvPr/>
          </p:nvSpPr>
          <p:spPr>
            <a:xfrm>
              <a:off x="1725975" y="422325"/>
              <a:ext cx="1062900" cy="1062900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2;p40">
              <a:extLst>
                <a:ext uri="{FF2B5EF4-FFF2-40B4-BE49-F238E27FC236}">
                  <a16:creationId xmlns:a16="http://schemas.microsoft.com/office/drawing/2014/main" id="{C5EA3807-E813-AACB-2EAD-E111BCF99CDF}"/>
                </a:ext>
              </a:extLst>
            </p:cNvPr>
            <p:cNvSpPr/>
            <p:nvPr/>
          </p:nvSpPr>
          <p:spPr>
            <a:xfrm rot="2700000">
              <a:off x="1726034" y="422300"/>
              <a:ext cx="1062781" cy="1062781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363;p40">
            <a:extLst>
              <a:ext uri="{FF2B5EF4-FFF2-40B4-BE49-F238E27FC236}">
                <a16:creationId xmlns:a16="http://schemas.microsoft.com/office/drawing/2014/main" id="{635FDC40-4177-B062-9C29-676B3D7032EF}"/>
              </a:ext>
            </a:extLst>
          </p:cNvPr>
          <p:cNvGrpSpPr/>
          <p:nvPr/>
        </p:nvGrpSpPr>
        <p:grpSpPr>
          <a:xfrm>
            <a:off x="8142023" y="113301"/>
            <a:ext cx="521090" cy="521090"/>
            <a:chOff x="1505925" y="202191"/>
            <a:chExt cx="1503000" cy="1503000"/>
          </a:xfrm>
          <a:solidFill>
            <a:srgbClr val="2CCA3E"/>
          </a:solidFill>
        </p:grpSpPr>
        <p:sp>
          <p:nvSpPr>
            <p:cNvPr id="13" name="Google Shape;364;p40">
              <a:extLst>
                <a:ext uri="{FF2B5EF4-FFF2-40B4-BE49-F238E27FC236}">
                  <a16:creationId xmlns:a16="http://schemas.microsoft.com/office/drawing/2014/main" id="{402DACAD-31F1-DE89-F37D-6E9062CBF085}"/>
                </a:ext>
              </a:extLst>
            </p:cNvPr>
            <p:cNvSpPr/>
            <p:nvPr/>
          </p:nvSpPr>
          <p:spPr>
            <a:xfrm>
              <a:off x="1725975" y="422325"/>
              <a:ext cx="1062900" cy="1062900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5;p40">
              <a:extLst>
                <a:ext uri="{FF2B5EF4-FFF2-40B4-BE49-F238E27FC236}">
                  <a16:creationId xmlns:a16="http://schemas.microsoft.com/office/drawing/2014/main" id="{47785324-9F90-6BE3-EF38-8592A983D9A9}"/>
                </a:ext>
              </a:extLst>
            </p:cNvPr>
            <p:cNvSpPr/>
            <p:nvPr/>
          </p:nvSpPr>
          <p:spPr>
            <a:xfrm rot="2700000">
              <a:off x="1726034" y="422300"/>
              <a:ext cx="1062781" cy="1062781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صورة 9">
            <a:extLst>
              <a:ext uri="{FF2B5EF4-FFF2-40B4-BE49-F238E27FC236}">
                <a16:creationId xmlns:a16="http://schemas.microsoft.com/office/drawing/2014/main" id="{4A88D70E-D886-F4F0-823E-64A7A7B1F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911" y="733029"/>
            <a:ext cx="4886177" cy="44104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743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4E7E743-C8A4-69D8-6670-97A1EAF01809}"/>
              </a:ext>
            </a:extLst>
          </p:cNvPr>
          <p:cNvSpPr txBox="1"/>
          <p:nvPr/>
        </p:nvSpPr>
        <p:spPr>
          <a:xfrm>
            <a:off x="2407332" y="14852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Activity Diagram for User</a:t>
            </a:r>
            <a:endParaRPr lang="en-US" sz="2800" dirty="0">
              <a:highlight>
                <a:srgbClr val="DBDBDB"/>
              </a:highlight>
            </a:endParaRPr>
          </a:p>
        </p:txBody>
      </p:sp>
      <p:grpSp>
        <p:nvGrpSpPr>
          <p:cNvPr id="9" name="Google Shape;360;p40">
            <a:extLst>
              <a:ext uri="{FF2B5EF4-FFF2-40B4-BE49-F238E27FC236}">
                <a16:creationId xmlns:a16="http://schemas.microsoft.com/office/drawing/2014/main" id="{7A7BF2D8-25BA-6888-604E-5F009C95D3CC}"/>
              </a:ext>
            </a:extLst>
          </p:cNvPr>
          <p:cNvGrpSpPr/>
          <p:nvPr/>
        </p:nvGrpSpPr>
        <p:grpSpPr>
          <a:xfrm>
            <a:off x="741432" y="148520"/>
            <a:ext cx="521090" cy="521090"/>
            <a:chOff x="1505925" y="202191"/>
            <a:chExt cx="1503000" cy="1503000"/>
          </a:xfrm>
          <a:solidFill>
            <a:srgbClr val="2CCA3E"/>
          </a:solidFill>
        </p:grpSpPr>
        <p:sp>
          <p:nvSpPr>
            <p:cNvPr id="10" name="Google Shape;361;p40">
              <a:extLst>
                <a:ext uri="{FF2B5EF4-FFF2-40B4-BE49-F238E27FC236}">
                  <a16:creationId xmlns:a16="http://schemas.microsoft.com/office/drawing/2014/main" id="{EDB50C9E-359F-C85A-194F-F48B84C6A0F2}"/>
                </a:ext>
              </a:extLst>
            </p:cNvPr>
            <p:cNvSpPr/>
            <p:nvPr/>
          </p:nvSpPr>
          <p:spPr>
            <a:xfrm>
              <a:off x="1725975" y="422325"/>
              <a:ext cx="1062900" cy="1062900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2;p40">
              <a:extLst>
                <a:ext uri="{FF2B5EF4-FFF2-40B4-BE49-F238E27FC236}">
                  <a16:creationId xmlns:a16="http://schemas.microsoft.com/office/drawing/2014/main" id="{C5EA3807-E813-AACB-2EAD-E111BCF99CDF}"/>
                </a:ext>
              </a:extLst>
            </p:cNvPr>
            <p:cNvSpPr/>
            <p:nvPr/>
          </p:nvSpPr>
          <p:spPr>
            <a:xfrm rot="2700000">
              <a:off x="1726034" y="422300"/>
              <a:ext cx="1062781" cy="1062781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363;p40">
            <a:extLst>
              <a:ext uri="{FF2B5EF4-FFF2-40B4-BE49-F238E27FC236}">
                <a16:creationId xmlns:a16="http://schemas.microsoft.com/office/drawing/2014/main" id="{635FDC40-4177-B062-9C29-676B3D7032EF}"/>
              </a:ext>
            </a:extLst>
          </p:cNvPr>
          <p:cNvGrpSpPr/>
          <p:nvPr/>
        </p:nvGrpSpPr>
        <p:grpSpPr>
          <a:xfrm>
            <a:off x="8142023" y="113301"/>
            <a:ext cx="521090" cy="521090"/>
            <a:chOff x="1505925" y="202191"/>
            <a:chExt cx="1503000" cy="1503000"/>
          </a:xfrm>
          <a:solidFill>
            <a:srgbClr val="2CCA3E"/>
          </a:solidFill>
        </p:grpSpPr>
        <p:sp>
          <p:nvSpPr>
            <p:cNvPr id="13" name="Google Shape;364;p40">
              <a:extLst>
                <a:ext uri="{FF2B5EF4-FFF2-40B4-BE49-F238E27FC236}">
                  <a16:creationId xmlns:a16="http://schemas.microsoft.com/office/drawing/2014/main" id="{402DACAD-31F1-DE89-F37D-6E9062CBF085}"/>
                </a:ext>
              </a:extLst>
            </p:cNvPr>
            <p:cNvSpPr/>
            <p:nvPr/>
          </p:nvSpPr>
          <p:spPr>
            <a:xfrm>
              <a:off x="1725975" y="422325"/>
              <a:ext cx="1062900" cy="1062900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5;p40">
              <a:extLst>
                <a:ext uri="{FF2B5EF4-FFF2-40B4-BE49-F238E27FC236}">
                  <a16:creationId xmlns:a16="http://schemas.microsoft.com/office/drawing/2014/main" id="{47785324-9F90-6BE3-EF38-8592A983D9A9}"/>
                </a:ext>
              </a:extLst>
            </p:cNvPr>
            <p:cNvSpPr/>
            <p:nvPr/>
          </p:nvSpPr>
          <p:spPr>
            <a:xfrm rot="2700000">
              <a:off x="1726034" y="422300"/>
              <a:ext cx="1062781" cy="1062781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صورة 11">
            <a:extLst>
              <a:ext uri="{FF2B5EF4-FFF2-40B4-BE49-F238E27FC236}">
                <a16:creationId xmlns:a16="http://schemas.microsoft.com/office/drawing/2014/main" id="{8479EF8D-C5C4-9E6D-8FB7-EBCB6B287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251" y="769502"/>
            <a:ext cx="3586162" cy="41539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656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4E7E743-C8A4-69D8-6670-97A1EAF01809}"/>
              </a:ext>
            </a:extLst>
          </p:cNvPr>
          <p:cNvSpPr txBox="1"/>
          <p:nvPr/>
        </p:nvSpPr>
        <p:spPr>
          <a:xfrm>
            <a:off x="2014538" y="148520"/>
            <a:ext cx="49647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Activity Diagram for Admin</a:t>
            </a:r>
            <a:endParaRPr lang="en-US" sz="2800" dirty="0">
              <a:highlight>
                <a:srgbClr val="DBDBDB"/>
              </a:highlight>
            </a:endParaRPr>
          </a:p>
        </p:txBody>
      </p:sp>
      <p:grpSp>
        <p:nvGrpSpPr>
          <p:cNvPr id="9" name="Google Shape;360;p40">
            <a:extLst>
              <a:ext uri="{FF2B5EF4-FFF2-40B4-BE49-F238E27FC236}">
                <a16:creationId xmlns:a16="http://schemas.microsoft.com/office/drawing/2014/main" id="{7A7BF2D8-25BA-6888-604E-5F009C95D3CC}"/>
              </a:ext>
            </a:extLst>
          </p:cNvPr>
          <p:cNvGrpSpPr/>
          <p:nvPr/>
        </p:nvGrpSpPr>
        <p:grpSpPr>
          <a:xfrm>
            <a:off x="741432" y="148520"/>
            <a:ext cx="521090" cy="521090"/>
            <a:chOff x="1505925" y="202191"/>
            <a:chExt cx="1503000" cy="1503000"/>
          </a:xfrm>
          <a:solidFill>
            <a:srgbClr val="2CCA3E"/>
          </a:solidFill>
        </p:grpSpPr>
        <p:sp>
          <p:nvSpPr>
            <p:cNvPr id="10" name="Google Shape;361;p40">
              <a:extLst>
                <a:ext uri="{FF2B5EF4-FFF2-40B4-BE49-F238E27FC236}">
                  <a16:creationId xmlns:a16="http://schemas.microsoft.com/office/drawing/2014/main" id="{EDB50C9E-359F-C85A-194F-F48B84C6A0F2}"/>
                </a:ext>
              </a:extLst>
            </p:cNvPr>
            <p:cNvSpPr/>
            <p:nvPr/>
          </p:nvSpPr>
          <p:spPr>
            <a:xfrm>
              <a:off x="1725975" y="422325"/>
              <a:ext cx="1062900" cy="1062900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2;p40">
              <a:extLst>
                <a:ext uri="{FF2B5EF4-FFF2-40B4-BE49-F238E27FC236}">
                  <a16:creationId xmlns:a16="http://schemas.microsoft.com/office/drawing/2014/main" id="{C5EA3807-E813-AACB-2EAD-E111BCF99CDF}"/>
                </a:ext>
              </a:extLst>
            </p:cNvPr>
            <p:cNvSpPr/>
            <p:nvPr/>
          </p:nvSpPr>
          <p:spPr>
            <a:xfrm rot="2700000">
              <a:off x="1726034" y="422300"/>
              <a:ext cx="1062781" cy="1062781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363;p40">
            <a:extLst>
              <a:ext uri="{FF2B5EF4-FFF2-40B4-BE49-F238E27FC236}">
                <a16:creationId xmlns:a16="http://schemas.microsoft.com/office/drawing/2014/main" id="{635FDC40-4177-B062-9C29-676B3D7032EF}"/>
              </a:ext>
            </a:extLst>
          </p:cNvPr>
          <p:cNvGrpSpPr/>
          <p:nvPr/>
        </p:nvGrpSpPr>
        <p:grpSpPr>
          <a:xfrm>
            <a:off x="8142023" y="113301"/>
            <a:ext cx="521090" cy="521090"/>
            <a:chOff x="1505925" y="202191"/>
            <a:chExt cx="1503000" cy="1503000"/>
          </a:xfrm>
          <a:solidFill>
            <a:srgbClr val="2CCA3E"/>
          </a:solidFill>
        </p:grpSpPr>
        <p:sp>
          <p:nvSpPr>
            <p:cNvPr id="13" name="Google Shape;364;p40">
              <a:extLst>
                <a:ext uri="{FF2B5EF4-FFF2-40B4-BE49-F238E27FC236}">
                  <a16:creationId xmlns:a16="http://schemas.microsoft.com/office/drawing/2014/main" id="{402DACAD-31F1-DE89-F37D-6E9062CBF085}"/>
                </a:ext>
              </a:extLst>
            </p:cNvPr>
            <p:cNvSpPr/>
            <p:nvPr/>
          </p:nvSpPr>
          <p:spPr>
            <a:xfrm>
              <a:off x="1725975" y="422325"/>
              <a:ext cx="1062900" cy="1062900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5;p40">
              <a:extLst>
                <a:ext uri="{FF2B5EF4-FFF2-40B4-BE49-F238E27FC236}">
                  <a16:creationId xmlns:a16="http://schemas.microsoft.com/office/drawing/2014/main" id="{47785324-9F90-6BE3-EF38-8592A983D9A9}"/>
                </a:ext>
              </a:extLst>
            </p:cNvPr>
            <p:cNvSpPr/>
            <p:nvPr/>
          </p:nvSpPr>
          <p:spPr>
            <a:xfrm rot="2700000">
              <a:off x="1726034" y="422300"/>
              <a:ext cx="1062781" cy="1062781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صورة 10">
            <a:extLst>
              <a:ext uri="{FF2B5EF4-FFF2-40B4-BE49-F238E27FC236}">
                <a16:creationId xmlns:a16="http://schemas.microsoft.com/office/drawing/2014/main" id="{35AB6E52-8694-DF73-0B04-37A03C067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053" y="720326"/>
            <a:ext cx="3454558" cy="4222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162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778;p56">
            <a:extLst>
              <a:ext uri="{FF2B5EF4-FFF2-40B4-BE49-F238E27FC236}">
                <a16:creationId xmlns:a16="http://schemas.microsoft.com/office/drawing/2014/main" id="{89E73F67-6236-4447-B99E-10AB817F24C8}"/>
              </a:ext>
            </a:extLst>
          </p:cNvPr>
          <p:cNvGrpSpPr/>
          <p:nvPr/>
        </p:nvGrpSpPr>
        <p:grpSpPr>
          <a:xfrm>
            <a:off x="314503" y="2919730"/>
            <a:ext cx="1942778" cy="1942778"/>
            <a:chOff x="1505925" y="202191"/>
            <a:chExt cx="1503000" cy="1503000"/>
          </a:xfrm>
          <a:solidFill>
            <a:srgbClr val="2CCA3E"/>
          </a:solidFill>
        </p:grpSpPr>
        <p:sp>
          <p:nvSpPr>
            <p:cNvPr id="4" name="Google Shape;779;p56">
              <a:extLst>
                <a:ext uri="{FF2B5EF4-FFF2-40B4-BE49-F238E27FC236}">
                  <a16:creationId xmlns:a16="http://schemas.microsoft.com/office/drawing/2014/main" id="{ED8AE69C-8261-405E-9C82-F995460AF4FE}"/>
                </a:ext>
              </a:extLst>
            </p:cNvPr>
            <p:cNvSpPr/>
            <p:nvPr/>
          </p:nvSpPr>
          <p:spPr>
            <a:xfrm>
              <a:off x="1725975" y="422325"/>
              <a:ext cx="1062900" cy="1062900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80;p56">
              <a:extLst>
                <a:ext uri="{FF2B5EF4-FFF2-40B4-BE49-F238E27FC236}">
                  <a16:creationId xmlns:a16="http://schemas.microsoft.com/office/drawing/2014/main" id="{177A5FA1-5487-4F68-AE90-BB723AA46BCB}"/>
                </a:ext>
              </a:extLst>
            </p:cNvPr>
            <p:cNvSpPr/>
            <p:nvPr/>
          </p:nvSpPr>
          <p:spPr>
            <a:xfrm rot="2700000">
              <a:off x="1726034" y="422300"/>
              <a:ext cx="1062781" cy="1062781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777;p56">
            <a:extLst>
              <a:ext uri="{FF2B5EF4-FFF2-40B4-BE49-F238E27FC236}">
                <a16:creationId xmlns:a16="http://schemas.microsoft.com/office/drawing/2014/main" id="{01223FDD-2E49-4D8F-BCAA-8D24C9862B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30190" y="1256245"/>
            <a:ext cx="6730830" cy="24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7200" dirty="0">
                <a:solidFill>
                  <a:srgbClr val="2CCA3E"/>
                </a:solidFill>
                <a:highlight>
                  <a:schemeClr val="lt2"/>
                </a:highlight>
              </a:rPr>
              <a:t>	Problems</a:t>
            </a:r>
            <a:r>
              <a:rPr lang="en-US" sz="7200" dirty="0">
                <a:solidFill>
                  <a:schemeClr val="dk2"/>
                </a:solidFill>
                <a:highlight>
                  <a:schemeClr val="lt2"/>
                </a:highlight>
              </a:rPr>
              <a:t> </a:t>
            </a:r>
            <a:endParaRPr sz="7200" dirty="0">
              <a:solidFill>
                <a:schemeClr val="dk2"/>
              </a:solidFill>
              <a:highlight>
                <a:schemeClr val="lt2"/>
              </a:highlight>
            </a:endParaRPr>
          </a:p>
        </p:txBody>
      </p:sp>
      <p:sp>
        <p:nvSpPr>
          <p:cNvPr id="7" name="Google Shape;781;p56">
            <a:extLst>
              <a:ext uri="{FF2B5EF4-FFF2-40B4-BE49-F238E27FC236}">
                <a16:creationId xmlns:a16="http://schemas.microsoft.com/office/drawing/2014/main" id="{3A919053-F7D8-41A7-B26B-80C84464300E}"/>
              </a:ext>
            </a:extLst>
          </p:cNvPr>
          <p:cNvSpPr/>
          <p:nvPr/>
        </p:nvSpPr>
        <p:spPr>
          <a:xfrm rot="5400000">
            <a:off x="6801260" y="2437587"/>
            <a:ext cx="3988657" cy="2842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2CCA3E"/>
                </a:solidFill>
                <a:latin typeface="Ultra"/>
              </a:rPr>
              <a:t>F</a:t>
            </a:r>
            <a:r>
              <a:rPr lang="en-US" b="0" i="0" dirty="0">
                <a:ln>
                  <a:noFill/>
                </a:ln>
                <a:solidFill>
                  <a:srgbClr val="2CCA3E"/>
                </a:solidFill>
                <a:latin typeface="Ultra"/>
              </a:rPr>
              <a:t>ingerprint </a:t>
            </a:r>
            <a:r>
              <a:rPr lang="en-US" dirty="0">
                <a:solidFill>
                  <a:srgbClr val="2CCA3E"/>
                </a:solidFill>
                <a:latin typeface="Ultra"/>
              </a:rPr>
              <a:t>V</a:t>
            </a:r>
            <a:r>
              <a:rPr lang="en-US" b="0" i="0" dirty="0">
                <a:ln>
                  <a:noFill/>
                </a:ln>
                <a:solidFill>
                  <a:srgbClr val="2CCA3E"/>
                </a:solidFill>
                <a:latin typeface="Ultra"/>
              </a:rPr>
              <a:t>oting </a:t>
            </a:r>
            <a:r>
              <a:rPr lang="en-US" dirty="0">
                <a:solidFill>
                  <a:srgbClr val="2CCA3E"/>
                </a:solidFill>
                <a:latin typeface="Ultra"/>
              </a:rPr>
              <a:t>A</a:t>
            </a:r>
            <a:r>
              <a:rPr lang="en-US" b="0" i="0" dirty="0">
                <a:ln>
                  <a:noFill/>
                </a:ln>
                <a:solidFill>
                  <a:srgbClr val="2CCA3E"/>
                </a:solidFill>
                <a:latin typeface="Ultra"/>
              </a:rPr>
              <a:t>pplication</a:t>
            </a:r>
          </a:p>
        </p:txBody>
      </p:sp>
      <p:grpSp>
        <p:nvGrpSpPr>
          <p:cNvPr id="8" name="Google Shape;782;p56">
            <a:extLst>
              <a:ext uri="{FF2B5EF4-FFF2-40B4-BE49-F238E27FC236}">
                <a16:creationId xmlns:a16="http://schemas.microsoft.com/office/drawing/2014/main" id="{C0E6A4F4-3C35-4A28-8EE9-465B9FAAAEB2}"/>
              </a:ext>
            </a:extLst>
          </p:cNvPr>
          <p:cNvGrpSpPr/>
          <p:nvPr/>
        </p:nvGrpSpPr>
        <p:grpSpPr>
          <a:xfrm rot="10800000">
            <a:off x="8535039" y="4566080"/>
            <a:ext cx="521090" cy="521090"/>
            <a:chOff x="1505925" y="202191"/>
            <a:chExt cx="1503000" cy="1503000"/>
          </a:xfrm>
        </p:grpSpPr>
        <p:sp>
          <p:nvSpPr>
            <p:cNvPr id="9" name="Google Shape;783;p56">
              <a:extLst>
                <a:ext uri="{FF2B5EF4-FFF2-40B4-BE49-F238E27FC236}">
                  <a16:creationId xmlns:a16="http://schemas.microsoft.com/office/drawing/2014/main" id="{5C2B49C5-C614-450F-B333-A1F5754F4F33}"/>
                </a:ext>
              </a:extLst>
            </p:cNvPr>
            <p:cNvSpPr/>
            <p:nvPr/>
          </p:nvSpPr>
          <p:spPr>
            <a:xfrm>
              <a:off x="1725975" y="422325"/>
              <a:ext cx="1062900" cy="1062900"/>
            </a:xfrm>
            <a:prstGeom prst="mathMultiply">
              <a:avLst>
                <a:gd name="adj1" fmla="val 12955"/>
              </a:avLst>
            </a:prstGeom>
            <a:solidFill>
              <a:srgbClr val="2CCA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784;p56">
              <a:extLst>
                <a:ext uri="{FF2B5EF4-FFF2-40B4-BE49-F238E27FC236}">
                  <a16:creationId xmlns:a16="http://schemas.microsoft.com/office/drawing/2014/main" id="{7281CD51-D744-49AA-8A06-DB47DEF2B5E1}"/>
                </a:ext>
              </a:extLst>
            </p:cNvPr>
            <p:cNvSpPr/>
            <p:nvPr/>
          </p:nvSpPr>
          <p:spPr>
            <a:xfrm rot="2700000">
              <a:off x="1726034" y="422300"/>
              <a:ext cx="1062781" cy="1062781"/>
            </a:xfrm>
            <a:prstGeom prst="mathMultiply">
              <a:avLst>
                <a:gd name="adj1" fmla="val 12955"/>
              </a:avLst>
            </a:prstGeom>
            <a:solidFill>
              <a:srgbClr val="2CCA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2CCA3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779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7"/>
          <p:cNvSpPr txBox="1">
            <a:spLocks noGrp="1"/>
          </p:cNvSpPr>
          <p:nvPr>
            <p:ph type="title"/>
          </p:nvPr>
        </p:nvSpPr>
        <p:spPr>
          <a:xfrm>
            <a:off x="623475" y="20699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CCA3E"/>
                </a:solidFill>
                <a:latin typeface="Ultra"/>
              </a:rPr>
              <a:t>Fingerprint Voting Application 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15" name="Google Shape;515;p47"/>
          <p:cNvSpPr txBox="1">
            <a:spLocks noGrp="1"/>
          </p:cNvSpPr>
          <p:nvPr>
            <p:ph type="subTitle" idx="1"/>
          </p:nvPr>
        </p:nvSpPr>
        <p:spPr>
          <a:xfrm>
            <a:off x="1707838" y="4173975"/>
            <a:ext cx="25407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Privacy</a:t>
            </a:r>
            <a:endParaRPr dirty="0"/>
          </a:p>
        </p:txBody>
      </p:sp>
      <p:sp>
        <p:nvSpPr>
          <p:cNvPr id="517" name="Google Shape;517;p47"/>
          <p:cNvSpPr txBox="1">
            <a:spLocks noGrp="1"/>
          </p:cNvSpPr>
          <p:nvPr>
            <p:ph type="subTitle" idx="3"/>
          </p:nvPr>
        </p:nvSpPr>
        <p:spPr>
          <a:xfrm>
            <a:off x="1698977" y="1990132"/>
            <a:ext cx="2660962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Authentication</a:t>
            </a:r>
            <a:endParaRPr dirty="0"/>
          </a:p>
        </p:txBody>
      </p:sp>
      <p:sp>
        <p:nvSpPr>
          <p:cNvPr id="519" name="Google Shape;519;p47"/>
          <p:cNvSpPr txBox="1">
            <a:spLocks noGrp="1"/>
          </p:cNvSpPr>
          <p:nvPr>
            <p:ph type="subTitle" idx="5"/>
          </p:nvPr>
        </p:nvSpPr>
        <p:spPr>
          <a:xfrm>
            <a:off x="4895462" y="4173975"/>
            <a:ext cx="25407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Unable to discuss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1" name="Google Shape;521;p47"/>
          <p:cNvSpPr txBox="1">
            <a:spLocks noGrp="1"/>
          </p:cNvSpPr>
          <p:nvPr>
            <p:ph type="subTitle" idx="7"/>
          </p:nvPr>
        </p:nvSpPr>
        <p:spPr>
          <a:xfrm>
            <a:off x="4895462" y="2051435"/>
            <a:ext cx="2927737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Gerrymandering</a:t>
            </a:r>
            <a:endParaRPr dirty="0"/>
          </a:p>
        </p:txBody>
      </p:sp>
      <p:grpSp>
        <p:nvGrpSpPr>
          <p:cNvPr id="523" name="Google Shape;523;p47"/>
          <p:cNvGrpSpPr/>
          <p:nvPr/>
        </p:nvGrpSpPr>
        <p:grpSpPr>
          <a:xfrm>
            <a:off x="219143" y="210285"/>
            <a:ext cx="521090" cy="521090"/>
            <a:chOff x="1505925" y="202191"/>
            <a:chExt cx="1503000" cy="1503000"/>
          </a:xfrm>
          <a:solidFill>
            <a:srgbClr val="2CCA3E"/>
          </a:solidFill>
        </p:grpSpPr>
        <p:sp>
          <p:nvSpPr>
            <p:cNvPr id="524" name="Google Shape;524;p47"/>
            <p:cNvSpPr/>
            <p:nvPr/>
          </p:nvSpPr>
          <p:spPr>
            <a:xfrm>
              <a:off x="1725975" y="422325"/>
              <a:ext cx="1062900" cy="1062900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CCA3E"/>
                </a:solidFill>
              </a:endParaRPr>
            </a:p>
          </p:txBody>
        </p:sp>
        <p:sp>
          <p:nvSpPr>
            <p:cNvPr id="525" name="Google Shape;525;p47"/>
            <p:cNvSpPr/>
            <p:nvPr/>
          </p:nvSpPr>
          <p:spPr>
            <a:xfrm rot="2700000">
              <a:off x="1726034" y="422300"/>
              <a:ext cx="1062781" cy="1062781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CCA3E"/>
                </a:solidFill>
              </a:endParaRPr>
            </a:p>
          </p:txBody>
        </p:sp>
      </p:grpSp>
      <p:grpSp>
        <p:nvGrpSpPr>
          <p:cNvPr id="526" name="Google Shape;526;p47"/>
          <p:cNvGrpSpPr/>
          <p:nvPr/>
        </p:nvGrpSpPr>
        <p:grpSpPr>
          <a:xfrm>
            <a:off x="8327475" y="134022"/>
            <a:ext cx="521090" cy="521090"/>
            <a:chOff x="1505925" y="202191"/>
            <a:chExt cx="1503000" cy="1503000"/>
          </a:xfrm>
          <a:solidFill>
            <a:srgbClr val="2CCA3E"/>
          </a:solidFill>
        </p:grpSpPr>
        <p:sp>
          <p:nvSpPr>
            <p:cNvPr id="527" name="Google Shape;527;p47"/>
            <p:cNvSpPr/>
            <p:nvPr/>
          </p:nvSpPr>
          <p:spPr>
            <a:xfrm>
              <a:off x="1725975" y="422325"/>
              <a:ext cx="1062900" cy="1062900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7"/>
            <p:cNvSpPr/>
            <p:nvPr/>
          </p:nvSpPr>
          <p:spPr>
            <a:xfrm rot="2700000">
              <a:off x="1726034" y="422300"/>
              <a:ext cx="1062781" cy="1062781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صورة 4">
            <a:extLst>
              <a:ext uri="{FF2B5EF4-FFF2-40B4-BE49-F238E27FC236}">
                <a16:creationId xmlns:a16="http://schemas.microsoft.com/office/drawing/2014/main" id="{18C9B70C-81E6-4AFC-8C3B-0472510D1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346" y="885430"/>
            <a:ext cx="1132761" cy="1132761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DF4E73FA-336D-43E9-BBB6-923135E2E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571" y="1007192"/>
            <a:ext cx="997889" cy="997889"/>
          </a:xfrm>
          <a:prstGeom prst="rect">
            <a:avLst/>
          </a:prstGeom>
        </p:spPr>
      </p:pic>
      <p:pic>
        <p:nvPicPr>
          <p:cNvPr id="12" name="صورة 11">
            <a:extLst>
              <a:ext uri="{FF2B5EF4-FFF2-40B4-BE49-F238E27FC236}">
                <a16:creationId xmlns:a16="http://schemas.microsoft.com/office/drawing/2014/main" id="{53417FB8-6D20-43AB-8EF7-105FA53FF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9966" y="3022185"/>
            <a:ext cx="1011922" cy="1011922"/>
          </a:xfrm>
          <a:prstGeom prst="rect">
            <a:avLst/>
          </a:prstGeom>
        </p:spPr>
      </p:pic>
      <p:pic>
        <p:nvPicPr>
          <p:cNvPr id="16" name="صورة 15">
            <a:extLst>
              <a:ext uri="{FF2B5EF4-FFF2-40B4-BE49-F238E27FC236}">
                <a16:creationId xmlns:a16="http://schemas.microsoft.com/office/drawing/2014/main" id="{D9D66E5C-B385-4113-96E6-FDCEBC99BA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9851" y="3022185"/>
            <a:ext cx="1011922" cy="1011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/>
      <p:bldP spid="515" grpId="0" build="p"/>
      <p:bldP spid="517" grpId="0" build="p"/>
      <p:bldP spid="519" grpId="0" build="p"/>
      <p:bldP spid="52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778;p56">
            <a:extLst>
              <a:ext uri="{FF2B5EF4-FFF2-40B4-BE49-F238E27FC236}">
                <a16:creationId xmlns:a16="http://schemas.microsoft.com/office/drawing/2014/main" id="{C5A8D6FF-F13B-4F32-8F9D-A2C8BCE473B1}"/>
              </a:ext>
            </a:extLst>
          </p:cNvPr>
          <p:cNvGrpSpPr/>
          <p:nvPr/>
        </p:nvGrpSpPr>
        <p:grpSpPr>
          <a:xfrm>
            <a:off x="314503" y="2919730"/>
            <a:ext cx="1942778" cy="1942778"/>
            <a:chOff x="1505925" y="202191"/>
            <a:chExt cx="1503000" cy="1503000"/>
          </a:xfrm>
          <a:solidFill>
            <a:srgbClr val="2CCA3E"/>
          </a:solidFill>
        </p:grpSpPr>
        <p:sp>
          <p:nvSpPr>
            <p:cNvPr id="4" name="Google Shape;779;p56">
              <a:extLst>
                <a:ext uri="{FF2B5EF4-FFF2-40B4-BE49-F238E27FC236}">
                  <a16:creationId xmlns:a16="http://schemas.microsoft.com/office/drawing/2014/main" id="{B3F3842A-D28E-420A-893F-FE6C8A56921A}"/>
                </a:ext>
              </a:extLst>
            </p:cNvPr>
            <p:cNvSpPr/>
            <p:nvPr/>
          </p:nvSpPr>
          <p:spPr>
            <a:xfrm>
              <a:off x="1725975" y="422325"/>
              <a:ext cx="1062900" cy="1062900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80;p56">
              <a:extLst>
                <a:ext uri="{FF2B5EF4-FFF2-40B4-BE49-F238E27FC236}">
                  <a16:creationId xmlns:a16="http://schemas.microsoft.com/office/drawing/2014/main" id="{C703E4F1-9EFE-4BC1-8727-20DF78C0EB16}"/>
                </a:ext>
              </a:extLst>
            </p:cNvPr>
            <p:cNvSpPr/>
            <p:nvPr/>
          </p:nvSpPr>
          <p:spPr>
            <a:xfrm rot="2700000">
              <a:off x="1726034" y="422300"/>
              <a:ext cx="1062781" cy="1062781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777;p56">
            <a:extLst>
              <a:ext uri="{FF2B5EF4-FFF2-40B4-BE49-F238E27FC236}">
                <a16:creationId xmlns:a16="http://schemas.microsoft.com/office/drawing/2014/main" id="{C322341C-87DE-4BED-8AEC-796285C69E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30190" y="1256245"/>
            <a:ext cx="6283620" cy="24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7200" dirty="0">
                <a:solidFill>
                  <a:srgbClr val="2CCA3E"/>
                </a:solidFill>
                <a:highlight>
                  <a:schemeClr val="lt2"/>
                </a:highlight>
              </a:rPr>
              <a:t>Objectives</a:t>
            </a:r>
            <a:r>
              <a:rPr lang="en-US" sz="7200" dirty="0">
                <a:solidFill>
                  <a:schemeClr val="dk2"/>
                </a:solidFill>
                <a:highlight>
                  <a:schemeClr val="lt2"/>
                </a:highlight>
              </a:rPr>
              <a:t> </a:t>
            </a:r>
            <a:endParaRPr sz="7200" dirty="0">
              <a:solidFill>
                <a:schemeClr val="dk2"/>
              </a:solidFill>
              <a:highlight>
                <a:schemeClr val="lt2"/>
              </a:highlight>
            </a:endParaRPr>
          </a:p>
        </p:txBody>
      </p:sp>
      <p:grpSp>
        <p:nvGrpSpPr>
          <p:cNvPr id="11" name="Google Shape;782;p56">
            <a:extLst>
              <a:ext uri="{FF2B5EF4-FFF2-40B4-BE49-F238E27FC236}">
                <a16:creationId xmlns:a16="http://schemas.microsoft.com/office/drawing/2014/main" id="{3E63CC1F-9CC6-4FB1-9C78-76AAE17025A8}"/>
              </a:ext>
            </a:extLst>
          </p:cNvPr>
          <p:cNvGrpSpPr/>
          <p:nvPr/>
        </p:nvGrpSpPr>
        <p:grpSpPr>
          <a:xfrm rot="10800000">
            <a:off x="8535039" y="4566080"/>
            <a:ext cx="521090" cy="521090"/>
            <a:chOff x="1505925" y="202191"/>
            <a:chExt cx="1503000" cy="1503000"/>
          </a:xfrm>
        </p:grpSpPr>
        <p:sp>
          <p:nvSpPr>
            <p:cNvPr id="12" name="Google Shape;783;p56">
              <a:extLst>
                <a:ext uri="{FF2B5EF4-FFF2-40B4-BE49-F238E27FC236}">
                  <a16:creationId xmlns:a16="http://schemas.microsoft.com/office/drawing/2014/main" id="{E7A60EAF-2C17-404C-82AC-30D886A85F70}"/>
                </a:ext>
              </a:extLst>
            </p:cNvPr>
            <p:cNvSpPr/>
            <p:nvPr/>
          </p:nvSpPr>
          <p:spPr>
            <a:xfrm>
              <a:off x="1725975" y="422325"/>
              <a:ext cx="1062900" cy="1062900"/>
            </a:xfrm>
            <a:prstGeom prst="mathMultiply">
              <a:avLst>
                <a:gd name="adj1" fmla="val 12955"/>
              </a:avLst>
            </a:prstGeom>
            <a:solidFill>
              <a:srgbClr val="2CCA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784;p56">
              <a:extLst>
                <a:ext uri="{FF2B5EF4-FFF2-40B4-BE49-F238E27FC236}">
                  <a16:creationId xmlns:a16="http://schemas.microsoft.com/office/drawing/2014/main" id="{9B4206B7-F851-4D2F-BE2A-0382758367D9}"/>
                </a:ext>
              </a:extLst>
            </p:cNvPr>
            <p:cNvSpPr/>
            <p:nvPr/>
          </p:nvSpPr>
          <p:spPr>
            <a:xfrm rot="2700000">
              <a:off x="1726034" y="422300"/>
              <a:ext cx="1062781" cy="1062781"/>
            </a:xfrm>
            <a:prstGeom prst="mathMultiply">
              <a:avLst>
                <a:gd name="adj1" fmla="val 12955"/>
              </a:avLst>
            </a:prstGeom>
            <a:solidFill>
              <a:srgbClr val="2CCA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2CCA3E"/>
                </a:solidFill>
              </a:endParaRPr>
            </a:p>
          </p:txBody>
        </p:sp>
      </p:grpSp>
      <p:grpSp>
        <p:nvGrpSpPr>
          <p:cNvPr id="17" name="Google Shape;785;p56">
            <a:extLst>
              <a:ext uri="{FF2B5EF4-FFF2-40B4-BE49-F238E27FC236}">
                <a16:creationId xmlns:a16="http://schemas.microsoft.com/office/drawing/2014/main" id="{67B2A16E-F7DC-4BD1-AEED-6030154DFF74}"/>
              </a:ext>
            </a:extLst>
          </p:cNvPr>
          <p:cNvGrpSpPr/>
          <p:nvPr/>
        </p:nvGrpSpPr>
        <p:grpSpPr>
          <a:xfrm rot="10800000">
            <a:off x="8535039" y="64280"/>
            <a:ext cx="521090" cy="521090"/>
            <a:chOff x="1505925" y="202191"/>
            <a:chExt cx="1503000" cy="1503000"/>
          </a:xfrm>
        </p:grpSpPr>
        <p:sp>
          <p:nvSpPr>
            <p:cNvPr id="18" name="Google Shape;786;p56">
              <a:extLst>
                <a:ext uri="{FF2B5EF4-FFF2-40B4-BE49-F238E27FC236}">
                  <a16:creationId xmlns:a16="http://schemas.microsoft.com/office/drawing/2014/main" id="{92154733-F61E-47FF-B925-A11437E3618B}"/>
                </a:ext>
              </a:extLst>
            </p:cNvPr>
            <p:cNvSpPr/>
            <p:nvPr/>
          </p:nvSpPr>
          <p:spPr>
            <a:xfrm>
              <a:off x="1725975" y="422325"/>
              <a:ext cx="1062900" cy="1062900"/>
            </a:xfrm>
            <a:prstGeom prst="mathMultiply">
              <a:avLst>
                <a:gd name="adj1" fmla="val 12955"/>
              </a:avLst>
            </a:prstGeom>
            <a:solidFill>
              <a:srgbClr val="2CCA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CCA3E"/>
                </a:solidFill>
              </a:endParaRPr>
            </a:p>
          </p:txBody>
        </p:sp>
        <p:sp>
          <p:nvSpPr>
            <p:cNvPr id="19" name="Google Shape;787;p56">
              <a:extLst>
                <a:ext uri="{FF2B5EF4-FFF2-40B4-BE49-F238E27FC236}">
                  <a16:creationId xmlns:a16="http://schemas.microsoft.com/office/drawing/2014/main" id="{B7B56DE2-7F5C-41E9-9DED-3435E5FE1A85}"/>
                </a:ext>
              </a:extLst>
            </p:cNvPr>
            <p:cNvSpPr/>
            <p:nvPr/>
          </p:nvSpPr>
          <p:spPr>
            <a:xfrm rot="2700000">
              <a:off x="1726034" y="422300"/>
              <a:ext cx="1062781" cy="1062781"/>
            </a:xfrm>
            <a:prstGeom prst="mathMultiply">
              <a:avLst>
                <a:gd name="adj1" fmla="val 12955"/>
              </a:avLst>
            </a:prstGeom>
            <a:solidFill>
              <a:srgbClr val="2CCA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2CCA3E"/>
                </a:solidFill>
              </a:endParaRPr>
            </a:p>
          </p:txBody>
        </p:sp>
      </p:grpSp>
      <p:sp>
        <p:nvSpPr>
          <p:cNvPr id="23" name="Google Shape;781;p56">
            <a:extLst>
              <a:ext uri="{FF2B5EF4-FFF2-40B4-BE49-F238E27FC236}">
                <a16:creationId xmlns:a16="http://schemas.microsoft.com/office/drawing/2014/main" id="{98937A64-C2F9-4611-93A9-6B40DDFF9415}"/>
              </a:ext>
            </a:extLst>
          </p:cNvPr>
          <p:cNvSpPr/>
          <p:nvPr/>
        </p:nvSpPr>
        <p:spPr>
          <a:xfrm rot="5400000">
            <a:off x="6801260" y="2437587"/>
            <a:ext cx="3988657" cy="2842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2CCA3E"/>
                </a:solidFill>
                <a:latin typeface="Ultra"/>
              </a:rPr>
              <a:t>F</a:t>
            </a:r>
            <a:r>
              <a:rPr lang="en-US" b="0" i="0" dirty="0">
                <a:ln>
                  <a:noFill/>
                </a:ln>
                <a:solidFill>
                  <a:srgbClr val="2CCA3E"/>
                </a:solidFill>
                <a:latin typeface="Ultra"/>
              </a:rPr>
              <a:t>ingerprint </a:t>
            </a:r>
            <a:r>
              <a:rPr lang="en-US" dirty="0">
                <a:solidFill>
                  <a:srgbClr val="2CCA3E"/>
                </a:solidFill>
                <a:latin typeface="Ultra"/>
              </a:rPr>
              <a:t>V</a:t>
            </a:r>
            <a:r>
              <a:rPr lang="en-US" b="0" i="0" dirty="0">
                <a:ln>
                  <a:noFill/>
                </a:ln>
                <a:solidFill>
                  <a:srgbClr val="2CCA3E"/>
                </a:solidFill>
                <a:latin typeface="Ultra"/>
              </a:rPr>
              <a:t>oting </a:t>
            </a:r>
            <a:r>
              <a:rPr lang="en-US" dirty="0">
                <a:solidFill>
                  <a:srgbClr val="2CCA3E"/>
                </a:solidFill>
                <a:latin typeface="Ultra"/>
              </a:rPr>
              <a:t>A</a:t>
            </a:r>
            <a:r>
              <a:rPr lang="en-US" b="0" i="0" dirty="0">
                <a:ln>
                  <a:noFill/>
                </a:ln>
                <a:solidFill>
                  <a:srgbClr val="2CCA3E"/>
                </a:solidFill>
                <a:latin typeface="Ultra"/>
              </a:rPr>
              <a:t>pplication</a:t>
            </a:r>
          </a:p>
        </p:txBody>
      </p:sp>
    </p:spTree>
    <p:extLst>
      <p:ext uri="{BB962C8B-B14F-4D97-AF65-F5344CB8AC3E}">
        <p14:creationId xmlns:p14="http://schemas.microsoft.com/office/powerpoint/2010/main" val="27051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>
            <a:spLocks noGrp="1"/>
          </p:cNvSpPr>
          <p:nvPr>
            <p:ph type="subTitle" idx="1"/>
          </p:nvPr>
        </p:nvSpPr>
        <p:spPr>
          <a:xfrm>
            <a:off x="1590764" y="1318611"/>
            <a:ext cx="3136875" cy="12488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Provide to who interested in collecting people’s opinions for statistical or informational purposes to post a question</a:t>
            </a:r>
            <a:endParaRPr dirty="0"/>
          </a:p>
        </p:txBody>
      </p:sp>
      <p:sp>
        <p:nvSpPr>
          <p:cNvPr id="214" name="Google Shape;214;p35"/>
          <p:cNvSpPr txBox="1">
            <a:spLocks noGrp="1"/>
          </p:cNvSpPr>
          <p:nvPr>
            <p:ph type="title" idx="2"/>
          </p:nvPr>
        </p:nvSpPr>
        <p:spPr>
          <a:xfrm>
            <a:off x="830925" y="1311500"/>
            <a:ext cx="948900" cy="13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CCA3E"/>
                </a:solidFill>
              </a:rPr>
              <a:t>01</a:t>
            </a:r>
            <a:endParaRPr dirty="0">
              <a:solidFill>
                <a:srgbClr val="2CCA3E"/>
              </a:solidFill>
            </a:endParaRPr>
          </a:p>
        </p:txBody>
      </p:sp>
      <p:sp>
        <p:nvSpPr>
          <p:cNvPr id="216" name="Google Shape;216;p35"/>
          <p:cNvSpPr txBox="1">
            <a:spLocks noGrp="1"/>
          </p:cNvSpPr>
          <p:nvPr>
            <p:ph type="title" idx="4"/>
          </p:nvPr>
        </p:nvSpPr>
        <p:spPr>
          <a:xfrm>
            <a:off x="4686522" y="1284575"/>
            <a:ext cx="948900" cy="13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CCA3E"/>
                </a:solidFill>
              </a:rPr>
              <a:t>02</a:t>
            </a:r>
            <a:endParaRPr dirty="0">
              <a:solidFill>
                <a:srgbClr val="2CCA3E"/>
              </a:solidFill>
            </a:endParaRPr>
          </a:p>
        </p:txBody>
      </p:sp>
      <p:sp>
        <p:nvSpPr>
          <p:cNvPr id="219" name="Google Shape;219;p35"/>
          <p:cNvSpPr txBox="1">
            <a:spLocks noGrp="1"/>
          </p:cNvSpPr>
          <p:nvPr>
            <p:ph type="title" idx="7"/>
          </p:nvPr>
        </p:nvSpPr>
        <p:spPr>
          <a:xfrm>
            <a:off x="2052074" y="2924380"/>
            <a:ext cx="948900" cy="133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CCA3E"/>
                </a:solidFill>
              </a:rPr>
              <a:t>03</a:t>
            </a:r>
            <a:endParaRPr dirty="0">
              <a:solidFill>
                <a:srgbClr val="2CCA3E"/>
              </a:solidFill>
            </a:endParaRPr>
          </a:p>
        </p:txBody>
      </p:sp>
      <p:sp>
        <p:nvSpPr>
          <p:cNvPr id="223" name="Google Shape;223;p35"/>
          <p:cNvSpPr txBox="1">
            <a:spLocks noGrp="1"/>
          </p:cNvSpPr>
          <p:nvPr>
            <p:ph type="subTitle" idx="14"/>
          </p:nvPr>
        </p:nvSpPr>
        <p:spPr>
          <a:xfrm>
            <a:off x="5489574" y="1615740"/>
            <a:ext cx="3052545" cy="9230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Encouraging users to vote with their real opinion without fear of knowing their identity to get real results</a:t>
            </a:r>
            <a:endParaRPr dirty="0"/>
          </a:p>
        </p:txBody>
      </p:sp>
      <p:grpSp>
        <p:nvGrpSpPr>
          <p:cNvPr id="225" name="Google Shape;225;p35"/>
          <p:cNvGrpSpPr/>
          <p:nvPr/>
        </p:nvGrpSpPr>
        <p:grpSpPr>
          <a:xfrm>
            <a:off x="-248925" y="4785489"/>
            <a:ext cx="6223954" cy="208726"/>
            <a:chOff x="272219" y="4787570"/>
            <a:chExt cx="6223954" cy="208726"/>
          </a:xfrm>
        </p:grpSpPr>
        <p:sp>
          <p:nvSpPr>
            <p:cNvPr id="226" name="Google Shape;226;p35"/>
            <p:cNvSpPr/>
            <p:nvPr/>
          </p:nvSpPr>
          <p:spPr>
            <a:xfrm>
              <a:off x="272219" y="4787570"/>
              <a:ext cx="2929116" cy="208726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algn="ctr"/>
              <a:r>
                <a:rPr lang="en-US" dirty="0"/>
                <a:t> </a:t>
              </a:r>
              <a:endParaRPr lang="en-US" b="0" i="0" dirty="0">
                <a:ln>
                  <a:noFill/>
                </a:ln>
                <a:solidFill>
                  <a:schemeClr val="dk2"/>
                </a:solidFill>
                <a:latin typeface="Ultra"/>
              </a:endParaRPr>
            </a:p>
          </p:txBody>
        </p:sp>
        <p:sp>
          <p:nvSpPr>
            <p:cNvPr id="233" name="Google Shape;233;p35"/>
            <p:cNvSpPr/>
            <p:nvPr/>
          </p:nvSpPr>
          <p:spPr>
            <a:xfrm>
              <a:off x="3567057" y="4787570"/>
              <a:ext cx="2929116" cy="208726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endParaRPr b="0" i="0" dirty="0">
                <a:ln>
                  <a:noFill/>
                </a:ln>
                <a:solidFill>
                  <a:srgbClr val="2CCA3E"/>
                </a:solidFill>
                <a:latin typeface="Ultra"/>
              </a:endParaRPr>
            </a:p>
          </p:txBody>
        </p:sp>
      </p:grpSp>
      <p:grpSp>
        <p:nvGrpSpPr>
          <p:cNvPr id="241" name="Google Shape;241;p35"/>
          <p:cNvGrpSpPr/>
          <p:nvPr/>
        </p:nvGrpSpPr>
        <p:grpSpPr>
          <a:xfrm>
            <a:off x="219142" y="470830"/>
            <a:ext cx="521090" cy="521090"/>
            <a:chOff x="1505925" y="202191"/>
            <a:chExt cx="1503000" cy="1503000"/>
          </a:xfrm>
          <a:solidFill>
            <a:srgbClr val="2CCA3E"/>
          </a:solidFill>
        </p:grpSpPr>
        <p:sp>
          <p:nvSpPr>
            <p:cNvPr id="242" name="Google Shape;242;p35"/>
            <p:cNvSpPr/>
            <p:nvPr/>
          </p:nvSpPr>
          <p:spPr>
            <a:xfrm>
              <a:off x="1725975" y="422325"/>
              <a:ext cx="1062900" cy="1062900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5"/>
            <p:cNvSpPr/>
            <p:nvPr/>
          </p:nvSpPr>
          <p:spPr>
            <a:xfrm rot="2700000">
              <a:off x="1726034" y="422300"/>
              <a:ext cx="1062781" cy="1062781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35"/>
          <p:cNvGrpSpPr/>
          <p:nvPr/>
        </p:nvGrpSpPr>
        <p:grpSpPr>
          <a:xfrm>
            <a:off x="8403767" y="470830"/>
            <a:ext cx="521090" cy="521090"/>
            <a:chOff x="1505925" y="202191"/>
            <a:chExt cx="1503000" cy="1503000"/>
          </a:xfrm>
          <a:solidFill>
            <a:srgbClr val="2CCA3E"/>
          </a:solidFill>
        </p:grpSpPr>
        <p:sp>
          <p:nvSpPr>
            <p:cNvPr id="245" name="Google Shape;245;p35"/>
            <p:cNvSpPr/>
            <p:nvPr/>
          </p:nvSpPr>
          <p:spPr>
            <a:xfrm>
              <a:off x="1725975" y="422325"/>
              <a:ext cx="1062900" cy="1062900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5"/>
            <p:cNvSpPr/>
            <p:nvPr/>
          </p:nvSpPr>
          <p:spPr>
            <a:xfrm rot="2700000">
              <a:off x="1726034" y="422300"/>
              <a:ext cx="1062781" cy="1062781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233;p35">
            <a:extLst>
              <a:ext uri="{FF2B5EF4-FFF2-40B4-BE49-F238E27FC236}">
                <a16:creationId xmlns:a16="http://schemas.microsoft.com/office/drawing/2014/main" id="{FF9DF25E-CE0C-4C09-91BE-7A0489C33E15}"/>
              </a:ext>
            </a:extLst>
          </p:cNvPr>
          <p:cNvSpPr/>
          <p:nvPr/>
        </p:nvSpPr>
        <p:spPr>
          <a:xfrm>
            <a:off x="111527" y="4756866"/>
            <a:ext cx="8737038" cy="2373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2CCA3E"/>
                </a:solidFill>
                <a:latin typeface="Ultra"/>
              </a:rPr>
              <a:t>Fingerprint * </a:t>
            </a:r>
            <a:r>
              <a:rPr lang="en-US" b="0" i="0" dirty="0">
                <a:ln>
                  <a:noFill/>
                </a:ln>
                <a:solidFill>
                  <a:srgbClr val="2CCA3E"/>
                </a:solidFill>
                <a:latin typeface="Ultra"/>
              </a:rPr>
              <a:t>Voting * </a:t>
            </a:r>
            <a:r>
              <a:rPr lang="en-US" dirty="0">
                <a:solidFill>
                  <a:srgbClr val="2CCA3E"/>
                </a:solidFill>
                <a:latin typeface="Ultra"/>
              </a:rPr>
              <a:t>Application</a:t>
            </a:r>
            <a:r>
              <a:rPr lang="en-US" dirty="0">
                <a:solidFill>
                  <a:schemeClr val="dk2"/>
                </a:solidFill>
                <a:latin typeface="Ultra"/>
              </a:rPr>
              <a:t> </a:t>
            </a:r>
            <a:endParaRPr b="0" i="0" dirty="0">
              <a:ln>
                <a:noFill/>
              </a:ln>
              <a:solidFill>
                <a:schemeClr val="dk2"/>
              </a:solidFill>
              <a:latin typeface="Ultra"/>
            </a:endParaRPr>
          </a:p>
        </p:txBody>
      </p:sp>
      <p:sp>
        <p:nvSpPr>
          <p:cNvPr id="12" name="عنوان فرعي 11">
            <a:extLst>
              <a:ext uri="{FF2B5EF4-FFF2-40B4-BE49-F238E27FC236}">
                <a16:creationId xmlns:a16="http://schemas.microsoft.com/office/drawing/2014/main" id="{F4BFF496-9065-4931-8333-4F21081BF7C5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2865667" y="2971719"/>
            <a:ext cx="4101375" cy="923073"/>
          </a:xfrm>
        </p:spPr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Get real votes representing users’ points of view in a reliable, easy, and fast process by fingerprint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build="p"/>
      <p:bldP spid="214" grpId="0"/>
      <p:bldP spid="216" grpId="0"/>
      <p:bldP spid="219" grpId="0"/>
      <p:bldP spid="223" grpId="0" build="p"/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778;p56">
            <a:extLst>
              <a:ext uri="{FF2B5EF4-FFF2-40B4-BE49-F238E27FC236}">
                <a16:creationId xmlns:a16="http://schemas.microsoft.com/office/drawing/2014/main" id="{C5A8D6FF-F13B-4F32-8F9D-A2C8BCE473B1}"/>
              </a:ext>
            </a:extLst>
          </p:cNvPr>
          <p:cNvGrpSpPr/>
          <p:nvPr/>
        </p:nvGrpSpPr>
        <p:grpSpPr>
          <a:xfrm>
            <a:off x="314503" y="2919730"/>
            <a:ext cx="1942778" cy="1942778"/>
            <a:chOff x="1505925" y="202191"/>
            <a:chExt cx="1503000" cy="1503000"/>
          </a:xfrm>
          <a:solidFill>
            <a:srgbClr val="2CCA3E"/>
          </a:solidFill>
        </p:grpSpPr>
        <p:sp>
          <p:nvSpPr>
            <p:cNvPr id="4" name="Google Shape;779;p56">
              <a:extLst>
                <a:ext uri="{FF2B5EF4-FFF2-40B4-BE49-F238E27FC236}">
                  <a16:creationId xmlns:a16="http://schemas.microsoft.com/office/drawing/2014/main" id="{B3F3842A-D28E-420A-893F-FE6C8A56921A}"/>
                </a:ext>
              </a:extLst>
            </p:cNvPr>
            <p:cNvSpPr/>
            <p:nvPr/>
          </p:nvSpPr>
          <p:spPr>
            <a:xfrm>
              <a:off x="1725975" y="422325"/>
              <a:ext cx="1062900" cy="1062900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80;p56">
              <a:extLst>
                <a:ext uri="{FF2B5EF4-FFF2-40B4-BE49-F238E27FC236}">
                  <a16:creationId xmlns:a16="http://schemas.microsoft.com/office/drawing/2014/main" id="{C703E4F1-9EFE-4BC1-8727-20DF78C0EB16}"/>
                </a:ext>
              </a:extLst>
            </p:cNvPr>
            <p:cNvSpPr/>
            <p:nvPr/>
          </p:nvSpPr>
          <p:spPr>
            <a:xfrm rot="2700000">
              <a:off x="1726034" y="422300"/>
              <a:ext cx="1062781" cy="1062781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777;p56">
            <a:extLst>
              <a:ext uri="{FF2B5EF4-FFF2-40B4-BE49-F238E27FC236}">
                <a16:creationId xmlns:a16="http://schemas.microsoft.com/office/drawing/2014/main" id="{C322341C-87DE-4BED-8AEC-796285C69E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95681" y="665906"/>
            <a:ext cx="6549379" cy="31157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7200" dirty="0">
                <a:solidFill>
                  <a:srgbClr val="2CCA3E"/>
                </a:solidFill>
                <a:highlight>
                  <a:schemeClr val="lt2"/>
                </a:highlight>
              </a:rPr>
              <a:t>Summary Related Works</a:t>
            </a:r>
            <a:r>
              <a:rPr lang="en-US" sz="7200" dirty="0">
                <a:solidFill>
                  <a:schemeClr val="dk2"/>
                </a:solidFill>
                <a:highlight>
                  <a:schemeClr val="lt2"/>
                </a:highlight>
              </a:rPr>
              <a:t> </a:t>
            </a:r>
            <a:endParaRPr sz="7200" dirty="0">
              <a:solidFill>
                <a:schemeClr val="dk2"/>
              </a:solidFill>
              <a:highlight>
                <a:schemeClr val="lt2"/>
              </a:highlight>
            </a:endParaRPr>
          </a:p>
        </p:txBody>
      </p:sp>
      <p:grpSp>
        <p:nvGrpSpPr>
          <p:cNvPr id="11" name="Google Shape;782;p56">
            <a:extLst>
              <a:ext uri="{FF2B5EF4-FFF2-40B4-BE49-F238E27FC236}">
                <a16:creationId xmlns:a16="http://schemas.microsoft.com/office/drawing/2014/main" id="{3E63CC1F-9CC6-4FB1-9C78-76AAE17025A8}"/>
              </a:ext>
            </a:extLst>
          </p:cNvPr>
          <p:cNvGrpSpPr/>
          <p:nvPr/>
        </p:nvGrpSpPr>
        <p:grpSpPr>
          <a:xfrm rot="10800000">
            <a:off x="8535039" y="4566080"/>
            <a:ext cx="521090" cy="521090"/>
            <a:chOff x="1505925" y="202191"/>
            <a:chExt cx="1503000" cy="1503000"/>
          </a:xfrm>
        </p:grpSpPr>
        <p:sp>
          <p:nvSpPr>
            <p:cNvPr id="12" name="Google Shape;783;p56">
              <a:extLst>
                <a:ext uri="{FF2B5EF4-FFF2-40B4-BE49-F238E27FC236}">
                  <a16:creationId xmlns:a16="http://schemas.microsoft.com/office/drawing/2014/main" id="{E7A60EAF-2C17-404C-82AC-30D886A85F70}"/>
                </a:ext>
              </a:extLst>
            </p:cNvPr>
            <p:cNvSpPr/>
            <p:nvPr/>
          </p:nvSpPr>
          <p:spPr>
            <a:xfrm>
              <a:off x="1725975" y="422325"/>
              <a:ext cx="1062900" cy="1062900"/>
            </a:xfrm>
            <a:prstGeom prst="mathMultiply">
              <a:avLst>
                <a:gd name="adj1" fmla="val 12955"/>
              </a:avLst>
            </a:prstGeom>
            <a:solidFill>
              <a:srgbClr val="2CCA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784;p56">
              <a:extLst>
                <a:ext uri="{FF2B5EF4-FFF2-40B4-BE49-F238E27FC236}">
                  <a16:creationId xmlns:a16="http://schemas.microsoft.com/office/drawing/2014/main" id="{9B4206B7-F851-4D2F-BE2A-0382758367D9}"/>
                </a:ext>
              </a:extLst>
            </p:cNvPr>
            <p:cNvSpPr/>
            <p:nvPr/>
          </p:nvSpPr>
          <p:spPr>
            <a:xfrm rot="2700000">
              <a:off x="1726034" y="422300"/>
              <a:ext cx="1062781" cy="1062781"/>
            </a:xfrm>
            <a:prstGeom prst="mathMultiply">
              <a:avLst>
                <a:gd name="adj1" fmla="val 12955"/>
              </a:avLst>
            </a:prstGeom>
            <a:solidFill>
              <a:srgbClr val="2CCA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2CCA3E"/>
                </a:solidFill>
              </a:endParaRPr>
            </a:p>
          </p:txBody>
        </p:sp>
      </p:grpSp>
      <p:grpSp>
        <p:nvGrpSpPr>
          <p:cNvPr id="17" name="Google Shape;785;p56">
            <a:extLst>
              <a:ext uri="{FF2B5EF4-FFF2-40B4-BE49-F238E27FC236}">
                <a16:creationId xmlns:a16="http://schemas.microsoft.com/office/drawing/2014/main" id="{67B2A16E-F7DC-4BD1-AEED-6030154DFF74}"/>
              </a:ext>
            </a:extLst>
          </p:cNvPr>
          <p:cNvGrpSpPr/>
          <p:nvPr/>
        </p:nvGrpSpPr>
        <p:grpSpPr>
          <a:xfrm rot="10800000">
            <a:off x="8535039" y="64280"/>
            <a:ext cx="521090" cy="521090"/>
            <a:chOff x="1505925" y="202191"/>
            <a:chExt cx="1503000" cy="1503000"/>
          </a:xfrm>
        </p:grpSpPr>
        <p:sp>
          <p:nvSpPr>
            <p:cNvPr id="18" name="Google Shape;786;p56">
              <a:extLst>
                <a:ext uri="{FF2B5EF4-FFF2-40B4-BE49-F238E27FC236}">
                  <a16:creationId xmlns:a16="http://schemas.microsoft.com/office/drawing/2014/main" id="{92154733-F61E-47FF-B925-A11437E3618B}"/>
                </a:ext>
              </a:extLst>
            </p:cNvPr>
            <p:cNvSpPr/>
            <p:nvPr/>
          </p:nvSpPr>
          <p:spPr>
            <a:xfrm>
              <a:off x="1725975" y="422325"/>
              <a:ext cx="1062900" cy="1062900"/>
            </a:xfrm>
            <a:prstGeom prst="mathMultiply">
              <a:avLst>
                <a:gd name="adj1" fmla="val 12955"/>
              </a:avLst>
            </a:prstGeom>
            <a:solidFill>
              <a:srgbClr val="2CCA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CCA3E"/>
                </a:solidFill>
              </a:endParaRPr>
            </a:p>
          </p:txBody>
        </p:sp>
        <p:sp>
          <p:nvSpPr>
            <p:cNvPr id="19" name="Google Shape;787;p56">
              <a:extLst>
                <a:ext uri="{FF2B5EF4-FFF2-40B4-BE49-F238E27FC236}">
                  <a16:creationId xmlns:a16="http://schemas.microsoft.com/office/drawing/2014/main" id="{B7B56DE2-7F5C-41E9-9DED-3435E5FE1A85}"/>
                </a:ext>
              </a:extLst>
            </p:cNvPr>
            <p:cNvSpPr/>
            <p:nvPr/>
          </p:nvSpPr>
          <p:spPr>
            <a:xfrm rot="2700000">
              <a:off x="1726034" y="422300"/>
              <a:ext cx="1062781" cy="1062781"/>
            </a:xfrm>
            <a:prstGeom prst="mathMultiply">
              <a:avLst>
                <a:gd name="adj1" fmla="val 12955"/>
              </a:avLst>
            </a:prstGeom>
            <a:solidFill>
              <a:srgbClr val="2CCA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2CCA3E"/>
                </a:solidFill>
              </a:endParaRPr>
            </a:p>
          </p:txBody>
        </p:sp>
      </p:grpSp>
      <p:sp>
        <p:nvSpPr>
          <p:cNvPr id="23" name="Google Shape;781;p56">
            <a:extLst>
              <a:ext uri="{FF2B5EF4-FFF2-40B4-BE49-F238E27FC236}">
                <a16:creationId xmlns:a16="http://schemas.microsoft.com/office/drawing/2014/main" id="{98937A64-C2F9-4611-93A9-6B40DDFF9415}"/>
              </a:ext>
            </a:extLst>
          </p:cNvPr>
          <p:cNvSpPr/>
          <p:nvPr/>
        </p:nvSpPr>
        <p:spPr>
          <a:xfrm rot="5400000">
            <a:off x="6801260" y="2437587"/>
            <a:ext cx="3988657" cy="2842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2CCA3E"/>
                </a:solidFill>
                <a:latin typeface="Ultra"/>
              </a:rPr>
              <a:t>F</a:t>
            </a:r>
            <a:r>
              <a:rPr lang="en-US" b="0" i="0" dirty="0">
                <a:ln>
                  <a:noFill/>
                </a:ln>
                <a:solidFill>
                  <a:srgbClr val="2CCA3E"/>
                </a:solidFill>
                <a:latin typeface="Ultra"/>
              </a:rPr>
              <a:t>ingerprint </a:t>
            </a:r>
            <a:r>
              <a:rPr lang="en-US" dirty="0">
                <a:solidFill>
                  <a:srgbClr val="2CCA3E"/>
                </a:solidFill>
                <a:latin typeface="Ultra"/>
              </a:rPr>
              <a:t>V</a:t>
            </a:r>
            <a:r>
              <a:rPr lang="en-US" b="0" i="0" dirty="0">
                <a:ln>
                  <a:noFill/>
                </a:ln>
                <a:solidFill>
                  <a:srgbClr val="2CCA3E"/>
                </a:solidFill>
                <a:latin typeface="Ultra"/>
              </a:rPr>
              <a:t>oting </a:t>
            </a:r>
            <a:r>
              <a:rPr lang="en-US" dirty="0">
                <a:solidFill>
                  <a:srgbClr val="2CCA3E"/>
                </a:solidFill>
                <a:latin typeface="Ultra"/>
              </a:rPr>
              <a:t>A</a:t>
            </a:r>
            <a:r>
              <a:rPr lang="en-US" b="0" i="0" dirty="0">
                <a:ln>
                  <a:noFill/>
                </a:ln>
                <a:solidFill>
                  <a:srgbClr val="2CCA3E"/>
                </a:solidFill>
                <a:latin typeface="Ultra"/>
              </a:rPr>
              <a:t>pplication</a:t>
            </a:r>
          </a:p>
        </p:txBody>
      </p:sp>
    </p:spTree>
    <p:extLst>
      <p:ext uri="{BB962C8B-B14F-4D97-AF65-F5344CB8AC3E}">
        <p14:creationId xmlns:p14="http://schemas.microsoft.com/office/powerpoint/2010/main" val="375124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9EE70F-F18D-AECA-66D3-6D18B6853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1432" y="1017478"/>
            <a:ext cx="3951900" cy="3364707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VoxVote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web application and mobile application that aims to gather users' opinions. It allows users to post-survey with the ability to put different types of questions. The system provides multiple types of questions, such as single (radio button), multiple (checkboxes), open-ended (free text), widget average, and ranked (Rank with numbers to indicate numbers).</a:t>
            </a:r>
          </a:p>
          <a:p>
            <a:endParaRPr lang="en-US" dirty="0"/>
          </a:p>
        </p:txBody>
      </p:sp>
      <p:pic>
        <p:nvPicPr>
          <p:cNvPr id="3" name="صورة 7">
            <a:extLst>
              <a:ext uri="{FF2B5EF4-FFF2-40B4-BE49-F238E27FC236}">
                <a16:creationId xmlns:a16="http://schemas.microsoft.com/office/drawing/2014/main" id="{3BB5823C-2D90-95C7-33F3-EA8EB24CC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254" y="1017478"/>
            <a:ext cx="3364314" cy="280749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E7E743-C8A4-69D8-6670-97A1EAF01809}"/>
              </a:ext>
            </a:extLst>
          </p:cNvPr>
          <p:cNvSpPr txBox="1"/>
          <p:nvPr/>
        </p:nvSpPr>
        <p:spPr>
          <a:xfrm>
            <a:off x="3121819" y="15329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/>
                <a:highlight>
                  <a:srgbClr val="DBDBDB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Poll Everywhere</a:t>
            </a:r>
            <a:endParaRPr lang="en-US" sz="2800" dirty="0">
              <a:highlight>
                <a:srgbClr val="DBDBDB"/>
              </a:highlight>
            </a:endParaRPr>
          </a:p>
        </p:txBody>
      </p:sp>
      <p:grpSp>
        <p:nvGrpSpPr>
          <p:cNvPr id="9" name="Google Shape;360;p40">
            <a:extLst>
              <a:ext uri="{FF2B5EF4-FFF2-40B4-BE49-F238E27FC236}">
                <a16:creationId xmlns:a16="http://schemas.microsoft.com/office/drawing/2014/main" id="{7A7BF2D8-25BA-6888-604E-5F009C95D3CC}"/>
              </a:ext>
            </a:extLst>
          </p:cNvPr>
          <p:cNvGrpSpPr/>
          <p:nvPr/>
        </p:nvGrpSpPr>
        <p:grpSpPr>
          <a:xfrm>
            <a:off x="741432" y="148520"/>
            <a:ext cx="521090" cy="521090"/>
            <a:chOff x="1505925" y="202191"/>
            <a:chExt cx="1503000" cy="1503000"/>
          </a:xfrm>
          <a:solidFill>
            <a:srgbClr val="2CCA3E"/>
          </a:solidFill>
        </p:grpSpPr>
        <p:sp>
          <p:nvSpPr>
            <p:cNvPr id="10" name="Google Shape;361;p40">
              <a:extLst>
                <a:ext uri="{FF2B5EF4-FFF2-40B4-BE49-F238E27FC236}">
                  <a16:creationId xmlns:a16="http://schemas.microsoft.com/office/drawing/2014/main" id="{EDB50C9E-359F-C85A-194F-F48B84C6A0F2}"/>
                </a:ext>
              </a:extLst>
            </p:cNvPr>
            <p:cNvSpPr/>
            <p:nvPr/>
          </p:nvSpPr>
          <p:spPr>
            <a:xfrm>
              <a:off x="1725975" y="422325"/>
              <a:ext cx="1062900" cy="1062900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2;p40">
              <a:extLst>
                <a:ext uri="{FF2B5EF4-FFF2-40B4-BE49-F238E27FC236}">
                  <a16:creationId xmlns:a16="http://schemas.microsoft.com/office/drawing/2014/main" id="{C5EA3807-E813-AACB-2EAD-E111BCF99CDF}"/>
                </a:ext>
              </a:extLst>
            </p:cNvPr>
            <p:cNvSpPr/>
            <p:nvPr/>
          </p:nvSpPr>
          <p:spPr>
            <a:xfrm rot="2700000">
              <a:off x="1726034" y="422300"/>
              <a:ext cx="1062781" cy="1062781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363;p40">
            <a:extLst>
              <a:ext uri="{FF2B5EF4-FFF2-40B4-BE49-F238E27FC236}">
                <a16:creationId xmlns:a16="http://schemas.microsoft.com/office/drawing/2014/main" id="{635FDC40-4177-B062-9C29-676B3D7032EF}"/>
              </a:ext>
            </a:extLst>
          </p:cNvPr>
          <p:cNvGrpSpPr/>
          <p:nvPr/>
        </p:nvGrpSpPr>
        <p:grpSpPr>
          <a:xfrm>
            <a:off x="8142023" y="113301"/>
            <a:ext cx="521090" cy="521090"/>
            <a:chOff x="1505925" y="202191"/>
            <a:chExt cx="1503000" cy="1503000"/>
          </a:xfrm>
          <a:solidFill>
            <a:srgbClr val="2CCA3E"/>
          </a:solidFill>
        </p:grpSpPr>
        <p:sp>
          <p:nvSpPr>
            <p:cNvPr id="13" name="Google Shape;364;p40">
              <a:extLst>
                <a:ext uri="{FF2B5EF4-FFF2-40B4-BE49-F238E27FC236}">
                  <a16:creationId xmlns:a16="http://schemas.microsoft.com/office/drawing/2014/main" id="{402DACAD-31F1-DE89-F37D-6E9062CBF085}"/>
                </a:ext>
              </a:extLst>
            </p:cNvPr>
            <p:cNvSpPr/>
            <p:nvPr/>
          </p:nvSpPr>
          <p:spPr>
            <a:xfrm>
              <a:off x="1725975" y="422325"/>
              <a:ext cx="1062900" cy="1062900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5;p40">
              <a:extLst>
                <a:ext uri="{FF2B5EF4-FFF2-40B4-BE49-F238E27FC236}">
                  <a16:creationId xmlns:a16="http://schemas.microsoft.com/office/drawing/2014/main" id="{47785324-9F90-6BE3-EF38-8592A983D9A9}"/>
                </a:ext>
              </a:extLst>
            </p:cNvPr>
            <p:cNvSpPr/>
            <p:nvPr/>
          </p:nvSpPr>
          <p:spPr>
            <a:xfrm rot="2700000">
              <a:off x="1726034" y="422300"/>
              <a:ext cx="1062781" cy="1062781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6281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9EE70F-F18D-AECA-66D3-6D18B6853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7665" y="603556"/>
            <a:ext cx="3951900" cy="3364707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Survey Monkey Application provides a service to make a survey page with multiple questions types, such as multiple choices, a question bank, and a rating. The application provides an analysis answer feature for the user. This application is suitable for re-searchers and marketing department employees.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7E743-C8A4-69D8-6670-97A1EAF01809}"/>
              </a:ext>
            </a:extLst>
          </p:cNvPr>
          <p:cNvSpPr txBox="1"/>
          <p:nvPr/>
        </p:nvSpPr>
        <p:spPr>
          <a:xfrm>
            <a:off x="3121819" y="15329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SurveyMonkey</a:t>
            </a:r>
            <a:endParaRPr lang="en-US" sz="2800" dirty="0">
              <a:highlight>
                <a:srgbClr val="DBDBDB"/>
              </a:highlight>
            </a:endParaRPr>
          </a:p>
        </p:txBody>
      </p:sp>
      <p:grpSp>
        <p:nvGrpSpPr>
          <p:cNvPr id="9" name="Google Shape;360;p40">
            <a:extLst>
              <a:ext uri="{FF2B5EF4-FFF2-40B4-BE49-F238E27FC236}">
                <a16:creationId xmlns:a16="http://schemas.microsoft.com/office/drawing/2014/main" id="{7A7BF2D8-25BA-6888-604E-5F009C95D3CC}"/>
              </a:ext>
            </a:extLst>
          </p:cNvPr>
          <p:cNvGrpSpPr/>
          <p:nvPr/>
        </p:nvGrpSpPr>
        <p:grpSpPr>
          <a:xfrm>
            <a:off x="741432" y="148520"/>
            <a:ext cx="521090" cy="521090"/>
            <a:chOff x="1505925" y="202191"/>
            <a:chExt cx="1503000" cy="1503000"/>
          </a:xfrm>
          <a:solidFill>
            <a:srgbClr val="2CCA3E"/>
          </a:solidFill>
        </p:grpSpPr>
        <p:sp>
          <p:nvSpPr>
            <p:cNvPr id="10" name="Google Shape;361;p40">
              <a:extLst>
                <a:ext uri="{FF2B5EF4-FFF2-40B4-BE49-F238E27FC236}">
                  <a16:creationId xmlns:a16="http://schemas.microsoft.com/office/drawing/2014/main" id="{EDB50C9E-359F-C85A-194F-F48B84C6A0F2}"/>
                </a:ext>
              </a:extLst>
            </p:cNvPr>
            <p:cNvSpPr/>
            <p:nvPr/>
          </p:nvSpPr>
          <p:spPr>
            <a:xfrm>
              <a:off x="1725975" y="422325"/>
              <a:ext cx="1062900" cy="1062900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2;p40">
              <a:extLst>
                <a:ext uri="{FF2B5EF4-FFF2-40B4-BE49-F238E27FC236}">
                  <a16:creationId xmlns:a16="http://schemas.microsoft.com/office/drawing/2014/main" id="{C5EA3807-E813-AACB-2EAD-E111BCF99CDF}"/>
                </a:ext>
              </a:extLst>
            </p:cNvPr>
            <p:cNvSpPr/>
            <p:nvPr/>
          </p:nvSpPr>
          <p:spPr>
            <a:xfrm rot="2700000">
              <a:off x="1726034" y="422300"/>
              <a:ext cx="1062781" cy="1062781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363;p40">
            <a:extLst>
              <a:ext uri="{FF2B5EF4-FFF2-40B4-BE49-F238E27FC236}">
                <a16:creationId xmlns:a16="http://schemas.microsoft.com/office/drawing/2014/main" id="{635FDC40-4177-B062-9C29-676B3D7032EF}"/>
              </a:ext>
            </a:extLst>
          </p:cNvPr>
          <p:cNvGrpSpPr/>
          <p:nvPr/>
        </p:nvGrpSpPr>
        <p:grpSpPr>
          <a:xfrm>
            <a:off x="8142023" y="113301"/>
            <a:ext cx="521090" cy="521090"/>
            <a:chOff x="1505925" y="202191"/>
            <a:chExt cx="1503000" cy="1503000"/>
          </a:xfrm>
          <a:solidFill>
            <a:srgbClr val="2CCA3E"/>
          </a:solidFill>
        </p:grpSpPr>
        <p:sp>
          <p:nvSpPr>
            <p:cNvPr id="13" name="Google Shape;364;p40">
              <a:extLst>
                <a:ext uri="{FF2B5EF4-FFF2-40B4-BE49-F238E27FC236}">
                  <a16:creationId xmlns:a16="http://schemas.microsoft.com/office/drawing/2014/main" id="{402DACAD-31F1-DE89-F37D-6E9062CBF085}"/>
                </a:ext>
              </a:extLst>
            </p:cNvPr>
            <p:cNvSpPr/>
            <p:nvPr/>
          </p:nvSpPr>
          <p:spPr>
            <a:xfrm>
              <a:off x="1725975" y="422325"/>
              <a:ext cx="1062900" cy="1062900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5;p40">
              <a:extLst>
                <a:ext uri="{FF2B5EF4-FFF2-40B4-BE49-F238E27FC236}">
                  <a16:creationId xmlns:a16="http://schemas.microsoft.com/office/drawing/2014/main" id="{47785324-9F90-6BE3-EF38-8592A983D9A9}"/>
                </a:ext>
              </a:extLst>
            </p:cNvPr>
            <p:cNvSpPr/>
            <p:nvPr/>
          </p:nvSpPr>
          <p:spPr>
            <a:xfrm rot="2700000">
              <a:off x="1726034" y="422300"/>
              <a:ext cx="1062781" cy="1062781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صورة 4">
            <a:extLst>
              <a:ext uri="{FF2B5EF4-FFF2-40B4-BE49-F238E27FC236}">
                <a16:creationId xmlns:a16="http://schemas.microsoft.com/office/drawing/2014/main" id="{D1D80371-2806-CFB4-CA3F-10EFE3686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254" y="1017478"/>
            <a:ext cx="3180060" cy="28074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0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9EE70F-F18D-AECA-66D3-6D18B6853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1432" y="1017478"/>
            <a:ext cx="3951900" cy="2897297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VoxVote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web application and mobile application that aims to gather users' opinions. It allows users to post-survey with the ability to put different types of questions. The system provides multiple types of questions, such as single (radio button), multiple (checkboxes), open-ended (free text), widget average, and ranked (Rank with numbers to indicate numbers).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7E743-C8A4-69D8-6670-97A1EAF01809}"/>
              </a:ext>
            </a:extLst>
          </p:cNvPr>
          <p:cNvSpPr txBox="1"/>
          <p:nvPr/>
        </p:nvSpPr>
        <p:spPr>
          <a:xfrm>
            <a:off x="2407332" y="14852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B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VoxVote</a:t>
            </a:r>
            <a:r>
              <a:rPr lang="en-US" sz="2800" b="1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Live Voting App</a:t>
            </a:r>
            <a:endParaRPr lang="en-US" sz="2800" dirty="0">
              <a:highlight>
                <a:srgbClr val="DBDBDB"/>
              </a:highlight>
            </a:endParaRPr>
          </a:p>
        </p:txBody>
      </p:sp>
      <p:grpSp>
        <p:nvGrpSpPr>
          <p:cNvPr id="9" name="Google Shape;360;p40">
            <a:extLst>
              <a:ext uri="{FF2B5EF4-FFF2-40B4-BE49-F238E27FC236}">
                <a16:creationId xmlns:a16="http://schemas.microsoft.com/office/drawing/2014/main" id="{7A7BF2D8-25BA-6888-604E-5F009C95D3CC}"/>
              </a:ext>
            </a:extLst>
          </p:cNvPr>
          <p:cNvGrpSpPr/>
          <p:nvPr/>
        </p:nvGrpSpPr>
        <p:grpSpPr>
          <a:xfrm>
            <a:off x="741432" y="148520"/>
            <a:ext cx="521090" cy="521090"/>
            <a:chOff x="1505925" y="202191"/>
            <a:chExt cx="1503000" cy="1503000"/>
          </a:xfrm>
          <a:solidFill>
            <a:srgbClr val="2CCA3E"/>
          </a:solidFill>
        </p:grpSpPr>
        <p:sp>
          <p:nvSpPr>
            <p:cNvPr id="10" name="Google Shape;361;p40">
              <a:extLst>
                <a:ext uri="{FF2B5EF4-FFF2-40B4-BE49-F238E27FC236}">
                  <a16:creationId xmlns:a16="http://schemas.microsoft.com/office/drawing/2014/main" id="{EDB50C9E-359F-C85A-194F-F48B84C6A0F2}"/>
                </a:ext>
              </a:extLst>
            </p:cNvPr>
            <p:cNvSpPr/>
            <p:nvPr/>
          </p:nvSpPr>
          <p:spPr>
            <a:xfrm>
              <a:off x="1725975" y="422325"/>
              <a:ext cx="1062900" cy="1062900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2;p40">
              <a:extLst>
                <a:ext uri="{FF2B5EF4-FFF2-40B4-BE49-F238E27FC236}">
                  <a16:creationId xmlns:a16="http://schemas.microsoft.com/office/drawing/2014/main" id="{C5EA3807-E813-AACB-2EAD-E111BCF99CDF}"/>
                </a:ext>
              </a:extLst>
            </p:cNvPr>
            <p:cNvSpPr/>
            <p:nvPr/>
          </p:nvSpPr>
          <p:spPr>
            <a:xfrm rot="2700000">
              <a:off x="1726034" y="422300"/>
              <a:ext cx="1062781" cy="1062781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363;p40">
            <a:extLst>
              <a:ext uri="{FF2B5EF4-FFF2-40B4-BE49-F238E27FC236}">
                <a16:creationId xmlns:a16="http://schemas.microsoft.com/office/drawing/2014/main" id="{635FDC40-4177-B062-9C29-676B3D7032EF}"/>
              </a:ext>
            </a:extLst>
          </p:cNvPr>
          <p:cNvGrpSpPr/>
          <p:nvPr/>
        </p:nvGrpSpPr>
        <p:grpSpPr>
          <a:xfrm>
            <a:off x="8142023" y="113301"/>
            <a:ext cx="521090" cy="521090"/>
            <a:chOff x="1505925" y="202191"/>
            <a:chExt cx="1503000" cy="1503000"/>
          </a:xfrm>
          <a:solidFill>
            <a:srgbClr val="2CCA3E"/>
          </a:solidFill>
        </p:grpSpPr>
        <p:sp>
          <p:nvSpPr>
            <p:cNvPr id="13" name="Google Shape;364;p40">
              <a:extLst>
                <a:ext uri="{FF2B5EF4-FFF2-40B4-BE49-F238E27FC236}">
                  <a16:creationId xmlns:a16="http://schemas.microsoft.com/office/drawing/2014/main" id="{402DACAD-31F1-DE89-F37D-6E9062CBF085}"/>
                </a:ext>
              </a:extLst>
            </p:cNvPr>
            <p:cNvSpPr/>
            <p:nvPr/>
          </p:nvSpPr>
          <p:spPr>
            <a:xfrm>
              <a:off x="1725975" y="422325"/>
              <a:ext cx="1062900" cy="1062900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5;p40">
              <a:extLst>
                <a:ext uri="{FF2B5EF4-FFF2-40B4-BE49-F238E27FC236}">
                  <a16:creationId xmlns:a16="http://schemas.microsoft.com/office/drawing/2014/main" id="{47785324-9F90-6BE3-EF38-8592A983D9A9}"/>
                </a:ext>
              </a:extLst>
            </p:cNvPr>
            <p:cNvSpPr/>
            <p:nvPr/>
          </p:nvSpPr>
          <p:spPr>
            <a:xfrm rot="2700000">
              <a:off x="1726034" y="422300"/>
              <a:ext cx="1062781" cy="1062781"/>
            </a:xfrm>
            <a:prstGeom prst="mathMultiply">
              <a:avLst>
                <a:gd name="adj1" fmla="val 1295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صورة 8">
            <a:extLst>
              <a:ext uri="{FF2B5EF4-FFF2-40B4-BE49-F238E27FC236}">
                <a16:creationId xmlns:a16="http://schemas.microsoft.com/office/drawing/2014/main" id="{DD378DB7-84C0-CC91-1922-4B05120FA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254" y="1017478"/>
            <a:ext cx="3180060" cy="2754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566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nvironmental Consulting Toolkit by Slidesgo">
  <a:themeElements>
    <a:clrScheme name="Simple Light">
      <a:dk1>
        <a:srgbClr val="2C2C2C"/>
      </a:dk1>
      <a:lt1>
        <a:srgbClr val="FFFFFF"/>
      </a:lt1>
      <a:dk2>
        <a:srgbClr val="009C79"/>
      </a:dk2>
      <a:lt2>
        <a:srgbClr val="F3F3F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326</Words>
  <Application>Microsoft Office PowerPoint</Application>
  <PresentationFormat>On-screen Show (16:9)</PresentationFormat>
  <Paragraphs>46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Times New Roman</vt:lpstr>
      <vt:lpstr>Arial</vt:lpstr>
      <vt:lpstr>Ultra</vt:lpstr>
      <vt:lpstr>IBM Plex Sans</vt:lpstr>
      <vt:lpstr>Environmental Consulting Toolkit by Slidesgo</vt:lpstr>
      <vt:lpstr>PowerPoint Presentation</vt:lpstr>
      <vt:lpstr>PowerPoint Presentation</vt:lpstr>
      <vt:lpstr>Fingerprint Voting Application </vt:lpstr>
      <vt:lpstr>PowerPoint Presentation</vt:lpstr>
      <vt:lpstr>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Fingerprint Voting Application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Anod Mohamed</dc:creator>
  <cp:lastModifiedBy>Anod Mohamed</cp:lastModifiedBy>
  <cp:revision>9</cp:revision>
  <dcterms:modified xsi:type="dcterms:W3CDTF">2022-05-10T03:22:31Z</dcterms:modified>
</cp:coreProperties>
</file>