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13716000" cx="24384000"/>
  <p:notesSz cx="6858000" cy="9144000"/>
  <p:embeddedFontLst>
    <p:embeddedFont>
      <p:font typeface="Abril Fatface"/>
      <p:regular r:id="rId41"/>
    </p:embeddedFont>
    <p:embeddedFont>
      <p:font typeface="Griffy"/>
      <p:regular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Barlow Condensed"/>
      <p:regular r:id="rId47"/>
      <p:bold r:id="rId48"/>
      <p:italic r:id="rId49"/>
      <p:boldItalic r:id="rId50"/>
    </p:embeddedFont>
    <p:embeddedFont>
      <p:font typeface="Open Sans SemiBold"/>
      <p:regular r:id="rId51"/>
      <p:bold r:id="rId52"/>
      <p:italic r:id="rId53"/>
      <p:boldItalic r:id="rId54"/>
    </p:embeddedFont>
    <p:embeddedFont>
      <p:font typeface="DM Sans"/>
      <p:regular r:id="rId55"/>
      <p:bold r:id="rId56"/>
      <p:italic r:id="rId57"/>
      <p:boldItalic r:id="rId58"/>
    </p:embeddedFont>
    <p:embeddedFont>
      <p:font typeface="Homemade Apple"/>
      <p:regular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gSvTQojG6m3Rqux4WKc3ND+T7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Griffy-regular.fntdata"/><Relationship Id="rId41" Type="http://schemas.openxmlformats.org/officeDocument/2006/relationships/font" Target="fonts/AbrilFatface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-bold.fntdata"/><Relationship Id="rId47" Type="http://schemas.openxmlformats.org/officeDocument/2006/relationships/font" Target="fonts/BarlowCondensed-regular.fntdata"/><Relationship Id="rId49" Type="http://schemas.openxmlformats.org/officeDocument/2006/relationships/font" Target="fonts/Barlow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SemiBold-regular.fntdata"/><Relationship Id="rId50" Type="http://schemas.openxmlformats.org/officeDocument/2006/relationships/font" Target="fonts/BarlowCondensed-boldItalic.fntdata"/><Relationship Id="rId53" Type="http://schemas.openxmlformats.org/officeDocument/2006/relationships/font" Target="fonts/OpenSansSemiBold-italic.fntdata"/><Relationship Id="rId52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55" Type="http://schemas.openxmlformats.org/officeDocument/2006/relationships/font" Target="fonts/DMSans-regular.fntdata"/><Relationship Id="rId10" Type="http://schemas.openxmlformats.org/officeDocument/2006/relationships/slide" Target="slides/slide6.xml"/><Relationship Id="rId54" Type="http://schemas.openxmlformats.org/officeDocument/2006/relationships/font" Target="fonts/OpenSansSemiBold-boldItalic.fntdata"/><Relationship Id="rId13" Type="http://schemas.openxmlformats.org/officeDocument/2006/relationships/slide" Target="slides/slide9.xml"/><Relationship Id="rId57" Type="http://schemas.openxmlformats.org/officeDocument/2006/relationships/font" Target="fonts/DMSans-italic.fntdata"/><Relationship Id="rId12" Type="http://schemas.openxmlformats.org/officeDocument/2006/relationships/slide" Target="slides/slide8.xml"/><Relationship Id="rId56" Type="http://schemas.openxmlformats.org/officeDocument/2006/relationships/font" Target="fonts/DMSans-bold.fntdata"/><Relationship Id="rId15" Type="http://schemas.openxmlformats.org/officeDocument/2006/relationships/slide" Target="slides/slide11.xml"/><Relationship Id="rId59" Type="http://schemas.openxmlformats.org/officeDocument/2006/relationships/font" Target="fonts/HomemadeApple-regular.fntdata"/><Relationship Id="rId14" Type="http://schemas.openxmlformats.org/officeDocument/2006/relationships/slide" Target="slides/slide10.xml"/><Relationship Id="rId58" Type="http://schemas.openxmlformats.org/officeDocument/2006/relationships/font" Target="fonts/DM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201e84d745_0_4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11" name="Google Shape;11;g1201e84d745_0_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g1201e84d745_0_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g1201e84d745_0_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g1201e84d745_0_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g1201e84d745_0_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g1201e84d745_0_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g1201e84d745_0_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g1201e84d745_0_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g1201e84d745_0_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g1201e84d745_0_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g1201e84d745_0_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g1201e84d745_0_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g1201e84d745_0_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g1201e84d745_0_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g1201e84d745_0_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g1201e84d745_0_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g1201e84d745_0_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g1201e84d745_0_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g1201e84d745_0_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g1201e84d745_0_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g1201e84d745_0_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g1201e84d745_0_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g1201e84d745_0_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g1201e84d745_0_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g1201e84d745_0_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g1201e84d745_0_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g1201e84d745_0_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g1201e84d745_0_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g1201e84d745_0_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g1201e84d745_0_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g1201e84d745_0_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g1201e84d745_0_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g1201e84d745_0_4"/>
          <p:cNvSpPr txBox="1"/>
          <p:nvPr>
            <p:ph type="title"/>
          </p:nvPr>
        </p:nvSpPr>
        <p:spPr>
          <a:xfrm>
            <a:off x="831200" y="5149160"/>
            <a:ext cx="22721400" cy="2461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  <p:sp>
        <p:nvSpPr>
          <p:cNvPr id="44" name="Google Shape;44;g1201e84d745_0_4"/>
          <p:cNvSpPr txBox="1"/>
          <p:nvPr>
            <p:ph idx="1" type="subTitle"/>
          </p:nvPr>
        </p:nvSpPr>
        <p:spPr>
          <a:xfrm>
            <a:off x="865600" y="11430600"/>
            <a:ext cx="22759800" cy="1435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2pPr>
            <a:lvl3pPr lvl="2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3pPr>
            <a:lvl4pPr lvl="3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4pPr>
            <a:lvl5pPr lvl="4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5pPr>
            <a:lvl6pPr lvl="5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6pPr>
            <a:lvl7pPr lvl="6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7pPr>
            <a:lvl8pPr lvl="7" algn="ctr">
              <a:spcBef>
                <a:spcPts val="4200"/>
              </a:spcBef>
              <a:spcAft>
                <a:spcPts val="0"/>
              </a:spcAft>
              <a:buSzPts val="3800"/>
              <a:buNone/>
              <a:defRPr/>
            </a:lvl8pPr>
            <a:lvl9pPr lvl="8" algn="ctr">
              <a:spcBef>
                <a:spcPts val="4200"/>
              </a:spcBef>
              <a:spcAft>
                <a:spcPts val="4200"/>
              </a:spcAft>
              <a:buSzPts val="3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g1201e84d745_0_304"/>
          <p:cNvGrpSpPr/>
          <p:nvPr/>
        </p:nvGrpSpPr>
        <p:grpSpPr>
          <a:xfrm flipH="1">
            <a:off x="43400" y="5837273"/>
            <a:ext cx="24491825" cy="7877764"/>
            <a:chOff x="4435" y="7748593"/>
            <a:chExt cx="12182563" cy="5161009"/>
          </a:xfrm>
        </p:grpSpPr>
        <p:sp>
          <p:nvSpPr>
            <p:cNvPr id="311" name="Google Shape;311;g1201e84d745_0_30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201e84d745_0_30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201e84d745_0_30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201e84d745_0_30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1201e84d745_0_30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1201e84d745_0_30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1201e84d745_0_30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1201e84d745_0_30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1201e84d745_0_30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1201e84d745_0_30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1201e84d745_0_30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1201e84d745_0_30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1201e84d745_0_30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1201e84d745_0_30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1201e84d745_0_30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1201e84d745_0_30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201e84d745_0_30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201e84d745_0_30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201e84d745_0_30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1201e84d745_0_30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1201e84d745_0_30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1201e84d745_0_30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1201e84d745_0_30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1201e84d745_0_30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1201e84d745_0_30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1201e84d745_0_30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1201e84d745_0_30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1201e84d745_0_30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1201e84d745_0_30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1201e84d745_0_30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201e84d745_0_30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201e84d745_0_30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g1201e84d745_0_304"/>
          <p:cNvSpPr txBox="1"/>
          <p:nvPr>
            <p:ph idx="1" type="subTitle"/>
          </p:nvPr>
        </p:nvSpPr>
        <p:spPr>
          <a:xfrm>
            <a:off x="1131269" y="3459950"/>
            <a:ext cx="21795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44" name="Google Shape;344;g1201e84d745_0_304"/>
          <p:cNvSpPr txBox="1"/>
          <p:nvPr>
            <p:ph idx="2" type="subTitle"/>
          </p:nvPr>
        </p:nvSpPr>
        <p:spPr>
          <a:xfrm>
            <a:off x="1129769" y="6669737"/>
            <a:ext cx="21795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45" name="Google Shape;345;g1201e84d745_0_304"/>
          <p:cNvSpPr txBox="1"/>
          <p:nvPr>
            <p:ph idx="3" type="subTitle"/>
          </p:nvPr>
        </p:nvSpPr>
        <p:spPr>
          <a:xfrm>
            <a:off x="1129769" y="9879524"/>
            <a:ext cx="21795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46" name="Google Shape;346;g1201e84d745_0_304"/>
          <p:cNvSpPr txBox="1"/>
          <p:nvPr>
            <p:ph type="title"/>
          </p:nvPr>
        </p:nvSpPr>
        <p:spPr>
          <a:xfrm>
            <a:off x="831200" y="1186733"/>
            <a:ext cx="227214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7" name="Google Shape;347;g1201e84d745_0_304"/>
          <p:cNvSpPr txBox="1"/>
          <p:nvPr>
            <p:ph idx="4" type="body"/>
          </p:nvPr>
        </p:nvSpPr>
        <p:spPr>
          <a:xfrm>
            <a:off x="1131250" y="4335850"/>
            <a:ext cx="21795000" cy="185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4200"/>
              </a:spcBef>
              <a:spcAft>
                <a:spcPts val="42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48" name="Google Shape;348;g1201e84d745_0_304"/>
          <p:cNvSpPr txBox="1"/>
          <p:nvPr>
            <p:ph idx="5" type="body"/>
          </p:nvPr>
        </p:nvSpPr>
        <p:spPr>
          <a:xfrm>
            <a:off x="1129750" y="7522775"/>
            <a:ext cx="21795000" cy="184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4200"/>
              </a:spcBef>
              <a:spcAft>
                <a:spcPts val="42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49" name="Google Shape;349;g1201e84d745_0_304"/>
          <p:cNvSpPr txBox="1"/>
          <p:nvPr>
            <p:ph idx="6" type="body"/>
          </p:nvPr>
        </p:nvSpPr>
        <p:spPr>
          <a:xfrm>
            <a:off x="1129750" y="10706100"/>
            <a:ext cx="21798000" cy="184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42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42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42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4200"/>
              </a:spcBef>
              <a:spcAft>
                <a:spcPts val="420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1201e84d745_0_345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352" name="Google Shape;352;g1201e84d745_0_34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1201e84d745_0_34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1201e84d745_0_34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1201e84d745_0_34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1201e84d745_0_34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1201e84d745_0_34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1201e84d745_0_34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g1201e84d745_0_34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1201e84d745_0_34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1201e84d745_0_34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201e84d745_0_34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1201e84d745_0_34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1201e84d745_0_34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1201e84d745_0_34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201e84d745_0_34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201e84d745_0_34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1201e84d745_0_34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1201e84d745_0_34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1201e84d745_0_34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1201e84d745_0_34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201e84d745_0_34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201e84d745_0_34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201e84d745_0_34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201e84d745_0_34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201e84d745_0_34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201e84d745_0_34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201e84d745_0_34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201e84d745_0_34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201e84d745_0_34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201e84d745_0_34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201e84d745_0_34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201e84d745_0_34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g1201e84d745_0_345"/>
          <p:cNvSpPr txBox="1"/>
          <p:nvPr>
            <p:ph idx="1" type="subTitle"/>
          </p:nvPr>
        </p:nvSpPr>
        <p:spPr>
          <a:xfrm>
            <a:off x="2378105" y="8041350"/>
            <a:ext cx="53178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385" name="Google Shape;385;g1201e84d745_0_345"/>
          <p:cNvSpPr txBox="1"/>
          <p:nvPr>
            <p:ph idx="2" type="subTitle"/>
          </p:nvPr>
        </p:nvSpPr>
        <p:spPr>
          <a:xfrm>
            <a:off x="9426605" y="8041350"/>
            <a:ext cx="53178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386" name="Google Shape;386;g1201e84d745_0_345"/>
          <p:cNvSpPr txBox="1"/>
          <p:nvPr>
            <p:ph idx="3" type="subTitle"/>
          </p:nvPr>
        </p:nvSpPr>
        <p:spPr>
          <a:xfrm>
            <a:off x="16475105" y="8041350"/>
            <a:ext cx="53172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387" name="Google Shape;387;g1201e84d745_0_345"/>
          <p:cNvSpPr txBox="1"/>
          <p:nvPr>
            <p:ph type="title"/>
          </p:nvPr>
        </p:nvSpPr>
        <p:spPr>
          <a:xfrm>
            <a:off x="2378100" y="1339150"/>
            <a:ext cx="194148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8" name="Google Shape;388;g1201e84d745_0_345"/>
          <p:cNvSpPr txBox="1"/>
          <p:nvPr>
            <p:ph idx="4" type="body"/>
          </p:nvPr>
        </p:nvSpPr>
        <p:spPr>
          <a:xfrm>
            <a:off x="2378100" y="8917250"/>
            <a:ext cx="5317800" cy="185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rtl="0">
              <a:spcBef>
                <a:spcPts val="4200"/>
              </a:spcBef>
              <a:spcAft>
                <a:spcPts val="42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89" name="Google Shape;389;g1201e84d745_0_345"/>
          <p:cNvSpPr txBox="1"/>
          <p:nvPr>
            <p:ph idx="5" type="body"/>
          </p:nvPr>
        </p:nvSpPr>
        <p:spPr>
          <a:xfrm>
            <a:off x="9426600" y="8894392"/>
            <a:ext cx="5317800" cy="184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rtl="0">
              <a:spcBef>
                <a:spcPts val="4200"/>
              </a:spcBef>
              <a:spcAft>
                <a:spcPts val="42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90" name="Google Shape;390;g1201e84d745_0_345"/>
          <p:cNvSpPr txBox="1"/>
          <p:nvPr>
            <p:ph idx="6" type="body"/>
          </p:nvPr>
        </p:nvSpPr>
        <p:spPr>
          <a:xfrm>
            <a:off x="16475100" y="8867934"/>
            <a:ext cx="5317800" cy="184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42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42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42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rtl="0">
              <a:spcBef>
                <a:spcPts val="4200"/>
              </a:spcBef>
              <a:spcAft>
                <a:spcPts val="4200"/>
              </a:spcAft>
              <a:buSzPts val="3400"/>
              <a:buChar char="■"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1201e84d745_0_386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393" name="Google Shape;393;g1201e84d745_0_38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201e84d745_0_38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201e84d745_0_38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201e84d745_0_38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201e84d745_0_38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201e84d745_0_38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201e84d745_0_38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201e84d745_0_38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201e84d745_0_38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201e84d745_0_38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201e84d745_0_38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201e84d745_0_38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201e84d745_0_38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201e84d745_0_38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201e84d745_0_38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201e84d745_0_38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1201e84d745_0_38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1201e84d745_0_38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1201e84d745_0_38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1201e84d745_0_38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1201e84d745_0_38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1201e84d745_0_38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1201e84d745_0_38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1201e84d745_0_38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1201e84d745_0_38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1201e84d745_0_38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1201e84d745_0_38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1201e84d745_0_38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1201e84d745_0_38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1201e84d745_0_38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1201e84d745_0_38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1201e84d745_0_38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g1201e84d745_0_386"/>
          <p:cNvSpPr txBox="1"/>
          <p:nvPr>
            <p:ph hasCustomPrompt="1" type="title"/>
          </p:nvPr>
        </p:nvSpPr>
        <p:spPr>
          <a:xfrm>
            <a:off x="1430050" y="4756300"/>
            <a:ext cx="5896800" cy="2377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426" name="Google Shape;426;g1201e84d745_0_386"/>
          <p:cNvSpPr txBox="1"/>
          <p:nvPr>
            <p:ph idx="2" type="title"/>
          </p:nvPr>
        </p:nvSpPr>
        <p:spPr>
          <a:xfrm>
            <a:off x="1430050" y="1796350"/>
            <a:ext cx="214296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riffy"/>
              <a:buNone/>
              <a:defRPr sz="8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27" name="Google Shape;427;g1201e84d745_0_386"/>
          <p:cNvSpPr txBox="1"/>
          <p:nvPr>
            <p:ph hasCustomPrompt="1" idx="3" type="title"/>
          </p:nvPr>
        </p:nvSpPr>
        <p:spPr>
          <a:xfrm>
            <a:off x="9032671" y="4756300"/>
            <a:ext cx="5896800" cy="2377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428" name="Google Shape;428;g1201e84d745_0_386"/>
          <p:cNvSpPr txBox="1"/>
          <p:nvPr>
            <p:ph hasCustomPrompt="1" idx="4" type="title"/>
          </p:nvPr>
        </p:nvSpPr>
        <p:spPr>
          <a:xfrm>
            <a:off x="16962908" y="4756300"/>
            <a:ext cx="5896800" cy="2377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429" name="Google Shape;429;g1201e84d745_0_386"/>
          <p:cNvSpPr txBox="1"/>
          <p:nvPr>
            <p:ph idx="1" type="body"/>
          </p:nvPr>
        </p:nvSpPr>
        <p:spPr>
          <a:xfrm>
            <a:off x="16962893" y="7239450"/>
            <a:ext cx="5896800" cy="185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5080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508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430" name="Google Shape;430;g1201e84d745_0_386"/>
          <p:cNvSpPr txBox="1"/>
          <p:nvPr>
            <p:ph idx="5" type="body"/>
          </p:nvPr>
        </p:nvSpPr>
        <p:spPr>
          <a:xfrm>
            <a:off x="9032690" y="7217150"/>
            <a:ext cx="5896800" cy="185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508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508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431" name="Google Shape;431;g1201e84d745_0_386"/>
          <p:cNvSpPr txBox="1"/>
          <p:nvPr>
            <p:ph idx="6" type="body"/>
          </p:nvPr>
        </p:nvSpPr>
        <p:spPr>
          <a:xfrm>
            <a:off x="1430050" y="7217150"/>
            <a:ext cx="5896800" cy="185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508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508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432" name="Google Shape;432;g1201e84d745_0_386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01e84d745_0_428"/>
          <p:cNvSpPr txBox="1"/>
          <p:nvPr>
            <p:ph idx="1" type="subTitle"/>
          </p:nvPr>
        </p:nvSpPr>
        <p:spPr>
          <a:xfrm>
            <a:off x="1440800" y="4327200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35" name="Google Shape;435;g1201e84d745_0_428"/>
          <p:cNvSpPr txBox="1"/>
          <p:nvPr>
            <p:ph idx="2" type="subTitle"/>
          </p:nvPr>
        </p:nvSpPr>
        <p:spPr>
          <a:xfrm>
            <a:off x="1440800" y="8040649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36" name="Google Shape;436;g1201e84d745_0_428"/>
          <p:cNvSpPr txBox="1"/>
          <p:nvPr>
            <p:ph idx="3" type="subTitle"/>
          </p:nvPr>
        </p:nvSpPr>
        <p:spPr>
          <a:xfrm>
            <a:off x="16763574" y="4345960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37" name="Google Shape;437;g1201e84d745_0_428"/>
          <p:cNvSpPr txBox="1"/>
          <p:nvPr>
            <p:ph idx="4" type="subTitle"/>
          </p:nvPr>
        </p:nvSpPr>
        <p:spPr>
          <a:xfrm>
            <a:off x="9143574" y="4361900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38" name="Google Shape;438;g1201e84d745_0_428"/>
          <p:cNvSpPr txBox="1"/>
          <p:nvPr>
            <p:ph idx="5" type="subTitle"/>
          </p:nvPr>
        </p:nvSpPr>
        <p:spPr>
          <a:xfrm>
            <a:off x="9143574" y="8040649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39" name="Google Shape;439;g1201e84d745_0_428"/>
          <p:cNvSpPr txBox="1"/>
          <p:nvPr>
            <p:ph idx="6" type="subTitle"/>
          </p:nvPr>
        </p:nvSpPr>
        <p:spPr>
          <a:xfrm>
            <a:off x="16763574" y="8003560"/>
            <a:ext cx="65010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>
              <a:spcBef>
                <a:spcPts val="420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000"/>
              <a:buNone/>
              <a:defRPr b="1" sz="4000"/>
            </a:lvl9pPr>
          </a:lstStyle>
          <a:p/>
        </p:txBody>
      </p:sp>
      <p:sp>
        <p:nvSpPr>
          <p:cNvPr id="440" name="Google Shape;440;g1201e84d745_0_428"/>
          <p:cNvSpPr txBox="1"/>
          <p:nvPr>
            <p:ph type="title"/>
          </p:nvPr>
        </p:nvSpPr>
        <p:spPr>
          <a:xfrm>
            <a:off x="1440800" y="1796350"/>
            <a:ext cx="218238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1" name="Google Shape;441;g1201e84d745_0_428"/>
          <p:cNvSpPr txBox="1"/>
          <p:nvPr>
            <p:ph idx="7" type="body"/>
          </p:nvPr>
        </p:nvSpPr>
        <p:spPr>
          <a:xfrm>
            <a:off x="9143574" y="51796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2" name="Google Shape;442;g1201e84d745_0_428"/>
          <p:cNvSpPr txBox="1"/>
          <p:nvPr>
            <p:ph idx="8" type="body"/>
          </p:nvPr>
        </p:nvSpPr>
        <p:spPr>
          <a:xfrm>
            <a:off x="16763574" y="88372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3" name="Google Shape;443;g1201e84d745_0_428"/>
          <p:cNvSpPr txBox="1"/>
          <p:nvPr>
            <p:ph idx="9" type="body"/>
          </p:nvPr>
        </p:nvSpPr>
        <p:spPr>
          <a:xfrm>
            <a:off x="9143574" y="88372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4" name="Google Shape;444;g1201e84d745_0_428"/>
          <p:cNvSpPr txBox="1"/>
          <p:nvPr>
            <p:ph idx="13" type="body"/>
          </p:nvPr>
        </p:nvSpPr>
        <p:spPr>
          <a:xfrm>
            <a:off x="1440800" y="51796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5" name="Google Shape;445;g1201e84d745_0_428"/>
          <p:cNvSpPr txBox="1"/>
          <p:nvPr>
            <p:ph idx="14" type="body"/>
          </p:nvPr>
        </p:nvSpPr>
        <p:spPr>
          <a:xfrm>
            <a:off x="16763574" y="51796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46" name="Google Shape;446;g1201e84d745_0_428"/>
          <p:cNvSpPr txBox="1"/>
          <p:nvPr>
            <p:ph idx="15" type="body"/>
          </p:nvPr>
        </p:nvSpPr>
        <p:spPr>
          <a:xfrm>
            <a:off x="1440800" y="8837200"/>
            <a:ext cx="6501000" cy="1668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grpSp>
        <p:nvGrpSpPr>
          <p:cNvPr id="447" name="Google Shape;447;g1201e84d745_0_428"/>
          <p:cNvGrpSpPr/>
          <p:nvPr/>
        </p:nvGrpSpPr>
        <p:grpSpPr>
          <a:xfrm rot="10800000"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448" name="Google Shape;448;g1201e84d745_0_42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1201e84d745_0_42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1201e84d745_0_42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1201e84d745_0_42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1201e84d745_0_42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1201e84d745_0_42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1201e84d745_0_42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1201e84d745_0_42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1201e84d745_0_42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1201e84d745_0_42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1201e84d745_0_42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1201e84d745_0_42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1201e84d745_0_42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1201e84d745_0_42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1201e84d745_0_42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1201e84d745_0_42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1201e84d745_0_42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1201e84d745_0_42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1201e84d745_0_42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1201e84d745_0_42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1201e84d745_0_42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1201e84d745_0_42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1201e84d745_0_42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1201e84d745_0_42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g1201e84d745_0_42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1201e84d745_0_42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1201e84d745_0_42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1201e84d745_0_42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g1201e84d745_0_42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g1201e84d745_0_42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1201e84d745_0_42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g1201e84d745_0_42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g1201e84d745_0_428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g1201e84d745_0_476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483" name="Google Shape;483;g1201e84d745_0_47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1201e84d745_0_47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g1201e84d745_0_47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1201e84d745_0_47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1201e84d745_0_47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1201e84d745_0_47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g1201e84d745_0_47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1201e84d745_0_47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g1201e84d745_0_47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1201e84d745_0_47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1201e84d745_0_47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g1201e84d745_0_47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1201e84d745_0_47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g1201e84d745_0_47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1201e84d745_0_47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1201e84d745_0_47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1201e84d745_0_47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g1201e84d745_0_47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1201e84d745_0_47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1201e84d745_0_47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1201e84d745_0_47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1201e84d745_0_47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g1201e84d745_0_47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g1201e84d745_0_47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g1201e84d745_0_47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g1201e84d745_0_47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1201e84d745_0_47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1201e84d745_0_47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1201e84d745_0_47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1201e84d745_0_47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g1201e84d745_0_47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1201e84d745_0_47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g1201e84d745_0_476"/>
          <p:cNvSpPr txBox="1"/>
          <p:nvPr>
            <p:ph idx="1" type="subTitle"/>
          </p:nvPr>
        </p:nvSpPr>
        <p:spPr>
          <a:xfrm>
            <a:off x="16757000" y="3764750"/>
            <a:ext cx="67956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16" name="Google Shape;516;g1201e84d745_0_476"/>
          <p:cNvSpPr txBox="1"/>
          <p:nvPr>
            <p:ph idx="2" type="subTitle"/>
          </p:nvPr>
        </p:nvSpPr>
        <p:spPr>
          <a:xfrm>
            <a:off x="16757000" y="8205514"/>
            <a:ext cx="67956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42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17" name="Google Shape;517;g1201e84d745_0_476"/>
          <p:cNvSpPr txBox="1"/>
          <p:nvPr>
            <p:ph type="title"/>
          </p:nvPr>
        </p:nvSpPr>
        <p:spPr>
          <a:xfrm>
            <a:off x="831200" y="1186733"/>
            <a:ext cx="227214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18" name="Google Shape;518;g1201e84d745_0_476"/>
          <p:cNvSpPr txBox="1"/>
          <p:nvPr>
            <p:ph idx="3" type="body"/>
          </p:nvPr>
        </p:nvSpPr>
        <p:spPr>
          <a:xfrm>
            <a:off x="16757000" y="4636750"/>
            <a:ext cx="6795600" cy="310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06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19" name="Google Shape;519;g1201e84d745_0_476"/>
          <p:cNvSpPr txBox="1"/>
          <p:nvPr>
            <p:ph idx="4" type="body"/>
          </p:nvPr>
        </p:nvSpPr>
        <p:spPr>
          <a:xfrm>
            <a:off x="16757000" y="9013400"/>
            <a:ext cx="6795600" cy="3106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20" name="Google Shape;520;g1201e84d745_0_476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g1201e84d745_0_516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523" name="Google Shape;523;g1201e84d745_0_51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1201e84d745_0_51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1201e84d745_0_51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1201e84d745_0_51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1201e84d745_0_51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1201e84d745_0_51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1201e84d745_0_51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1201e84d745_0_51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1201e84d745_0_51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1201e84d745_0_51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g1201e84d745_0_51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g1201e84d745_0_51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1201e84d745_0_51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1201e84d745_0_51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1201e84d745_0_51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1201e84d745_0_51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1201e84d745_0_51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g1201e84d745_0_51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g1201e84d745_0_51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g1201e84d745_0_51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1201e84d745_0_51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1201e84d745_0_51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g1201e84d745_0_51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g1201e84d745_0_51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1201e84d745_0_51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g1201e84d745_0_51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g1201e84d745_0_51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1201e84d745_0_51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1201e84d745_0_51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1201e84d745_0_51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1201e84d745_0_51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1201e84d745_0_51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g1201e84d745_0_516"/>
          <p:cNvSpPr txBox="1"/>
          <p:nvPr>
            <p:ph idx="1" type="subTitle"/>
          </p:nvPr>
        </p:nvSpPr>
        <p:spPr>
          <a:xfrm>
            <a:off x="831200" y="4632000"/>
            <a:ext cx="39954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ctr">
              <a:spcBef>
                <a:spcPts val="4200"/>
              </a:spcBef>
              <a:spcAft>
                <a:spcPts val="420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556" name="Google Shape;556;g1201e84d745_0_516"/>
          <p:cNvSpPr txBox="1"/>
          <p:nvPr>
            <p:ph idx="2" type="subTitle"/>
          </p:nvPr>
        </p:nvSpPr>
        <p:spPr>
          <a:xfrm>
            <a:off x="5550753" y="4632000"/>
            <a:ext cx="39954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ctr">
              <a:spcBef>
                <a:spcPts val="4200"/>
              </a:spcBef>
              <a:spcAft>
                <a:spcPts val="420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557" name="Google Shape;557;g1201e84d745_0_516"/>
          <p:cNvSpPr txBox="1"/>
          <p:nvPr>
            <p:ph idx="3" type="subTitle"/>
          </p:nvPr>
        </p:nvSpPr>
        <p:spPr>
          <a:xfrm>
            <a:off x="10270307" y="4685000"/>
            <a:ext cx="39954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ctr">
              <a:spcBef>
                <a:spcPts val="4200"/>
              </a:spcBef>
              <a:spcAft>
                <a:spcPts val="420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558" name="Google Shape;558;g1201e84d745_0_516"/>
          <p:cNvSpPr txBox="1"/>
          <p:nvPr>
            <p:ph idx="4" type="subTitle"/>
          </p:nvPr>
        </p:nvSpPr>
        <p:spPr>
          <a:xfrm>
            <a:off x="14989860" y="4685000"/>
            <a:ext cx="39954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ctr">
              <a:spcBef>
                <a:spcPts val="4200"/>
              </a:spcBef>
              <a:spcAft>
                <a:spcPts val="420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559" name="Google Shape;559;g1201e84d745_0_516"/>
          <p:cNvSpPr txBox="1"/>
          <p:nvPr>
            <p:ph idx="5" type="subTitle"/>
          </p:nvPr>
        </p:nvSpPr>
        <p:spPr>
          <a:xfrm>
            <a:off x="19709414" y="4632000"/>
            <a:ext cx="3995400" cy="1213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ctr">
              <a:spcBef>
                <a:spcPts val="420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ctr">
              <a:spcBef>
                <a:spcPts val="4200"/>
              </a:spcBef>
              <a:spcAft>
                <a:spcPts val="420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560" name="Google Shape;560;g1201e84d745_0_516"/>
          <p:cNvSpPr txBox="1"/>
          <p:nvPr>
            <p:ph type="title"/>
          </p:nvPr>
        </p:nvSpPr>
        <p:spPr>
          <a:xfrm>
            <a:off x="831200" y="1948733"/>
            <a:ext cx="227214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61" name="Google Shape;561;g1201e84d745_0_516"/>
          <p:cNvSpPr txBox="1"/>
          <p:nvPr>
            <p:ph idx="6" type="body"/>
          </p:nvPr>
        </p:nvSpPr>
        <p:spPr>
          <a:xfrm>
            <a:off x="831200" y="6477250"/>
            <a:ext cx="3995400" cy="466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62" name="Google Shape;562;g1201e84d745_0_516"/>
          <p:cNvSpPr txBox="1"/>
          <p:nvPr>
            <p:ph idx="7" type="body"/>
          </p:nvPr>
        </p:nvSpPr>
        <p:spPr>
          <a:xfrm>
            <a:off x="5550750" y="6477250"/>
            <a:ext cx="3995400" cy="466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63" name="Google Shape;563;g1201e84d745_0_516"/>
          <p:cNvSpPr txBox="1"/>
          <p:nvPr>
            <p:ph idx="8" type="body"/>
          </p:nvPr>
        </p:nvSpPr>
        <p:spPr>
          <a:xfrm>
            <a:off x="10270300" y="6477250"/>
            <a:ext cx="3995400" cy="466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64" name="Google Shape;564;g1201e84d745_0_516"/>
          <p:cNvSpPr txBox="1"/>
          <p:nvPr>
            <p:ph idx="9" type="body"/>
          </p:nvPr>
        </p:nvSpPr>
        <p:spPr>
          <a:xfrm>
            <a:off x="14989850" y="6477250"/>
            <a:ext cx="3995400" cy="466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65" name="Google Shape;565;g1201e84d745_0_516"/>
          <p:cNvSpPr txBox="1"/>
          <p:nvPr>
            <p:ph idx="13" type="body"/>
          </p:nvPr>
        </p:nvSpPr>
        <p:spPr>
          <a:xfrm>
            <a:off x="19709400" y="6477250"/>
            <a:ext cx="3995400" cy="466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200"/>
              </a:spcBef>
              <a:spcAft>
                <a:spcPts val="4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66" name="Google Shape;566;g1201e84d745_0_516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01e84d745_0_562"/>
          <p:cNvSpPr txBox="1"/>
          <p:nvPr>
            <p:ph type="title"/>
          </p:nvPr>
        </p:nvSpPr>
        <p:spPr>
          <a:xfrm>
            <a:off x="1288400" y="1948750"/>
            <a:ext cx="111630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69" name="Google Shape;569;g1201e84d745_0_562"/>
          <p:cNvSpPr txBox="1"/>
          <p:nvPr>
            <p:ph idx="1" type="body"/>
          </p:nvPr>
        </p:nvSpPr>
        <p:spPr>
          <a:xfrm>
            <a:off x="1288100" y="4195400"/>
            <a:ext cx="11163000" cy="7131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algn="r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algn="r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algn="r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algn="r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algn="r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algn="r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grpSp>
        <p:nvGrpSpPr>
          <p:cNvPr id="570" name="Google Shape;570;g1201e84d745_0_562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571" name="Google Shape;571;g1201e84d745_0_56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1201e84d745_0_56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201e84d745_0_56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1201e84d745_0_56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1201e84d745_0_56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1201e84d745_0_56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1201e84d745_0_56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1201e84d745_0_56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1201e84d745_0_56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g1201e84d745_0_56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1201e84d745_0_56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1201e84d745_0_56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1201e84d745_0_56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1201e84d745_0_56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1201e84d745_0_56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1201e84d745_0_56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1201e84d745_0_56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1201e84d745_0_56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1201e84d745_0_56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1201e84d745_0_56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1201e84d745_0_56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1201e84d745_0_56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g1201e84d745_0_56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1201e84d745_0_56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1201e84d745_0_56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1201e84d745_0_56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1201e84d745_0_56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1201e84d745_0_56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1201e84d745_0_56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1201e84d745_0_56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1201e84d745_0_56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1201e84d745_0_56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3" name="Google Shape;603;g1201e84d745_0_562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01e84d745_0_599"/>
          <p:cNvSpPr txBox="1"/>
          <p:nvPr>
            <p:ph type="title"/>
          </p:nvPr>
        </p:nvSpPr>
        <p:spPr>
          <a:xfrm>
            <a:off x="11956400" y="1948750"/>
            <a:ext cx="111630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06" name="Google Shape;606;g1201e84d745_0_599"/>
          <p:cNvSpPr txBox="1"/>
          <p:nvPr>
            <p:ph idx="1" type="body"/>
          </p:nvPr>
        </p:nvSpPr>
        <p:spPr>
          <a:xfrm>
            <a:off x="11956600" y="5016850"/>
            <a:ext cx="11163000" cy="6213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grpSp>
        <p:nvGrpSpPr>
          <p:cNvPr id="607" name="Google Shape;607;g1201e84d745_0_599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608" name="Google Shape;608;g1201e84d745_0_59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1201e84d745_0_59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1201e84d745_0_59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1201e84d745_0_59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g1201e84d745_0_59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1201e84d745_0_59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1201e84d745_0_59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1201e84d745_0_59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1201e84d745_0_59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1201e84d745_0_59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1201e84d745_0_59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1201e84d745_0_59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1201e84d745_0_59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g1201e84d745_0_59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g1201e84d745_0_59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1201e84d745_0_59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1201e84d745_0_59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1201e84d745_0_59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g1201e84d745_0_59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1201e84d745_0_59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1201e84d745_0_59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1201e84d745_0_59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1201e84d745_0_59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1201e84d745_0_59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1201e84d745_0_59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g1201e84d745_0_59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g1201e84d745_0_59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g1201e84d745_0_59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1201e84d745_0_59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1201e84d745_0_59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1201e84d745_0_59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1201e84d745_0_59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g1201e84d745_0_599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01e84d745_0_636"/>
          <p:cNvSpPr txBox="1"/>
          <p:nvPr>
            <p:ph type="title"/>
          </p:nvPr>
        </p:nvSpPr>
        <p:spPr>
          <a:xfrm>
            <a:off x="1717950" y="2300650"/>
            <a:ext cx="207120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3" name="Google Shape;643;g1201e84d745_0_636"/>
          <p:cNvSpPr txBox="1"/>
          <p:nvPr>
            <p:ph idx="1" type="body"/>
          </p:nvPr>
        </p:nvSpPr>
        <p:spPr>
          <a:xfrm>
            <a:off x="1718321" y="4301950"/>
            <a:ext cx="20712000" cy="6213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>
                <a:solidFill>
                  <a:schemeClr val="dk1"/>
                </a:solidFill>
              </a:defRPr>
            </a:lvl1pPr>
            <a:lvl2pPr indent="-469900" lvl="1" marL="9144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>
                <a:solidFill>
                  <a:schemeClr val="dk1"/>
                </a:solidFill>
              </a:defRPr>
            </a:lvl2pPr>
            <a:lvl3pPr indent="-469900" lvl="2" marL="13716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■"/>
              <a:defRPr>
                <a:solidFill>
                  <a:schemeClr val="dk1"/>
                </a:solidFill>
              </a:defRPr>
            </a:lvl3pPr>
            <a:lvl4pPr indent="-469900" lvl="3" marL="18288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>
                <a:solidFill>
                  <a:schemeClr val="dk1"/>
                </a:solidFill>
              </a:defRPr>
            </a:lvl4pPr>
            <a:lvl5pPr indent="-469900" lvl="4" marL="22860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>
                <a:solidFill>
                  <a:schemeClr val="dk1"/>
                </a:solidFill>
              </a:defRPr>
            </a:lvl5pPr>
            <a:lvl6pPr indent="-469900" lvl="5" marL="27432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■"/>
              <a:defRPr>
                <a:solidFill>
                  <a:schemeClr val="dk1"/>
                </a:solidFill>
              </a:defRPr>
            </a:lvl6pPr>
            <a:lvl7pPr indent="-469900" lvl="6" marL="32004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  <a:defRPr>
                <a:solidFill>
                  <a:schemeClr val="dk1"/>
                </a:solidFill>
              </a:defRPr>
            </a:lvl7pPr>
            <a:lvl8pPr indent="-469900" lvl="7" marL="3657600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  <a:defRPr>
                <a:solidFill>
                  <a:schemeClr val="dk1"/>
                </a:solidFill>
              </a:defRPr>
            </a:lvl8pPr>
            <a:lvl9pPr indent="-469900" lvl="8" marL="4114800" rtl="0">
              <a:spcBef>
                <a:spcPts val="4200"/>
              </a:spcBef>
              <a:spcAft>
                <a:spcPts val="4200"/>
              </a:spcAft>
              <a:buClr>
                <a:schemeClr val="dk1"/>
              </a:buClr>
              <a:buSzPts val="3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44" name="Google Shape;644;g1201e84d745_0_636"/>
          <p:cNvGrpSpPr/>
          <p:nvPr/>
        </p:nvGrpSpPr>
        <p:grpSpPr>
          <a:xfrm>
            <a:off x="-261400" y="6468182"/>
            <a:ext cx="24645325" cy="7248121"/>
            <a:chOff x="4435" y="7748593"/>
            <a:chExt cx="12182563" cy="5161009"/>
          </a:xfrm>
        </p:grpSpPr>
        <p:sp>
          <p:nvSpPr>
            <p:cNvPr id="645" name="Google Shape;645;g1201e84d745_0_63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1201e84d745_0_63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1201e84d745_0_63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g1201e84d745_0_63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g1201e84d745_0_63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g1201e84d745_0_63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g1201e84d745_0_63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1201e84d745_0_63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1201e84d745_0_63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1201e84d745_0_63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1201e84d745_0_63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1201e84d745_0_63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1201e84d745_0_63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1201e84d745_0_63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1201e84d745_0_63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1201e84d745_0_63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1201e84d745_0_63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1201e84d745_0_63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g1201e84d745_0_63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g1201e84d745_0_63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g1201e84d745_0_63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1201e84d745_0_63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1201e84d745_0_63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1201e84d745_0_63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1201e84d745_0_63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1201e84d745_0_63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1201e84d745_0_63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1201e84d745_0_63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1201e84d745_0_63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1201e84d745_0_63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1201e84d745_0_63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1201e84d745_0_63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g1201e84d745_0_636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g1201e84d745_0_673"/>
          <p:cNvGrpSpPr/>
          <p:nvPr/>
        </p:nvGrpSpPr>
        <p:grpSpPr>
          <a:xfrm flipH="1"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680" name="Google Shape;680;g1201e84d745_0_67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1201e84d745_0_67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g1201e84d745_0_67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g1201e84d745_0_67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1201e84d745_0_67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1201e84d745_0_67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1201e84d745_0_67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g1201e84d745_0_67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1201e84d745_0_67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1201e84d745_0_67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g1201e84d745_0_67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g1201e84d745_0_67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g1201e84d745_0_67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g1201e84d745_0_67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g1201e84d745_0_67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g1201e84d745_0_67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g1201e84d745_0_67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g1201e84d745_0_67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g1201e84d745_0_67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1201e84d745_0_67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1201e84d745_0_67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1201e84d745_0_67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g1201e84d745_0_67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1201e84d745_0_67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1201e84d745_0_67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g1201e84d745_0_67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1201e84d745_0_67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g1201e84d745_0_67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g1201e84d745_0_67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1201e84d745_0_67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g1201e84d745_0_67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g1201e84d745_0_67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Google Shape;712;g1201e84d745_0_673"/>
          <p:cNvSpPr txBox="1"/>
          <p:nvPr>
            <p:ph idx="1" type="subTitle"/>
          </p:nvPr>
        </p:nvSpPr>
        <p:spPr>
          <a:xfrm>
            <a:off x="9836950" y="5433800"/>
            <a:ext cx="11163000" cy="1435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 algn="r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 algn="r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713" name="Google Shape;713;g1201e84d745_0_673"/>
          <p:cNvSpPr txBox="1"/>
          <p:nvPr>
            <p:ph type="title"/>
          </p:nvPr>
        </p:nvSpPr>
        <p:spPr>
          <a:xfrm>
            <a:off x="9836950" y="3568100"/>
            <a:ext cx="11163000" cy="15270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ldrich"/>
              <a:buNone/>
              <a:defRPr sz="1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bril Fatface"/>
              <a:buNone/>
              <a:defRPr sz="1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4" name="Google Shape;714;g1201e84d745_0_673"/>
          <p:cNvSpPr txBox="1"/>
          <p:nvPr>
            <p:ph idx="2" type="body"/>
          </p:nvPr>
        </p:nvSpPr>
        <p:spPr>
          <a:xfrm>
            <a:off x="9837050" y="7163400"/>
            <a:ext cx="11163000" cy="268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715" name="Google Shape;715;g1201e84d745_0_673"/>
          <p:cNvSpPr txBox="1"/>
          <p:nvPr/>
        </p:nvSpPr>
        <p:spPr>
          <a:xfrm rot="5400000">
            <a:off x="-1358700" y="12397000"/>
            <a:ext cx="3159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24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1e84d745_0_40"/>
          <p:cNvSpPr txBox="1"/>
          <p:nvPr>
            <p:ph type="title"/>
          </p:nvPr>
        </p:nvSpPr>
        <p:spPr>
          <a:xfrm>
            <a:off x="831300" y="842210"/>
            <a:ext cx="22721400" cy="2461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g1201e84d745_0_711"/>
          <p:cNvGrpSpPr/>
          <p:nvPr/>
        </p:nvGrpSpPr>
        <p:grpSpPr>
          <a:xfrm>
            <a:off x="0" y="0"/>
            <a:ext cx="24384000" cy="13716000"/>
            <a:chOff x="0" y="0"/>
            <a:chExt cx="12192000" cy="6858000"/>
          </a:xfrm>
        </p:grpSpPr>
        <p:sp>
          <p:nvSpPr>
            <p:cNvPr id="718" name="Google Shape;718;g1201e84d745_0_7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g1201e84d745_0_71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72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fr-FR" sz="72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fr-FR" sz="72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fr-FR" sz="72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fr-FR" sz="72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7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6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fr-FR" sz="54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fr-FR" sz="88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fr-FR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4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20" name="Google Shape;720;g1201e84d745_0_71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21" name="Google Shape;721;g1201e84d745_0_71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g1201e84d745_0_71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g1201e84d745_0_71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g1201e84d745_0_71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g1201e84d745_0_71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4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4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26" name="Google Shape;726;g1201e84d745_0_71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250150" y="987450"/>
            <a:ext cx="16479600" cy="41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01e84d745_0_722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1201e84d745_0_42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49" name="Google Shape;49;g1201e84d745_0_4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g1201e84d745_0_4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g1201e84d745_0_4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g1201e84d745_0_4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g1201e84d745_0_4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g1201e84d745_0_4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g1201e84d745_0_4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1201e84d745_0_4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g1201e84d745_0_4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g1201e84d745_0_4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g1201e84d745_0_4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g1201e84d745_0_4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g1201e84d745_0_4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g1201e84d745_0_4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g1201e84d745_0_4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g1201e84d745_0_4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g1201e84d745_0_4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g1201e84d745_0_4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g1201e84d745_0_4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g1201e84d745_0_4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1201e84d745_0_4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g1201e84d745_0_4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g1201e84d745_0_4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g1201e84d745_0_4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g1201e84d745_0_4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g1201e84d745_0_4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g1201e84d745_0_4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g1201e84d745_0_4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g1201e84d745_0_4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g1201e84d745_0_4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g1201e84d745_0_4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g1201e84d745_0_4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g1201e84d745_0_42"/>
          <p:cNvSpPr txBox="1"/>
          <p:nvPr>
            <p:ph type="title"/>
          </p:nvPr>
        </p:nvSpPr>
        <p:spPr>
          <a:xfrm>
            <a:off x="12145450" y="3167950"/>
            <a:ext cx="10645200" cy="2649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ldrich"/>
              <a:buNone/>
              <a:defRPr sz="1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bril Fatface"/>
              <a:buNone/>
              <a:defRPr sz="1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" name="Google Shape;82;g1201e84d745_0_42"/>
          <p:cNvSpPr txBox="1"/>
          <p:nvPr>
            <p:ph idx="1" type="body"/>
          </p:nvPr>
        </p:nvSpPr>
        <p:spPr>
          <a:xfrm>
            <a:off x="12145400" y="5976550"/>
            <a:ext cx="10645200" cy="4471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algn="r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algn="r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algn="r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algn="r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algn="r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algn="r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algn="r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1201e84d745_0_78"/>
          <p:cNvGrpSpPr/>
          <p:nvPr/>
        </p:nvGrpSpPr>
        <p:grpSpPr>
          <a:xfrm flipH="1"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85" name="Google Shape;85;g1201e84d745_0_7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g1201e84d745_0_7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1201e84d745_0_7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g1201e84d745_0_7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1201e84d745_0_7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1201e84d745_0_7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1201e84d745_0_7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1201e84d745_0_7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1201e84d745_0_7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1201e84d745_0_7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1201e84d745_0_7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1201e84d745_0_7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1201e84d745_0_7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1201e84d745_0_7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1201e84d745_0_7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1201e84d745_0_7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1201e84d745_0_7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1201e84d745_0_7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1201e84d745_0_7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1201e84d745_0_7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1201e84d745_0_7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1201e84d745_0_7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1201e84d745_0_7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g1201e84d745_0_7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1201e84d745_0_7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1201e84d745_0_7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1201e84d745_0_7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1201e84d745_0_7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1201e84d745_0_7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1201e84d745_0_7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1201e84d745_0_7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1201e84d745_0_7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g1201e84d745_0_78"/>
          <p:cNvSpPr txBox="1"/>
          <p:nvPr>
            <p:ph type="title"/>
          </p:nvPr>
        </p:nvSpPr>
        <p:spPr>
          <a:xfrm>
            <a:off x="1440800" y="1339150"/>
            <a:ext cx="221118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8" name="Google Shape;118;g1201e84d745_0_78"/>
          <p:cNvSpPr txBox="1"/>
          <p:nvPr>
            <p:ph idx="1" type="body"/>
          </p:nvPr>
        </p:nvSpPr>
        <p:spPr>
          <a:xfrm>
            <a:off x="1440800" y="5683190"/>
            <a:ext cx="6589200" cy="2645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rtl="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119" name="Google Shape;119;g1201e84d745_0_78"/>
          <p:cNvSpPr txBox="1"/>
          <p:nvPr>
            <p:ph idx="2" type="body"/>
          </p:nvPr>
        </p:nvSpPr>
        <p:spPr>
          <a:xfrm>
            <a:off x="9356650" y="5683190"/>
            <a:ext cx="6589200" cy="2645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rtl="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120" name="Google Shape;120;g1201e84d745_0_78"/>
          <p:cNvSpPr txBox="1"/>
          <p:nvPr>
            <p:ph idx="3" type="body"/>
          </p:nvPr>
        </p:nvSpPr>
        <p:spPr>
          <a:xfrm>
            <a:off x="1440800" y="9765307"/>
            <a:ext cx="6589200" cy="2645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rtl="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121" name="Google Shape;121;g1201e84d745_0_78"/>
          <p:cNvSpPr txBox="1"/>
          <p:nvPr>
            <p:ph idx="4" type="body"/>
          </p:nvPr>
        </p:nvSpPr>
        <p:spPr>
          <a:xfrm>
            <a:off x="9356650" y="9765307"/>
            <a:ext cx="6589200" cy="2645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 rtl="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 rtl="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 rtl="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 rtl="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122" name="Google Shape;122;g1201e84d745_0_78"/>
          <p:cNvSpPr txBox="1"/>
          <p:nvPr>
            <p:ph idx="5" type="title"/>
          </p:nvPr>
        </p:nvSpPr>
        <p:spPr>
          <a:xfrm>
            <a:off x="1440800" y="4291650"/>
            <a:ext cx="6589200" cy="1391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3" name="Google Shape;123;g1201e84d745_0_78"/>
          <p:cNvSpPr txBox="1"/>
          <p:nvPr>
            <p:ph idx="6" type="title"/>
          </p:nvPr>
        </p:nvSpPr>
        <p:spPr>
          <a:xfrm>
            <a:off x="9356650" y="4291650"/>
            <a:ext cx="6589200" cy="1391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g1201e84d745_0_78"/>
          <p:cNvSpPr txBox="1"/>
          <p:nvPr>
            <p:ph idx="7" type="title"/>
          </p:nvPr>
        </p:nvSpPr>
        <p:spPr>
          <a:xfrm>
            <a:off x="1440800" y="8373768"/>
            <a:ext cx="6589200" cy="1391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g1201e84d745_0_78"/>
          <p:cNvSpPr txBox="1"/>
          <p:nvPr>
            <p:ph idx="8" type="title"/>
          </p:nvPr>
        </p:nvSpPr>
        <p:spPr>
          <a:xfrm>
            <a:off x="9356650" y="8373768"/>
            <a:ext cx="6589200" cy="1391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1e84d745_0_121"/>
          <p:cNvSpPr txBox="1"/>
          <p:nvPr>
            <p:ph idx="1" type="body"/>
          </p:nvPr>
        </p:nvSpPr>
        <p:spPr>
          <a:xfrm>
            <a:off x="8773950" y="5931250"/>
            <a:ext cx="14778600" cy="4150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128" name="Google Shape;128;g1201e84d745_0_121"/>
          <p:cNvSpPr txBox="1"/>
          <p:nvPr>
            <p:ph type="title"/>
          </p:nvPr>
        </p:nvSpPr>
        <p:spPr>
          <a:xfrm>
            <a:off x="8773950" y="4082350"/>
            <a:ext cx="147786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29" name="Google Shape;129;g1201e84d745_0_121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130" name="Google Shape;130;g1201e84d745_0_12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201e84d745_0_12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201e84d745_0_12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1201e84d745_0_12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1201e84d745_0_12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201e84d745_0_12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201e84d745_0_12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1201e84d745_0_12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201e84d745_0_12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1201e84d745_0_12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1201e84d745_0_12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1201e84d745_0_12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1201e84d745_0_12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1201e84d745_0_12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1201e84d745_0_12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1201e84d745_0_12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1201e84d745_0_12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1201e84d745_0_12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1201e84d745_0_12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1201e84d745_0_12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1201e84d745_0_12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1201e84d745_0_12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1201e84d745_0_12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1201e84d745_0_12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1201e84d745_0_12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1201e84d745_0_12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1201e84d745_0_12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1201e84d745_0_12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1201e84d745_0_12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201e84d745_0_12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1201e84d745_0_12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1201e84d745_0_12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1201e84d745_0_157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164" name="Google Shape;164;g1201e84d745_0_15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1201e84d745_0_15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1201e84d745_0_15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1201e84d745_0_15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1201e84d745_0_15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1201e84d745_0_15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1201e84d745_0_15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1201e84d745_0_15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1201e84d745_0_15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1201e84d745_0_15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1201e84d745_0_15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1201e84d745_0_15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1201e84d745_0_15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1201e84d745_0_15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1201e84d745_0_15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1201e84d745_0_15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1201e84d745_0_15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1201e84d745_0_15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1201e84d745_0_15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1201e84d745_0_15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201e84d745_0_15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201e84d745_0_15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201e84d745_0_15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1201e84d745_0_15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1201e84d745_0_15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1201e84d745_0_15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1201e84d745_0_15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1201e84d745_0_15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1201e84d745_0_15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1201e84d745_0_15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1201e84d745_0_15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1201e84d745_0_15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1201e84d745_0_157"/>
          <p:cNvSpPr txBox="1"/>
          <p:nvPr>
            <p:ph idx="1" type="subTitle"/>
          </p:nvPr>
        </p:nvSpPr>
        <p:spPr>
          <a:xfrm>
            <a:off x="1746721" y="3627550"/>
            <a:ext cx="9922200" cy="1435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197" name="Google Shape;197;g1201e84d745_0_157"/>
          <p:cNvSpPr txBox="1"/>
          <p:nvPr>
            <p:ph idx="2" type="subTitle"/>
          </p:nvPr>
        </p:nvSpPr>
        <p:spPr>
          <a:xfrm>
            <a:off x="12928310" y="3627550"/>
            <a:ext cx="9921600" cy="1435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198" name="Google Shape;198;g1201e84d745_0_157"/>
          <p:cNvSpPr txBox="1"/>
          <p:nvPr>
            <p:ph type="title"/>
          </p:nvPr>
        </p:nvSpPr>
        <p:spPr>
          <a:xfrm>
            <a:off x="1746700" y="1672600"/>
            <a:ext cx="211038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9" name="Google Shape;199;g1201e84d745_0_157"/>
          <p:cNvSpPr txBox="1"/>
          <p:nvPr>
            <p:ph idx="3" type="body"/>
          </p:nvPr>
        </p:nvSpPr>
        <p:spPr>
          <a:xfrm>
            <a:off x="1746700" y="5501600"/>
            <a:ext cx="9921600" cy="623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  <p:sp>
        <p:nvSpPr>
          <p:cNvPr id="200" name="Google Shape;200;g1201e84d745_0_157"/>
          <p:cNvSpPr txBox="1"/>
          <p:nvPr>
            <p:ph idx="4" type="body"/>
          </p:nvPr>
        </p:nvSpPr>
        <p:spPr>
          <a:xfrm>
            <a:off x="12928291" y="5478100"/>
            <a:ext cx="9922200" cy="623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g1201e84d745_0_196"/>
          <p:cNvGrpSpPr/>
          <p:nvPr/>
        </p:nvGrpSpPr>
        <p:grpSpPr>
          <a:xfrm flipH="1"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203" name="Google Shape;203;g1201e84d745_0_19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1201e84d745_0_19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1201e84d745_0_19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1201e84d745_0_19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1201e84d745_0_19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1201e84d745_0_19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1201e84d745_0_19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1201e84d745_0_19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1201e84d745_0_19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1201e84d745_0_19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1201e84d745_0_19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1201e84d745_0_19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1201e84d745_0_19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1201e84d745_0_19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1201e84d745_0_19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1201e84d745_0_19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1201e84d745_0_19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1201e84d745_0_19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1201e84d745_0_19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1201e84d745_0_19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1201e84d745_0_19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1201e84d745_0_19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1201e84d745_0_19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1201e84d745_0_19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1201e84d745_0_19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1201e84d745_0_19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1201e84d745_0_19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1201e84d745_0_19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1201e84d745_0_19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1201e84d745_0_19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1201e84d745_0_19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1201e84d745_0_19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g1201e84d745_0_196"/>
          <p:cNvSpPr txBox="1"/>
          <p:nvPr>
            <p:ph idx="1" type="subTitle"/>
          </p:nvPr>
        </p:nvSpPr>
        <p:spPr>
          <a:xfrm>
            <a:off x="4949931" y="5060400"/>
            <a:ext cx="14583000" cy="14358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2pPr>
            <a:lvl3pPr lvl="2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3pPr>
            <a:lvl4pPr lvl="3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4pPr>
            <a:lvl5pPr lvl="4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5pPr>
            <a:lvl6pPr lvl="5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6pPr>
            <a:lvl7pPr lvl="6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7pPr>
            <a:lvl8pPr lvl="7" rtl="0">
              <a:spcBef>
                <a:spcPts val="4200"/>
              </a:spcBef>
              <a:spcAft>
                <a:spcPts val="0"/>
              </a:spcAft>
              <a:buSzPts val="4200"/>
              <a:buNone/>
              <a:defRPr b="1" sz="4200"/>
            </a:lvl8pPr>
            <a:lvl9pPr lvl="8" rtl="0">
              <a:spcBef>
                <a:spcPts val="4200"/>
              </a:spcBef>
              <a:spcAft>
                <a:spcPts val="4200"/>
              </a:spcAft>
              <a:buSzPts val="4200"/>
              <a:buNone/>
              <a:defRPr b="1" sz="4200"/>
            </a:lvl9pPr>
          </a:lstStyle>
          <a:p/>
        </p:txBody>
      </p:sp>
      <p:sp>
        <p:nvSpPr>
          <p:cNvPr id="236" name="Google Shape;236;g1201e84d745_0_196"/>
          <p:cNvSpPr txBox="1"/>
          <p:nvPr>
            <p:ph type="title"/>
          </p:nvPr>
        </p:nvSpPr>
        <p:spPr>
          <a:xfrm>
            <a:off x="4851050" y="2198800"/>
            <a:ext cx="14583000" cy="1527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7" name="Google Shape;237;g1201e84d745_0_196"/>
          <p:cNvSpPr txBox="1"/>
          <p:nvPr>
            <p:ph idx="2" type="body"/>
          </p:nvPr>
        </p:nvSpPr>
        <p:spPr>
          <a:xfrm>
            <a:off x="4949950" y="6380750"/>
            <a:ext cx="14583000" cy="529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/>
            </a:lvl1pPr>
            <a:lvl2pPr indent="-469900" lvl="1" marL="9144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2pPr>
            <a:lvl3pPr indent="-469900" lvl="2" marL="13716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3pPr>
            <a:lvl4pPr indent="-469900" lvl="3" marL="18288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4pPr>
            <a:lvl5pPr indent="-469900" lvl="4" marL="22860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5pPr>
            <a:lvl6pPr indent="-469900" lvl="5" marL="2743200">
              <a:spcBef>
                <a:spcPts val="4200"/>
              </a:spcBef>
              <a:spcAft>
                <a:spcPts val="0"/>
              </a:spcAft>
              <a:buSzPts val="3800"/>
              <a:buChar char="■"/>
              <a:defRPr/>
            </a:lvl6pPr>
            <a:lvl7pPr indent="-469900" lvl="6" marL="3200400">
              <a:spcBef>
                <a:spcPts val="4200"/>
              </a:spcBef>
              <a:spcAft>
                <a:spcPts val="0"/>
              </a:spcAft>
              <a:buSzPts val="3800"/>
              <a:buChar char="●"/>
              <a:defRPr/>
            </a:lvl7pPr>
            <a:lvl8pPr indent="-469900" lvl="7" marL="3657600">
              <a:spcBef>
                <a:spcPts val="4200"/>
              </a:spcBef>
              <a:spcAft>
                <a:spcPts val="0"/>
              </a:spcAft>
              <a:buSzPts val="3800"/>
              <a:buChar char="○"/>
              <a:defRPr/>
            </a:lvl8pPr>
            <a:lvl9pPr indent="-469900" lvl="8" marL="4114800">
              <a:spcBef>
                <a:spcPts val="4200"/>
              </a:spcBef>
              <a:spcAft>
                <a:spcPts val="4200"/>
              </a:spcAft>
              <a:buSzPts val="3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g1201e84d745_0_233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240" name="Google Shape;240;g1201e84d745_0_23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1201e84d745_0_23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1201e84d745_0_23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1201e84d745_0_23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1201e84d745_0_23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1201e84d745_0_23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1201e84d745_0_23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1201e84d745_0_23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1201e84d745_0_23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1201e84d745_0_23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201e84d745_0_23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201e84d745_0_23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1201e84d745_0_23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1201e84d745_0_23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1201e84d745_0_23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1201e84d745_0_23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1201e84d745_0_23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g1201e84d745_0_23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1201e84d745_0_23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1201e84d745_0_23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1201e84d745_0_23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1201e84d745_0_23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1201e84d745_0_23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1201e84d745_0_23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1201e84d745_0_23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1201e84d745_0_23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1201e84d745_0_23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1201e84d745_0_23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1201e84d745_0_23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1201e84d745_0_23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1201e84d745_0_23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1201e84d745_0_23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1201e84d745_0_233"/>
          <p:cNvSpPr txBox="1"/>
          <p:nvPr>
            <p:ph type="title"/>
          </p:nvPr>
        </p:nvSpPr>
        <p:spPr>
          <a:xfrm>
            <a:off x="1116200" y="3747050"/>
            <a:ext cx="22191000" cy="63216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73" name="Google Shape;273;g1201e84d745_0_233"/>
          <p:cNvSpPr txBox="1"/>
          <p:nvPr>
            <p:ph idx="1" type="subTitle"/>
          </p:nvPr>
        </p:nvSpPr>
        <p:spPr>
          <a:xfrm>
            <a:off x="1265750" y="11838950"/>
            <a:ext cx="22759800" cy="14358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g1201e84d745_0_269"/>
          <p:cNvGrpSpPr/>
          <p:nvPr/>
        </p:nvGrpSpPr>
        <p:grpSpPr>
          <a:xfrm>
            <a:off x="-109000" y="5837273"/>
            <a:ext cx="24491825" cy="7877764"/>
            <a:chOff x="4435" y="7748593"/>
            <a:chExt cx="12182563" cy="5161009"/>
          </a:xfrm>
        </p:grpSpPr>
        <p:sp>
          <p:nvSpPr>
            <p:cNvPr id="276" name="Google Shape;276;g1201e84d745_0_26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1201e84d745_0_26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1201e84d745_0_26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1201e84d745_0_26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1201e84d745_0_26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1201e84d745_0_26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1201e84d745_0_26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1201e84d745_0_26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1201e84d745_0_26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1201e84d745_0_26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1201e84d745_0_26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1201e84d745_0_26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1201e84d745_0_26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1201e84d745_0_26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1201e84d745_0_26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1201e84d745_0_26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1201e84d745_0_26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1201e84d745_0_26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1201e84d745_0_26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1201e84d745_0_26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201e84d745_0_26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201e84d745_0_26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201e84d745_0_26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201e84d745_0_26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201e84d745_0_26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1201e84d745_0_26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201e84d745_0_26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201e84d745_0_26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1201e84d745_0_26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1201e84d745_0_26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201e84d745_0_26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201e84d745_0_26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g1201e84d745_0_269"/>
          <p:cNvSpPr txBox="1"/>
          <p:nvPr>
            <p:ph type="title"/>
          </p:nvPr>
        </p:nvSpPr>
        <p:spPr>
          <a:xfrm>
            <a:off x="1096400" y="3984150"/>
            <a:ext cx="22191000" cy="63216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01e84d745_0_0"/>
          <p:cNvSpPr txBox="1"/>
          <p:nvPr>
            <p:ph type="title"/>
          </p:nvPr>
        </p:nvSpPr>
        <p:spPr>
          <a:xfrm>
            <a:off x="831200" y="1186733"/>
            <a:ext cx="227214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g1201e84d745_0_0"/>
          <p:cNvSpPr txBox="1"/>
          <p:nvPr>
            <p:ph idx="1" type="body"/>
          </p:nvPr>
        </p:nvSpPr>
        <p:spPr>
          <a:xfrm>
            <a:off x="831200" y="3073267"/>
            <a:ext cx="227214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69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●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69900" lvl="1" marL="9144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○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69900" lvl="2" marL="13716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■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69900" lvl="3" marL="18288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●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69900" lvl="4" marL="22860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○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469900" lvl="5" marL="27432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■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469900" lvl="6" marL="32004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●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469900" lvl="7" marL="365760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DM Sans"/>
              <a:buChar char="○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469900" lvl="8" marL="4114800">
              <a:lnSpc>
                <a:spcPct val="115000"/>
              </a:lnSpc>
              <a:spcBef>
                <a:spcPts val="4200"/>
              </a:spcBef>
              <a:spcAft>
                <a:spcPts val="4200"/>
              </a:spcAft>
              <a:buClr>
                <a:schemeClr val="dk2"/>
              </a:buClr>
              <a:buSzPts val="3800"/>
              <a:buFont typeface="DM Sans"/>
              <a:buChar char="■"/>
              <a:defRPr sz="3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g1201e84d745_0_0"/>
          <p:cNvSpPr txBox="1"/>
          <p:nvPr>
            <p:ph idx="12" type="sldNum"/>
          </p:nvPr>
        </p:nvSpPr>
        <p:spPr>
          <a:xfrm>
            <a:off x="22593221" y="12435245"/>
            <a:ext cx="14634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algn="r">
              <a:buNone/>
              <a:defRPr sz="2600">
                <a:solidFill>
                  <a:schemeClr val="dk2"/>
                </a:solidFill>
              </a:defRPr>
            </a:lvl1pPr>
            <a:lvl2pPr lvl="1" algn="r">
              <a:buNone/>
              <a:defRPr sz="2600">
                <a:solidFill>
                  <a:schemeClr val="dk2"/>
                </a:solidFill>
              </a:defRPr>
            </a:lvl2pPr>
            <a:lvl3pPr lvl="2" algn="r">
              <a:buNone/>
              <a:defRPr sz="2600">
                <a:solidFill>
                  <a:schemeClr val="dk2"/>
                </a:solidFill>
              </a:defRPr>
            </a:lvl3pPr>
            <a:lvl4pPr lvl="3" algn="r">
              <a:buNone/>
              <a:defRPr sz="2600">
                <a:solidFill>
                  <a:schemeClr val="dk2"/>
                </a:solidFill>
              </a:defRPr>
            </a:lvl4pPr>
            <a:lvl5pPr lvl="4" algn="r">
              <a:buNone/>
              <a:defRPr sz="2600">
                <a:solidFill>
                  <a:schemeClr val="dk2"/>
                </a:solidFill>
              </a:defRPr>
            </a:lvl5pPr>
            <a:lvl6pPr lvl="5" algn="r">
              <a:buNone/>
              <a:defRPr sz="2600">
                <a:solidFill>
                  <a:schemeClr val="dk2"/>
                </a:solidFill>
              </a:defRPr>
            </a:lvl6pPr>
            <a:lvl7pPr lvl="6" algn="r">
              <a:buNone/>
              <a:defRPr sz="2600">
                <a:solidFill>
                  <a:schemeClr val="dk2"/>
                </a:solidFill>
              </a:defRPr>
            </a:lvl7pPr>
            <a:lvl8pPr lvl="7" algn="r">
              <a:buNone/>
              <a:defRPr sz="2600">
                <a:solidFill>
                  <a:schemeClr val="dk2"/>
                </a:solidFill>
              </a:defRPr>
            </a:lvl8pPr>
            <a:lvl9pPr lvl="8" algn="r">
              <a:buNone/>
              <a:defRPr sz="2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 sz="2600">
                <a:solidFill>
                  <a:schemeClr val="lt2"/>
                </a:solidFill>
              </a:rPr>
              <a:t>‹#›</a:t>
            </a:fld>
            <a:endParaRPr/>
          </a:p>
        </p:txBody>
      </p:sp>
      <p:sp>
        <p:nvSpPr>
          <p:cNvPr id="734" name="Google Shape;734;p1"/>
          <p:cNvSpPr txBox="1"/>
          <p:nvPr/>
        </p:nvSpPr>
        <p:spPr>
          <a:xfrm>
            <a:off x="5706314" y="7093393"/>
            <a:ext cx="12268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 SemiBold"/>
              <a:buNone/>
            </a:pP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Projet Air Paradis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 SemiBold"/>
              <a:buNone/>
            </a:pP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-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 SemiBold"/>
              <a:buNone/>
            </a:pP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Détect</a:t>
            </a:r>
            <a:r>
              <a:rPr b="1" lang="fr-FR" sz="5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er</a:t>
            </a: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b="1" lang="fr-FR" sz="5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</a:t>
            </a: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 Bad Buzz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 SemiBold"/>
              <a:buNone/>
            </a:pPr>
            <a:r>
              <a:rPr b="1" i="0" lang="fr-FR" sz="55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grâce au Deep Learning</a:t>
            </a:r>
            <a:endParaRPr b="1" i="0" sz="55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35" name="Google Shape;7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1365" y="3703316"/>
            <a:ext cx="5038100" cy="215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72" name="Google Shape;872;p11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API sur étagère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73" name="Google Shape;873;p11"/>
          <p:cNvSpPr txBox="1"/>
          <p:nvPr/>
        </p:nvSpPr>
        <p:spPr>
          <a:xfrm>
            <a:off x="1925686" y="4914926"/>
            <a:ext cx="21543914" cy="2492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Cette approche utilise le service ‘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Azure Cognitive Service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 pour l’analyse de sentiment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Azure Cognitive Service regroupe plusieurs modèles déjà entrainés et déployés dans les domaines suivants : 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4" name="Google Shape;874;p11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Présentation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5" name="Google Shape;8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6572" y="7153013"/>
            <a:ext cx="10331027" cy="539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2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82" name="Google Shape;882;p12"/>
          <p:cNvSpPr txBox="1"/>
          <p:nvPr/>
        </p:nvSpPr>
        <p:spPr>
          <a:xfrm>
            <a:off x="1925686" y="2726316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API sur étagère (Azure </a:t>
            </a:r>
            <a:r>
              <a:rPr b="1" lang="fr-FR" sz="6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Cognitive Service)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83" name="Google Shape;883;p12"/>
          <p:cNvSpPr txBox="1"/>
          <p:nvPr/>
        </p:nvSpPr>
        <p:spPr>
          <a:xfrm>
            <a:off x="1925686" y="6390562"/>
            <a:ext cx="21543914" cy="341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Ces services sont accessibles grâce à une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API REST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L’accès au service se fait grâce à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Un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EndPoint (URI)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la localisation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Une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clé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l’authentification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12"/>
          <p:cNvSpPr txBox="1"/>
          <p:nvPr/>
        </p:nvSpPr>
        <p:spPr>
          <a:xfrm>
            <a:off x="1925686" y="3681022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Présentation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5" name="Google Shape;8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7619" y="5118199"/>
            <a:ext cx="9016579" cy="546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2" name="Google Shape;892;p13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lang="fr-FR" sz="6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API sur étagère (Azure Cognitive Service)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93" name="Google Shape;893;p13"/>
          <p:cNvSpPr txBox="1"/>
          <p:nvPr/>
        </p:nvSpPr>
        <p:spPr>
          <a:xfrm>
            <a:off x="1925686" y="4914926"/>
            <a:ext cx="215439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Création du service dans Azure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Chargement des données dans un Notebook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Récupération de la clé d'authentification et du EndPoint de connexion à l'API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des raisons de sécurité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le EndPoint et la clé d’authentification sont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enregistrés et récupérés dans les variables d’environnement </a:t>
            </a:r>
            <a:r>
              <a:rPr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(pour qu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’ils n’apparaissent pas dans le script)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Authentification auprès de l'API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Envoi de la requête et récupération du résultat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13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Mise en place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5" name="Google Shape;8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1" name="Google Shape;901;p14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API sur étagère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2" name="Google Shape;902;p14"/>
          <p:cNvSpPr txBox="1"/>
          <p:nvPr/>
        </p:nvSpPr>
        <p:spPr>
          <a:xfrm>
            <a:off x="1925686" y="4914926"/>
            <a:ext cx="21543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72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Matrice de confusion :</a:t>
            </a:r>
            <a:endParaRPr/>
          </a:p>
        </p:txBody>
      </p:sp>
      <p:sp>
        <p:nvSpPr>
          <p:cNvPr id="903" name="Google Shape;903;p14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 obtenu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4" name="Google Shape;9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4"/>
          <p:cNvSpPr/>
          <p:nvPr/>
        </p:nvSpPr>
        <p:spPr>
          <a:xfrm>
            <a:off x="11096300" y="4509625"/>
            <a:ext cx="6792600" cy="57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1725" y="4702850"/>
            <a:ext cx="6191504" cy="51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5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12" name="Google Shape;912;p15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3" name="Google Shape;913;p15"/>
          <p:cNvSpPr txBox="1"/>
          <p:nvPr/>
        </p:nvSpPr>
        <p:spPr>
          <a:xfrm>
            <a:off x="1925686" y="4914926"/>
            <a:ext cx="21543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Cette approche utilise le service ‘Designer’ fourni par Azure Machine Learning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 service permet de développer un modèle de Machine Learning classique d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ans une interface graphique par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glisser-déposer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Cette interface permet de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sélectionner et d’assembler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les différents éléments composants le modèle (Dataset, Preprocessing, Datasplit, Train, Score…)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15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Présentation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5" name="Google Shape;9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21" name="Google Shape;921;p16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2" name="Google Shape;922;p16"/>
          <p:cNvSpPr txBox="1"/>
          <p:nvPr/>
        </p:nvSpPr>
        <p:spPr>
          <a:xfrm>
            <a:off x="1925686" y="4914926"/>
            <a:ext cx="21543914" cy="6186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Enregistrement des jeux de données dans Azure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Création d’une instance de calcul pour lancer le modèle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Implémentation du modèle dans l’interface graphique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Lancement du modèle lors d’une expérience (‘Experiment’)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Récupération des résultats</a:t>
            </a:r>
            <a:endParaRPr/>
          </a:p>
        </p:txBody>
      </p:sp>
      <p:sp>
        <p:nvSpPr>
          <p:cNvPr id="923" name="Google Shape;923;p16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Mise en place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4" name="Google Shape;9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7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0" name="Google Shape;930;p17"/>
          <p:cNvSpPr txBox="1"/>
          <p:nvPr/>
        </p:nvSpPr>
        <p:spPr>
          <a:xfrm>
            <a:off x="1925686" y="10434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1" name="Google Shape;931;p17"/>
          <p:cNvSpPr txBox="1"/>
          <p:nvPr/>
        </p:nvSpPr>
        <p:spPr>
          <a:xfrm>
            <a:off x="1925686" y="2198903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Implémentation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17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Vue d’ensemble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3" name="Google Shape;9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25" y="2231680"/>
            <a:ext cx="8407426" cy="1110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8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0" name="Google Shape;940;p18"/>
          <p:cNvSpPr txBox="1"/>
          <p:nvPr/>
        </p:nvSpPr>
        <p:spPr>
          <a:xfrm>
            <a:off x="1925686" y="10434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1" name="Google Shape;941;p18"/>
          <p:cNvSpPr txBox="1"/>
          <p:nvPr/>
        </p:nvSpPr>
        <p:spPr>
          <a:xfrm>
            <a:off x="1925686" y="2198903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Implémentation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18"/>
          <p:cNvSpPr txBox="1"/>
          <p:nvPr/>
        </p:nvSpPr>
        <p:spPr>
          <a:xfrm>
            <a:off x="1925686" y="3770330"/>
            <a:ext cx="16634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Début du pipeline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3" name="Google Shape;9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6980" y="3354348"/>
            <a:ext cx="12261953" cy="99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9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0" name="Google Shape;950;p19"/>
          <p:cNvSpPr txBox="1"/>
          <p:nvPr/>
        </p:nvSpPr>
        <p:spPr>
          <a:xfrm>
            <a:off x="1925686" y="10434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1" name="Google Shape;951;p19"/>
          <p:cNvSpPr txBox="1"/>
          <p:nvPr/>
        </p:nvSpPr>
        <p:spPr>
          <a:xfrm>
            <a:off x="1925686" y="2198903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Implémentation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19"/>
          <p:cNvSpPr txBox="1"/>
          <p:nvPr/>
        </p:nvSpPr>
        <p:spPr>
          <a:xfrm>
            <a:off x="1925686" y="3770330"/>
            <a:ext cx="16634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Fin du pipeline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3" name="Google Shape;9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275" y="3307097"/>
            <a:ext cx="16298050" cy="97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1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60" name="Google Shape;960;p21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simple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1" name="Google Shape;961;p21"/>
          <p:cNvSpPr txBox="1"/>
          <p:nvPr/>
        </p:nvSpPr>
        <p:spPr>
          <a:xfrm>
            <a:off x="1925686" y="4914926"/>
            <a:ext cx="21543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631</a:t>
            </a:r>
            <a:endParaRPr/>
          </a:p>
        </p:txBody>
      </p:sp>
      <p:sp>
        <p:nvSpPr>
          <p:cNvPr id="962" name="Google Shape;962;p21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 obtenu</a:t>
            </a:r>
            <a:endParaRPr b="0" i="0" sz="6000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3" name="Google Shape;9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200" y="4148225"/>
            <a:ext cx="18128899" cy="7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"/>
          <p:cNvSpPr txBox="1"/>
          <p:nvPr>
            <p:ph idx="12" type="sldNum"/>
          </p:nvPr>
        </p:nvSpPr>
        <p:spPr>
          <a:xfrm>
            <a:off x="23137445" y="12813273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1" name="Google Shape;741;p2"/>
          <p:cNvSpPr txBox="1"/>
          <p:nvPr/>
        </p:nvSpPr>
        <p:spPr>
          <a:xfrm>
            <a:off x="7682473" y="1565275"/>
            <a:ext cx="838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Sommaire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742" name="Google Shape;742;p2"/>
          <p:cNvGrpSpPr/>
          <p:nvPr/>
        </p:nvGrpSpPr>
        <p:grpSpPr>
          <a:xfrm>
            <a:off x="6375000" y="3511050"/>
            <a:ext cx="11907303" cy="1491657"/>
            <a:chOff x="0" y="0"/>
            <a:chExt cx="8726355" cy="1491655"/>
          </a:xfrm>
        </p:grpSpPr>
        <p:sp>
          <p:nvSpPr>
            <p:cNvPr id="743" name="Google Shape;743;p2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"/>
            <p:cNvSpPr txBox="1"/>
            <p:nvPr/>
          </p:nvSpPr>
          <p:spPr>
            <a:xfrm>
              <a:off x="3030645" y="455371"/>
              <a:ext cx="5448001" cy="564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Open Sans"/>
                <a:buNone/>
              </a:pPr>
              <a:r>
                <a:rPr lang="fr-FR" sz="3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b="0" i="0" lang="fr-FR" sz="3000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ontexte et objectifs</a:t>
              </a:r>
              <a:endParaRPr b="0" i="0" sz="3000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7" name="Google Shape;747;p2"/>
          <p:cNvGrpSpPr/>
          <p:nvPr/>
        </p:nvGrpSpPr>
        <p:grpSpPr>
          <a:xfrm>
            <a:off x="6375000" y="5145117"/>
            <a:ext cx="11907303" cy="1491656"/>
            <a:chOff x="0" y="0"/>
            <a:chExt cx="8726355" cy="1491655"/>
          </a:xfrm>
        </p:grpSpPr>
        <p:sp>
          <p:nvSpPr>
            <p:cNvPr id="748" name="Google Shape;748;p2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fmla="val 50000" name="adj"/>
              </a:avLst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"/>
            <p:cNvSpPr txBox="1"/>
            <p:nvPr/>
          </p:nvSpPr>
          <p:spPr>
            <a:xfrm>
              <a:off x="958191" y="232867"/>
              <a:ext cx="49278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Open Sans"/>
                <a:buNone/>
              </a:pPr>
              <a:r>
                <a:rPr lang="fr-FR" sz="3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</a:t>
              </a:r>
              <a:r>
                <a:rPr b="0" i="0" lang="fr-FR" sz="3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onnées et métrique retenue pour l’analyse</a:t>
              </a:r>
              <a:endPara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2" name="Google Shape;752;p2"/>
          <p:cNvGrpSpPr/>
          <p:nvPr/>
        </p:nvGrpSpPr>
        <p:grpSpPr>
          <a:xfrm>
            <a:off x="6375000" y="6779183"/>
            <a:ext cx="11907303" cy="1491657"/>
            <a:chOff x="0" y="0"/>
            <a:chExt cx="8726355" cy="1491655"/>
          </a:xfrm>
        </p:grpSpPr>
        <p:sp>
          <p:nvSpPr>
            <p:cNvPr id="753" name="Google Shape;753;p2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"/>
            <p:cNvSpPr txBox="1"/>
            <p:nvPr/>
          </p:nvSpPr>
          <p:spPr>
            <a:xfrm>
              <a:off x="2913587" y="232671"/>
              <a:ext cx="49278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Open Sans"/>
                <a:buNone/>
              </a:pPr>
              <a:r>
                <a:rPr b="0" i="0" lang="fr-FR" sz="3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Présentation des approches de modélisation</a:t>
              </a:r>
              <a:endPara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7" name="Google Shape;757;p2"/>
          <p:cNvGrpSpPr/>
          <p:nvPr/>
        </p:nvGrpSpPr>
        <p:grpSpPr>
          <a:xfrm>
            <a:off x="6375000" y="8413250"/>
            <a:ext cx="11907303" cy="1491656"/>
            <a:chOff x="0" y="0"/>
            <a:chExt cx="8726355" cy="1491655"/>
          </a:xfrm>
        </p:grpSpPr>
        <p:sp>
          <p:nvSpPr>
            <p:cNvPr id="758" name="Google Shape;758;p2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"/>
            <p:cNvSpPr txBox="1"/>
            <p:nvPr/>
          </p:nvSpPr>
          <p:spPr>
            <a:xfrm>
              <a:off x="958200" y="463691"/>
              <a:ext cx="4927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Open Sans"/>
                <a:buNone/>
              </a:pPr>
              <a:r>
                <a:rPr b="0" i="0" lang="fr-FR" sz="3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Comparaison des approches</a:t>
              </a:r>
              <a:endPara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62" name="Google Shape;762;p2"/>
          <p:cNvGrpSpPr/>
          <p:nvPr/>
        </p:nvGrpSpPr>
        <p:grpSpPr>
          <a:xfrm>
            <a:off x="6375000" y="10047316"/>
            <a:ext cx="11907303" cy="1491657"/>
            <a:chOff x="0" y="0"/>
            <a:chExt cx="8726355" cy="1491655"/>
          </a:xfrm>
        </p:grpSpPr>
        <p:sp>
          <p:nvSpPr>
            <p:cNvPr id="763" name="Google Shape;763;p2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fmla="val 50000" name="adj"/>
              </a:avLst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"/>
            <p:cNvSpPr txBox="1"/>
            <p:nvPr/>
          </p:nvSpPr>
          <p:spPr>
            <a:xfrm>
              <a:off x="3002480" y="463698"/>
              <a:ext cx="4927667" cy="564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000"/>
                <a:buFont typeface="Open Sans"/>
                <a:buNone/>
              </a:pPr>
              <a:r>
                <a:rPr b="0" i="0" lang="fr-FR" sz="3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67" name="Google Shape;767;p2"/>
          <p:cNvGrpSpPr/>
          <p:nvPr/>
        </p:nvGrpSpPr>
        <p:grpSpPr>
          <a:xfrm>
            <a:off x="6558138" y="6902715"/>
            <a:ext cx="3230568" cy="1244700"/>
            <a:chOff x="134216" y="123527"/>
            <a:chExt cx="2367584" cy="1244700"/>
          </a:xfrm>
        </p:grpSpPr>
        <p:sp>
          <p:nvSpPr>
            <p:cNvPr id="768" name="Google Shape;768;p2"/>
            <p:cNvSpPr/>
            <p:nvPr/>
          </p:nvSpPr>
          <p:spPr>
            <a:xfrm>
              <a:off x="1231900" y="546033"/>
              <a:ext cx="1269900" cy="399600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134216" y="123527"/>
              <a:ext cx="1770600" cy="12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2"/>
          <p:cNvGrpSpPr/>
          <p:nvPr/>
        </p:nvGrpSpPr>
        <p:grpSpPr>
          <a:xfrm>
            <a:off x="6558138" y="10170715"/>
            <a:ext cx="3230568" cy="1244700"/>
            <a:chOff x="134216" y="123527"/>
            <a:chExt cx="2367584" cy="1244700"/>
          </a:xfrm>
        </p:grpSpPr>
        <p:sp>
          <p:nvSpPr>
            <p:cNvPr id="771" name="Google Shape;771;p2"/>
            <p:cNvSpPr/>
            <p:nvPr/>
          </p:nvSpPr>
          <p:spPr>
            <a:xfrm>
              <a:off x="1231900" y="546033"/>
              <a:ext cx="1269900" cy="399600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134216" y="123527"/>
              <a:ext cx="1770600" cy="12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2"/>
          <p:cNvGrpSpPr/>
          <p:nvPr/>
        </p:nvGrpSpPr>
        <p:grpSpPr>
          <a:xfrm>
            <a:off x="14873663" y="8539744"/>
            <a:ext cx="3256027" cy="1244700"/>
            <a:chOff x="6228408" y="123527"/>
            <a:chExt cx="2386242" cy="1244700"/>
          </a:xfrm>
        </p:grpSpPr>
        <p:sp>
          <p:nvSpPr>
            <p:cNvPr id="774" name="Google Shape;774;p2"/>
            <p:cNvSpPr/>
            <p:nvPr/>
          </p:nvSpPr>
          <p:spPr>
            <a:xfrm>
              <a:off x="6228408" y="546034"/>
              <a:ext cx="1269900" cy="399600"/>
            </a:xfrm>
            <a:prstGeom prst="roundRect">
              <a:avLst>
                <a:gd fmla="val 50000" name="adj"/>
              </a:avLst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844050" y="123527"/>
              <a:ext cx="1770600" cy="1244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2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0" name="Google Shape;970;p22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1925686" y="4914926"/>
            <a:ext cx="21543900" cy="8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Cette approche a consisté à développer un modèle sur mesure dans un Notebook Jupyter en Python puis le déployer en utilisant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FastAPI et uvicorn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Etapes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Préparation des données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Prétraitement des données textuelles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(Pre Processing)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Approche Machine Learning classique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(modèle de référence)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Approche Deep Learning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(modèles avancés)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Essai d’une approche Transfer Learning + BERT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Développement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d’une API et d’une page web pour l’interroger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22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Présentation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3" name="Google Shape;9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3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9" name="Google Shape;979;p23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0" name="Google Shape;980;p23"/>
          <p:cNvSpPr txBox="1"/>
          <p:nvPr/>
        </p:nvSpPr>
        <p:spPr>
          <a:xfrm>
            <a:off x="1925686" y="4914926"/>
            <a:ext cx="21543900" cy="7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Mise en place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deux techniques de prétraitement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Nettoyage des Tweets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Lemmatisation des Tweets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Nettoyage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des Tweets avec la librairie 'Preprocessor‘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Librairie Python spécialisée dans le prétraitement des Tweets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Permet de nettoyer les Tweets finement : on peut supprimer les éléments superflus des Tweets selon le besoin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Nous avons essayé deux types de nettoyage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Nettoyage 'complet' : consiste à enlever tous les éléments superflus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Nettoyage 'léger' : consiste à enlever uniquement les éléments de type URL et EMOJI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Lemmatisation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des Tweets avec la librairie 'SpaCy‘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23"/>
          <p:cNvSpPr txBox="1"/>
          <p:nvPr/>
        </p:nvSpPr>
        <p:spPr>
          <a:xfrm>
            <a:off x="1925686" y="3040026"/>
            <a:ext cx="1700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Prétraitement des données textuelles (Preprocessing)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2" name="Google Shape;9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4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8" name="Google Shape;988;p24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9" name="Google Shape;989;p24"/>
          <p:cNvSpPr txBox="1"/>
          <p:nvPr/>
        </p:nvSpPr>
        <p:spPr>
          <a:xfrm>
            <a:off x="1925686" y="4914926"/>
            <a:ext cx="21543914" cy="66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Cette approche va nous permettre de mettre en place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 modèle basique de référence 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 modèle nous servira de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comparaison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pour évaluer la performance des modèles plus complexes basés sur l'approche Deep Learning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Modélisation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Représentation des données textuelles :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TFIDF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Modèle :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Régression logistique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Deux implémentations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Implémentation sur les Tweets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nettoyés mais non lemmatisés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Implémentation sur les Tweets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nettoyés et lemmatisés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 </a:t>
            </a:r>
            <a:endParaRPr/>
          </a:p>
        </p:txBody>
      </p:sp>
      <p:sp>
        <p:nvSpPr>
          <p:cNvPr id="990" name="Google Shape;990;p24"/>
          <p:cNvSpPr txBox="1"/>
          <p:nvPr/>
        </p:nvSpPr>
        <p:spPr>
          <a:xfrm>
            <a:off x="1925686" y="3040026"/>
            <a:ext cx="1700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Approche Machine Learning classique (modèle de référence)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91" name="Google Shape;9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5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7" name="Google Shape;997;p25"/>
          <p:cNvSpPr txBox="1"/>
          <p:nvPr/>
        </p:nvSpPr>
        <p:spPr>
          <a:xfrm>
            <a:off x="1925686" y="78147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8" name="Google Shape;998;p25"/>
          <p:cNvSpPr txBox="1"/>
          <p:nvPr/>
        </p:nvSpPr>
        <p:spPr>
          <a:xfrm>
            <a:off x="1925686" y="3810466"/>
            <a:ext cx="10435500" cy="10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- Tweets nettoyés mais non lemmatisés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0,7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49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- Matrice de confusion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3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3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</a:pPr>
            <a:r>
              <a:rPr b="0" i="0" lang="fr-FR" sz="3000" u="sng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Conclusion :</a:t>
            </a:r>
            <a:endParaRPr u="sng"/>
          </a:p>
          <a:p>
            <a:pPr indent="0" lvl="4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La lemmatisation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améliore le résultat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L’Accuracy du modèle de référence est de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0,7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53</a:t>
            </a:r>
            <a:endParaRPr b="1" i="0" sz="3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25"/>
          <p:cNvSpPr txBox="1"/>
          <p:nvPr/>
        </p:nvSpPr>
        <p:spPr>
          <a:xfrm>
            <a:off x="1925686" y="1974858"/>
            <a:ext cx="1700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Approche Machine Learning classique (modèle de référence)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00" name="Google Shape;10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5"/>
          <p:cNvSpPr txBox="1"/>
          <p:nvPr/>
        </p:nvSpPr>
        <p:spPr>
          <a:xfrm>
            <a:off x="11848620" y="3810466"/>
            <a:ext cx="10435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- Tweets nettoyés et lemmatisés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0,7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53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- Matrice de confusion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2" name="Google Shape;10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210" y="5968510"/>
            <a:ext cx="6516725" cy="52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1400" y="5968500"/>
            <a:ext cx="6442970" cy="5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6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09" name="Google Shape;1009;p26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10" name="Google Shape;1010;p26"/>
          <p:cNvSpPr txBox="1"/>
          <p:nvPr/>
        </p:nvSpPr>
        <p:spPr>
          <a:xfrm>
            <a:off x="1925686" y="4914926"/>
            <a:ext cx="21543900" cy="7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Représentation des données textuelles :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plongement de mots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(Words Embedding)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Nous avons utilisé un modèle de type GloVe classique pré-entrainé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Modélisations utilisant différentes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architectures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de réseaux de neurones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RNN Simple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(Recurrent Neural Networks)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LSTM Simple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(Long Short Term Memory)</a:t>
            </a:r>
            <a:endParaRPr b="0" i="1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GRU Simple 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(Gated Recurrent Units)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LSTM Bidirection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GRU Bidirection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chaque type d’architecture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Modélisation avec plongement de mots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appris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par le réseau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Modélisation avec plongement de mots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fourni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au réseau</a:t>
            </a:r>
            <a:endParaRPr/>
          </a:p>
        </p:txBody>
      </p:sp>
      <p:sp>
        <p:nvSpPr>
          <p:cNvPr id="1011" name="Google Shape;1011;p26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Approche Deep Learning (modèles avancés)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2" name="Google Shape;10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7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8" name="Google Shape;1018;p27"/>
          <p:cNvSpPr txBox="1"/>
          <p:nvPr/>
        </p:nvSpPr>
        <p:spPr>
          <a:xfrm>
            <a:off x="1925686" y="8055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27"/>
          <p:cNvSpPr txBox="1"/>
          <p:nvPr/>
        </p:nvSpPr>
        <p:spPr>
          <a:xfrm>
            <a:off x="1981908" y="3468740"/>
            <a:ext cx="21543900" cy="10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Comparaison des approches plongement de mots appris par le réseau et plongement de mots fourni au réseau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     						- Exemple pour l’architecture RNN (unidirectionnel) avec embedding GloVe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Plongement de mots appris par le réseau                                                 Plongement de mots fourni au réseau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0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Char char="•"/>
            </a:pPr>
            <a:r>
              <a:rPr b="0" i="0" lang="fr-FR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Conclusion :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Les résultats en terme d'Accuracy sont légèrement meilleurs pour les modèles avec couche d'embedding fournie au réseau, plus particulièrement avec GloVe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Les modèles avec couche d'embedding fournie au réseau permettent de réduire nettement l'overfitting et sont plus rapides</a:t>
            </a:r>
            <a:endParaRPr sz="1200"/>
          </a:p>
          <a:p>
            <a:pPr indent="-444500" lvl="2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⮚"/>
            </a:pPr>
            <a:r>
              <a:rPr b="1" i="0" lang="fr-FR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Nous retenons donc les architectures avec couche d’embedding fournie au réseau</a:t>
            </a:r>
            <a:endParaRPr b="1" i="0" sz="3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27"/>
          <p:cNvSpPr txBox="1"/>
          <p:nvPr/>
        </p:nvSpPr>
        <p:spPr>
          <a:xfrm>
            <a:off x="1925686" y="1958305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– Plongement de mot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1" name="Google Shape;10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0950" y="5963550"/>
            <a:ext cx="5936275" cy="40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725" y="5963550"/>
            <a:ext cx="5936275" cy="406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4" name="Google Shape;1024;p27"/>
          <p:cNvCxnSpPr/>
          <p:nvPr/>
        </p:nvCxnSpPr>
        <p:spPr>
          <a:xfrm rot="10800000">
            <a:off x="7952700" y="6642725"/>
            <a:ext cx="2058300" cy="3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27"/>
          <p:cNvSpPr txBox="1"/>
          <p:nvPr/>
        </p:nvSpPr>
        <p:spPr>
          <a:xfrm>
            <a:off x="10104550" y="6436975"/>
            <a:ext cx="241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Overfitting !!!</a:t>
            </a:r>
            <a:endParaRPr sz="25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8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31" name="Google Shape;1031;p28"/>
          <p:cNvSpPr txBox="1"/>
          <p:nvPr/>
        </p:nvSpPr>
        <p:spPr>
          <a:xfrm>
            <a:off x="1925686" y="8055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2" name="Google Shape;1032;p28"/>
          <p:cNvSpPr txBox="1"/>
          <p:nvPr/>
        </p:nvSpPr>
        <p:spPr>
          <a:xfrm>
            <a:off x="1925675" y="4567450"/>
            <a:ext cx="6700500" cy="6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443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Open Sans"/>
              <a:buChar char="•"/>
            </a:pPr>
            <a:r>
              <a:rPr b="0" i="0" lang="fr-FR" sz="29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Comparaison des score d’Accuracy :	</a:t>
            </a:r>
            <a:endParaRPr b="0" i="0" sz="35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L’architecture ayant l’Accuracy la plus élevée est 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LSTM unidirectionnel GloVe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au coude à coude avec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‘GRU unidirectionnel GloVe’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L’architecture ‘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GRU avec FastText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 a l’Accuracy la plus faible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28"/>
          <p:cNvSpPr txBox="1"/>
          <p:nvPr/>
        </p:nvSpPr>
        <p:spPr>
          <a:xfrm>
            <a:off x="1925686" y="1786578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Sélection de la meilleure architecture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4" name="Google Shape;10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175" y="3012650"/>
            <a:ext cx="15305676" cy="96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9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41" name="Google Shape;1041;p29"/>
          <p:cNvSpPr txBox="1"/>
          <p:nvPr/>
        </p:nvSpPr>
        <p:spPr>
          <a:xfrm>
            <a:off x="1925686" y="8055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2" name="Google Shape;1042;p29"/>
          <p:cNvSpPr txBox="1"/>
          <p:nvPr/>
        </p:nvSpPr>
        <p:spPr>
          <a:xfrm>
            <a:off x="1925676" y="3704875"/>
            <a:ext cx="7093500" cy="8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29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Comparaison des temps d’exécution :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L’architecture ayant le temps d’exécution le plus faible est 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‘RNN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avec FastText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suivi du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‘GRU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avec fastText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 b="1"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2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⮚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L’architecture ayant le meilleur compromis Accuracy – Temps d’exécution est le ‘GRU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avec GloVe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/>
          </a:p>
        </p:txBody>
      </p:sp>
      <p:sp>
        <p:nvSpPr>
          <p:cNvPr id="1043" name="Google Shape;1043;p29"/>
          <p:cNvSpPr txBox="1"/>
          <p:nvPr/>
        </p:nvSpPr>
        <p:spPr>
          <a:xfrm>
            <a:off x="1925686" y="1809650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Sélection de la meilleure architecture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4" name="Google Shape;10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550" y="3034600"/>
            <a:ext cx="14948026" cy="9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0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1" name="Google Shape;1051;p30"/>
          <p:cNvSpPr txBox="1"/>
          <p:nvPr/>
        </p:nvSpPr>
        <p:spPr>
          <a:xfrm>
            <a:off x="1925686" y="1598051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2" name="Google Shape;1052;p30"/>
          <p:cNvSpPr txBox="1"/>
          <p:nvPr/>
        </p:nvSpPr>
        <p:spPr>
          <a:xfrm>
            <a:off x="1925681" y="4707550"/>
            <a:ext cx="102372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du modèle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‘GRU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avec embedding GloVe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sng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:</a:t>
            </a:r>
            <a:br>
              <a:rPr b="0" i="0" lang="fr-FR" sz="3000" u="sng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u="sng"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L’Accuracy est plus élevée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0.808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sur le jeu de données de comparaison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L’overfitting a diminué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30"/>
          <p:cNvSpPr txBox="1"/>
          <p:nvPr/>
        </p:nvSpPr>
        <p:spPr>
          <a:xfrm>
            <a:off x="1925686" y="2752330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– Plongement de mots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4" name="Google Shape;10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4775" y="4022500"/>
            <a:ext cx="8270775" cy="87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1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61" name="Google Shape;1061;p31"/>
          <p:cNvSpPr txBox="1"/>
          <p:nvPr/>
        </p:nvSpPr>
        <p:spPr>
          <a:xfrm>
            <a:off x="1925686" y="1079478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2" name="Google Shape;1062;p31"/>
          <p:cNvSpPr txBox="1"/>
          <p:nvPr/>
        </p:nvSpPr>
        <p:spPr>
          <a:xfrm>
            <a:off x="1925675" y="3944375"/>
            <a:ext cx="21543900" cy="10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Paramètres à optimiser :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○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Pourcentage de Dropout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ajout de 2 couches de Dropout pour réduire l’overfitting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○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Learning Rate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(Vitesse d’apprentissage)</a:t>
            </a:r>
            <a:endParaRPr b="0" i="0" sz="3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○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Nombre de neurones de la couche GRU</a:t>
            </a:r>
            <a:endParaRPr sz="3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avec Keras Tuner</a:t>
            </a:r>
            <a:endParaRPr/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Utilisation d’une optimisation de type RandomSearch sur 10 essais</a:t>
            </a:r>
            <a:endParaRPr/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Meilleurs hyper paramètres :</a:t>
            </a:r>
            <a:endParaRPr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Première couche de Dropout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30%</a:t>
            </a:r>
            <a:endParaRPr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Seconde couche de Dropout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20%</a:t>
            </a:r>
            <a:endParaRPr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Learning rate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0.001</a:t>
            </a:r>
            <a:endParaRPr b="1" i="0" sz="3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96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neurones</a:t>
            </a:r>
            <a:endParaRPr sz="3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Amélioration de l’Accuracy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Diminution de l’overfitting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3" name="Google Shape;1063;p31"/>
          <p:cNvSpPr txBox="1"/>
          <p:nvPr/>
        </p:nvSpPr>
        <p:spPr>
          <a:xfrm>
            <a:off x="1925686" y="2151191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– Hyper paramètres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64" name="Google Shape;10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1" name="Google Shape;781;p4"/>
          <p:cNvSpPr txBox="1"/>
          <p:nvPr/>
        </p:nvSpPr>
        <p:spPr>
          <a:xfrm>
            <a:off x="2417947" y="222398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du contexte et des objectifs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2" name="Google Shape;782;p4"/>
          <p:cNvSpPr txBox="1"/>
          <p:nvPr/>
        </p:nvSpPr>
        <p:spPr>
          <a:xfrm>
            <a:off x="2417947" y="5514555"/>
            <a:ext cx="18512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Je suis ingénieur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chez Marketing Intelligence Consulting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, une entreprise de conseil spécialisée sur les problématiques de marketing digital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Nous avons été missionné par Air Paradis pour créer un produit IA permettant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d’anticiper les bad buzz sur les réseaux sociaux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4"/>
          <p:cNvSpPr txBox="1"/>
          <p:nvPr/>
        </p:nvSpPr>
        <p:spPr>
          <a:xfrm>
            <a:off x="2417947" y="3531346"/>
            <a:ext cx="445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Contexte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4" name="Google Shape;7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0" name="Google Shape;1070;p32"/>
          <p:cNvSpPr txBox="1"/>
          <p:nvPr/>
        </p:nvSpPr>
        <p:spPr>
          <a:xfrm>
            <a:off x="1925686" y="1079478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1" name="Google Shape;1071;p32"/>
          <p:cNvSpPr txBox="1"/>
          <p:nvPr/>
        </p:nvSpPr>
        <p:spPr>
          <a:xfrm>
            <a:off x="1925686" y="3655262"/>
            <a:ext cx="21543900" cy="10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Détermination du meilleur nombre d’epochs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Meilleur nombre d'epochs :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t/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32"/>
          <p:cNvSpPr txBox="1"/>
          <p:nvPr/>
        </p:nvSpPr>
        <p:spPr>
          <a:xfrm>
            <a:off x="1925686" y="2151191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– Nombre d’epochs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3" name="Google Shape;10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873" y="4733700"/>
            <a:ext cx="8256839" cy="525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2059" y="4733700"/>
            <a:ext cx="7759439" cy="525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3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81" name="Google Shape;1081;p33"/>
          <p:cNvSpPr txBox="1"/>
          <p:nvPr/>
        </p:nvSpPr>
        <p:spPr>
          <a:xfrm>
            <a:off x="17732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1773286" y="4682944"/>
            <a:ext cx="21543900" cy="8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Meilleur modèle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après optimisation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Architecture : GRU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Embedding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GloVe préentrainé sur des Tweets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Hyperparamètres :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Dropout = 30% &amp; 20%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Learning rate = 0.001</a:t>
            </a:r>
            <a:endParaRPr b="0" i="0" sz="3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- 96 neurones pour la couche GRU</a:t>
            </a:r>
            <a:endParaRPr sz="3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Nombre d'epochs :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: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Avec ce meilleur modèle on obtient une 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0.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808 sur le jeu de comparaison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Ce modèle de Deep Learning donne une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Accuracy supérieure à celle du modèle de référence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de type Machine Learning (0.7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53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1773286" y="2870407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Optimisation – Conclusion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4" name="Google Shape;10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0" name="Google Shape;1090;p37"/>
          <p:cNvSpPr txBox="1"/>
          <p:nvPr/>
        </p:nvSpPr>
        <p:spPr>
          <a:xfrm>
            <a:off x="1773286" y="184152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1" name="Google Shape;1091;p37"/>
          <p:cNvSpPr txBox="1"/>
          <p:nvPr/>
        </p:nvSpPr>
        <p:spPr>
          <a:xfrm>
            <a:off x="1990739" y="4716810"/>
            <a:ext cx="21543900" cy="5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BERT est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 modèle de langage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développé par Google Research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Transfer Learning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consiste à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prendre un modèle pré-entraîné et à l’adapter pour une autre tâche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Librairie Transformers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Transformers : librairie Python de référence pour tous les modèles à base de Transformers, développée par HuggingFace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2" name="Google Shape;1092;p37"/>
          <p:cNvSpPr txBox="1"/>
          <p:nvPr/>
        </p:nvSpPr>
        <p:spPr>
          <a:xfrm>
            <a:off x="1773286" y="2927380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BERT + Transfer Learning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3" name="Google Shape;109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9" name="Google Shape;1099;p38"/>
          <p:cNvSpPr txBox="1"/>
          <p:nvPr/>
        </p:nvSpPr>
        <p:spPr>
          <a:xfrm>
            <a:off x="1773286" y="184152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Deep Learning (modèles avancés)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0" name="Google Shape;1100;p38"/>
          <p:cNvSpPr txBox="1"/>
          <p:nvPr/>
        </p:nvSpPr>
        <p:spPr>
          <a:xfrm>
            <a:off x="1990750" y="5038551"/>
            <a:ext cx="21543900" cy="7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Entrainement sur 100 000 Tweets et évaluation sur 20 000 Tweets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Résultats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Accuracy =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0,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812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Conclusion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L’Accuracy est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supérieure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à celle obtenue avec le modèle de référence (0,7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53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lle est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légèrement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supérieure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à celle obtenue avec le meilleur modèle avancé (0.8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08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rPr lang="fr-FR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				C’est donc ce modèle que j’ai déployé</a:t>
            </a:r>
            <a:endParaRPr sz="3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38"/>
          <p:cNvSpPr txBox="1"/>
          <p:nvPr/>
        </p:nvSpPr>
        <p:spPr>
          <a:xfrm>
            <a:off x="1773286" y="2927380"/>
            <a:ext cx="1700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Essai d’une approche  DistilBERT + Transfer Learning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2" name="Google Shape;11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38"/>
          <p:cNvSpPr/>
          <p:nvPr/>
        </p:nvSpPr>
        <p:spPr>
          <a:xfrm>
            <a:off x="2451275" y="11467350"/>
            <a:ext cx="1646700" cy="7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9" name="Google Shape;1109;p39"/>
          <p:cNvSpPr txBox="1"/>
          <p:nvPr/>
        </p:nvSpPr>
        <p:spPr>
          <a:xfrm>
            <a:off x="1773286" y="1049371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Approche Modèle sur mesure avancé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0" name="Google Shape;1110;p39"/>
          <p:cNvSpPr txBox="1"/>
          <p:nvPr/>
        </p:nvSpPr>
        <p:spPr>
          <a:xfrm>
            <a:off x="1773286" y="3641743"/>
            <a:ext cx="215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1" name="Google Shape;1111;p39"/>
          <p:cNvSpPr txBox="1"/>
          <p:nvPr/>
        </p:nvSpPr>
        <p:spPr>
          <a:xfrm>
            <a:off x="1773286" y="2155560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Déploiement </a:t>
            </a:r>
            <a:r>
              <a:rPr lang="fr-FR" sz="6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avec FastAPI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2" name="Google Shape;11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275" y="3847580"/>
            <a:ext cx="21251325" cy="8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0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9" name="Google Shape;1119;p40"/>
          <p:cNvSpPr txBox="1"/>
          <p:nvPr/>
        </p:nvSpPr>
        <p:spPr>
          <a:xfrm>
            <a:off x="1773286" y="1100878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des approches de modélisation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0" name="Google Shape;1120;p40"/>
          <p:cNvSpPr txBox="1"/>
          <p:nvPr/>
        </p:nvSpPr>
        <p:spPr>
          <a:xfrm>
            <a:off x="1773286" y="11005309"/>
            <a:ext cx="22325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Conclusion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 modèle donnant la meilleure Accuracy est le modèle sur mesure avancé, suivi par l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’API sur étagère,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puis le modèle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sur mesure simple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121" name="Google Shape;1121;p40"/>
          <p:cNvSpPr txBox="1"/>
          <p:nvPr/>
        </p:nvSpPr>
        <p:spPr>
          <a:xfrm>
            <a:off x="1773286" y="209516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Comparaison des trois approches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2" name="Google Shape;11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40"/>
          <p:cNvGrpSpPr/>
          <p:nvPr/>
        </p:nvGrpSpPr>
        <p:grpSpPr>
          <a:xfrm>
            <a:off x="7599555" y="3353233"/>
            <a:ext cx="9184900" cy="7802218"/>
            <a:chOff x="7840375" y="3480450"/>
            <a:chExt cx="7578300" cy="6437474"/>
          </a:xfrm>
        </p:grpSpPr>
        <p:sp>
          <p:nvSpPr>
            <p:cNvPr id="1124" name="Google Shape;1124;p40"/>
            <p:cNvSpPr/>
            <p:nvPr/>
          </p:nvSpPr>
          <p:spPr>
            <a:xfrm>
              <a:off x="7840375" y="3480450"/>
              <a:ext cx="7578300" cy="639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5" name="Google Shape;112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55375" y="3649124"/>
              <a:ext cx="7332450" cy="6268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2"/>
          <p:cNvSpPr txBox="1"/>
          <p:nvPr>
            <p:ph idx="12" type="sldNum"/>
          </p:nvPr>
        </p:nvSpPr>
        <p:spPr>
          <a:xfrm>
            <a:off x="23137445" y="12813273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1" name="Google Shape;1131;p42"/>
          <p:cNvSpPr txBox="1"/>
          <p:nvPr/>
        </p:nvSpPr>
        <p:spPr>
          <a:xfrm>
            <a:off x="2659716" y="2712888"/>
            <a:ext cx="1014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Conclusion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32" name="Google Shape;1132;p42"/>
          <p:cNvSpPr txBox="1"/>
          <p:nvPr/>
        </p:nvSpPr>
        <p:spPr>
          <a:xfrm>
            <a:off x="2376897" y="4243655"/>
            <a:ext cx="19630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⮚"/>
            </a:pP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Les objectifs ont été atteints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nous avons :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créé un prototype d’un produit IA permettant de prédire le sentiment associé à un Tweet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en utilisant les différents services Azure Machine Learning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trois différentes approches ont été étudiées et comparées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 article de blog présentant le travail réalisé et les résultats obtenus a été rédigé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3" name="Google Shape;11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90" name="Google Shape;790;p5"/>
          <p:cNvSpPr txBox="1"/>
          <p:nvPr/>
        </p:nvSpPr>
        <p:spPr>
          <a:xfrm>
            <a:off x="2417947" y="222398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du contexte et des objectifs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1" name="Google Shape;791;p5"/>
          <p:cNvSpPr txBox="1"/>
          <p:nvPr/>
        </p:nvSpPr>
        <p:spPr>
          <a:xfrm>
            <a:off x="2417947" y="5514555"/>
            <a:ext cx="17732700" cy="7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Ce projet a pour but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de créer un prototype d’un produit IA permettant de prédire le sentiment associé à un Tweet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Utilisation des services de Microsoft Azure Machine Learning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cela nous allons étudier trois approches différentes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Approche 1 : ‘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API sur étagère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  –  ‘Azure Cognitive Service’ 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Approche 2 : ‘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Modèle sur mesure simple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  –  Azure Designer (Drag&amp;Drop)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- Approche 3 : ‘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Modèle sur mesure avancé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’  – 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/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Déploiement du meilleur modèle (FastAPI et uvicorn)</a:t>
            </a:r>
            <a:endParaRPr sz="3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Rédaction d’un article de blog présentant le travail réalisé et les résultats obtenus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5"/>
          <p:cNvSpPr txBox="1"/>
          <p:nvPr/>
        </p:nvSpPr>
        <p:spPr>
          <a:xfrm>
            <a:off x="2417947" y="3531346"/>
            <a:ext cx="445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Objectifs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3" name="Google Shape;7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99" name="Google Shape;799;p6"/>
          <p:cNvSpPr txBox="1"/>
          <p:nvPr/>
        </p:nvSpPr>
        <p:spPr>
          <a:xfrm>
            <a:off x="2417947" y="2223982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du contexte et des objectifs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0" name="Google Shape;800;p6"/>
          <p:cNvSpPr txBox="1"/>
          <p:nvPr/>
        </p:nvSpPr>
        <p:spPr>
          <a:xfrm>
            <a:off x="2396846" y="5819355"/>
            <a:ext cx="16634441" cy="5262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✔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Utilisation de Azure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6"/>
          <p:cNvSpPr txBox="1"/>
          <p:nvPr/>
        </p:nvSpPr>
        <p:spPr>
          <a:xfrm>
            <a:off x="2417946" y="3531346"/>
            <a:ext cx="982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Roadmap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2" name="Google Shape;802;p6"/>
          <p:cNvGrpSpPr/>
          <p:nvPr/>
        </p:nvGrpSpPr>
        <p:grpSpPr>
          <a:xfrm>
            <a:off x="1353599" y="5726775"/>
            <a:ext cx="20957605" cy="3416566"/>
            <a:chOff x="913333" y="5584516"/>
            <a:chExt cx="20957605" cy="3416566"/>
          </a:xfrm>
        </p:grpSpPr>
        <p:grpSp>
          <p:nvGrpSpPr>
            <p:cNvPr id="803" name="Google Shape;803;p6"/>
            <p:cNvGrpSpPr/>
            <p:nvPr/>
          </p:nvGrpSpPr>
          <p:grpSpPr>
            <a:xfrm>
              <a:off x="913333" y="5584516"/>
              <a:ext cx="20957605" cy="3416566"/>
              <a:chOff x="2418604" y="8630891"/>
              <a:chExt cx="19158641" cy="3416566"/>
            </a:xfrm>
          </p:grpSpPr>
          <p:sp>
            <p:nvSpPr>
              <p:cNvPr id="804" name="Google Shape;804;p6"/>
              <p:cNvSpPr/>
              <p:nvPr/>
            </p:nvSpPr>
            <p:spPr>
              <a:xfrm>
                <a:off x="3774777" y="9641205"/>
                <a:ext cx="16551673" cy="404041"/>
              </a:xfrm>
              <a:prstGeom prst="roundRect">
                <a:avLst>
                  <a:gd fmla="val 4714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3774776" y="9547423"/>
                <a:ext cx="16551673" cy="497824"/>
              </a:xfrm>
              <a:prstGeom prst="roundRect">
                <a:avLst>
                  <a:gd fmla="val 47149" name="adj"/>
                </a:avLst>
              </a:prstGeom>
              <a:gradFill>
                <a:gsLst>
                  <a:gs pos="0">
                    <a:schemeClr val="accent1"/>
                  </a:gs>
                  <a:gs pos="8507">
                    <a:schemeClr val="accent1"/>
                  </a:gs>
                  <a:gs pos="29784">
                    <a:schemeClr val="accent2"/>
                  </a:gs>
                  <a:gs pos="66012">
                    <a:schemeClr val="accent3"/>
                  </a:gs>
                  <a:gs pos="100000">
                    <a:schemeClr val="accent4"/>
                  </a:gs>
                </a:gsLst>
                <a:lin ang="303864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6" name="Google Shape;806;p6"/>
              <p:cNvGrpSpPr/>
              <p:nvPr/>
            </p:nvGrpSpPr>
            <p:grpSpPr>
              <a:xfrm>
                <a:off x="3872656" y="8630891"/>
                <a:ext cx="863372" cy="1330158"/>
                <a:chOff x="0" y="0"/>
                <a:chExt cx="863371" cy="1330157"/>
              </a:xfrm>
            </p:grpSpPr>
            <p:sp>
              <p:nvSpPr>
                <p:cNvPr id="807" name="Google Shape;807;p6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rect b="b" l="l" r="r" t="t"/>
                  <a:pathLst>
                    <a:path extrusionOk="0" h="21600" w="21599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6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9" name="Google Shape;809;p6"/>
              <p:cNvGrpSpPr/>
              <p:nvPr/>
            </p:nvGrpSpPr>
            <p:grpSpPr>
              <a:xfrm>
                <a:off x="7898556" y="8630891"/>
                <a:ext cx="863372" cy="1330158"/>
                <a:chOff x="0" y="0"/>
                <a:chExt cx="863371" cy="1330157"/>
              </a:xfrm>
            </p:grpSpPr>
            <p:sp>
              <p:nvSpPr>
                <p:cNvPr id="810" name="Google Shape;810;p6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rect b="b" l="l" r="r" t="t"/>
                  <a:pathLst>
                    <a:path extrusionOk="0" h="21600" w="21599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6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2" name="Google Shape;812;p6"/>
              <p:cNvGrpSpPr/>
              <p:nvPr/>
            </p:nvGrpSpPr>
            <p:grpSpPr>
              <a:xfrm>
                <a:off x="11924456" y="8630891"/>
                <a:ext cx="863372" cy="1330158"/>
                <a:chOff x="0" y="0"/>
                <a:chExt cx="863371" cy="1330157"/>
              </a:xfrm>
            </p:grpSpPr>
            <p:sp>
              <p:nvSpPr>
                <p:cNvPr id="813" name="Google Shape;813;p6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rect b="b" l="l" r="r" t="t"/>
                  <a:pathLst>
                    <a:path extrusionOk="0" h="21600" w="21599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6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5" name="Google Shape;815;p6"/>
              <p:cNvGrpSpPr/>
              <p:nvPr/>
            </p:nvGrpSpPr>
            <p:grpSpPr>
              <a:xfrm>
                <a:off x="15950356" y="8630891"/>
                <a:ext cx="863372" cy="1330158"/>
                <a:chOff x="0" y="0"/>
                <a:chExt cx="863371" cy="1330157"/>
              </a:xfrm>
            </p:grpSpPr>
            <p:sp>
              <p:nvSpPr>
                <p:cNvPr id="816" name="Google Shape;816;p6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rect b="b" l="l" r="r" t="t"/>
                  <a:pathLst>
                    <a:path extrusionOk="0" h="21600" w="21599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6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8" name="Google Shape;818;p6"/>
              <p:cNvGrpSpPr/>
              <p:nvPr/>
            </p:nvGrpSpPr>
            <p:grpSpPr>
              <a:xfrm>
                <a:off x="19976256" y="8630891"/>
                <a:ext cx="863372" cy="1330158"/>
                <a:chOff x="0" y="0"/>
                <a:chExt cx="863371" cy="1330157"/>
              </a:xfrm>
            </p:grpSpPr>
            <p:sp>
              <p:nvSpPr>
                <p:cNvPr id="819" name="Google Shape;819;p6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rect b="b" l="l" r="r" t="t"/>
                  <a:pathLst>
                    <a:path extrusionOk="0" h="21600" w="21599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6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Calibri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21" name="Google Shape;821;p6"/>
              <p:cNvSpPr txBox="1"/>
              <p:nvPr/>
            </p:nvSpPr>
            <p:spPr>
              <a:xfrm>
                <a:off x="2418604" y="10151758"/>
                <a:ext cx="3046013" cy="1107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Préparation des données </a:t>
                </a:r>
                <a:endParaRPr b="0" i="0" sz="3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2" name="Google Shape;822;p6"/>
              <p:cNvSpPr txBox="1"/>
              <p:nvPr/>
            </p:nvSpPr>
            <p:spPr>
              <a:xfrm>
                <a:off x="6452031" y="10167361"/>
                <a:ext cx="3263789" cy="1415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Approche API sur étagère</a:t>
                </a:r>
                <a:endParaRPr b="0" i="0" sz="3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9A9A9"/>
                  </a:buClr>
                  <a:buSzPts val="2000"/>
                  <a:buFont typeface="Open Sans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3" name="Google Shape;823;p6"/>
              <p:cNvSpPr txBox="1"/>
              <p:nvPr/>
            </p:nvSpPr>
            <p:spPr>
              <a:xfrm>
                <a:off x="10703233" y="10167361"/>
                <a:ext cx="2943134" cy="1415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Approche sur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mesure simple</a:t>
                </a:r>
                <a:endParaRPr b="0" i="0" sz="3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9A9A9"/>
                  </a:buClr>
                  <a:buSzPts val="2000"/>
                  <a:buFont typeface="Open Sans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4" name="Google Shape;824;p6"/>
              <p:cNvSpPr txBox="1"/>
              <p:nvPr/>
            </p:nvSpPr>
            <p:spPr>
              <a:xfrm>
                <a:off x="14621245" y="10170022"/>
                <a:ext cx="2796133" cy="1107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Approche sur mesure avancée</a:t>
                </a:r>
                <a:endParaRPr/>
              </a:p>
            </p:txBody>
          </p:sp>
          <p:sp>
            <p:nvSpPr>
              <p:cNvPr id="825" name="Google Shape;825;p6"/>
              <p:cNvSpPr txBox="1"/>
              <p:nvPr/>
            </p:nvSpPr>
            <p:spPr>
              <a:xfrm>
                <a:off x="18610914" y="10170022"/>
                <a:ext cx="2966331" cy="18774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Comparaison des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3000"/>
                  <a:buFont typeface="Open Sans"/>
                  <a:buNone/>
                </a:pPr>
                <a:r>
                  <a:rPr b="0" i="0" lang="fr-FR" sz="3000" u="none" cap="none" strike="noStrike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trois approches et conclusion</a:t>
                </a:r>
                <a:endParaRPr b="0" i="0" sz="3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9A9A9"/>
                  </a:buClr>
                  <a:buSzPts val="2000"/>
                  <a:buFont typeface="Open Sans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26" name="Google Shape;826;p6"/>
            <p:cNvSpPr/>
            <p:nvPr/>
          </p:nvSpPr>
          <p:spPr>
            <a:xfrm>
              <a:off x="15683100" y="6632137"/>
              <a:ext cx="257772" cy="2356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20150541" y="6632136"/>
              <a:ext cx="257772" cy="2356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8" name="Google Shape;8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34" name="Google Shape;834;p7"/>
          <p:cNvSpPr txBox="1"/>
          <p:nvPr/>
        </p:nvSpPr>
        <p:spPr>
          <a:xfrm>
            <a:off x="1925686" y="10434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des données et de la métrique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35" name="Google Shape;835;p7"/>
          <p:cNvSpPr txBox="1"/>
          <p:nvPr/>
        </p:nvSpPr>
        <p:spPr>
          <a:xfrm>
            <a:off x="1925686" y="4000526"/>
            <a:ext cx="16634400" cy="7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Utilisation d’un jeu de données provenant de Kaggle contenant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1 600 000 Tweets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Nettoyage du jeu de données pour ne conserver que 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Les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Tweets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associé à chaque Tweet :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0 : Sentiment négatif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	4 : Sentiment positif 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remplacé les ‘4’ par des ‘1’ pour plus de clarté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7"/>
          <p:cNvSpPr txBox="1"/>
          <p:nvPr/>
        </p:nvSpPr>
        <p:spPr>
          <a:xfrm>
            <a:off x="1925686" y="2198903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Dataset utilisé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7" name="Google Shape;8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6393" y="5431513"/>
            <a:ext cx="8795460" cy="640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4" name="Google Shape;844;p8"/>
          <p:cNvSpPr txBox="1"/>
          <p:nvPr/>
        </p:nvSpPr>
        <p:spPr>
          <a:xfrm>
            <a:off x="1925686" y="104345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des données et de la métrique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45" name="Google Shape;845;p8"/>
          <p:cNvSpPr txBox="1"/>
          <p:nvPr/>
        </p:nvSpPr>
        <p:spPr>
          <a:xfrm>
            <a:off x="1925686" y="4000526"/>
            <a:ext cx="18275781" cy="2954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La cible est le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associé à chaque Tweet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 jeu de données est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équilibré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il y a autant de Tweets avec sentiment positif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(1)  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que de Tweets avec sentiment négatif </a:t>
            </a:r>
            <a:r>
              <a:rPr b="0" i="1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(0)</a:t>
            </a:r>
            <a:endParaRPr b="0" i="1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8"/>
          <p:cNvSpPr txBox="1"/>
          <p:nvPr/>
        </p:nvSpPr>
        <p:spPr>
          <a:xfrm>
            <a:off x="1925686" y="2198903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Analyse de la cible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7" name="Google Shape;8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1081" y="6576497"/>
            <a:ext cx="6033804" cy="602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4" name="Google Shape;854;p9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des données et de la métrique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9"/>
          <p:cNvSpPr txBox="1"/>
          <p:nvPr/>
        </p:nvSpPr>
        <p:spPr>
          <a:xfrm>
            <a:off x="1925686" y="4914926"/>
            <a:ext cx="21543900" cy="8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Création des jeux de données suivants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utilisé pour comparer les trois approches et sélectionner la meilleure parmi les trois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utilisé pour la sélection du meilleur modèle avancé et l'optimisation des hyper paramètres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utilisé pour entrainer le meilleur modèle avancé et obtenir le modèle qui sera déployé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Train_sample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échantillon extrait du jeu 'Train' pour entrainer les différents modèles avancés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None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	-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utilisé pour l'évaluation finale du meilleur modèle avancé 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Les jeux de données sont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stratifiés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afin de garder la proportion de sentiments positifs et négatifs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été particulièrement attentifs à ne pas toucher le jeu de test afin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qu'il n'y ait pas de fuite de données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0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9"/>
          <p:cNvSpPr txBox="1"/>
          <p:nvPr/>
        </p:nvSpPr>
        <p:spPr>
          <a:xfrm>
            <a:off x="1925686" y="3040026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Séparation des données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7" name="Google Shape;8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"/>
          <p:cNvSpPr txBox="1"/>
          <p:nvPr>
            <p:ph idx="12" type="sldNum"/>
          </p:nvPr>
        </p:nvSpPr>
        <p:spPr>
          <a:xfrm>
            <a:off x="23137445" y="12751927"/>
            <a:ext cx="7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3" name="Google Shape;863;p10"/>
          <p:cNvSpPr txBox="1"/>
          <p:nvPr/>
        </p:nvSpPr>
        <p:spPr>
          <a:xfrm>
            <a:off x="1925686" y="1909933"/>
            <a:ext cx="201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b="1" i="0" lang="fr-FR" sz="6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Présentation des données et de la métrique</a:t>
            </a:r>
            <a:endParaRPr b="1" i="0" sz="6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64" name="Google Shape;864;p10"/>
          <p:cNvSpPr txBox="1"/>
          <p:nvPr/>
        </p:nvSpPr>
        <p:spPr>
          <a:xfrm>
            <a:off x="1925686" y="5219726"/>
            <a:ext cx="215439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Métrique retenue pour l’évaluation des différentes approches :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b="1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Les données sont équilibrées : autant de Tweets avec sentiment positif et négatif</a:t>
            </a:r>
            <a:endParaRPr/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21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 souhaite prédire les sentiments positifs et négatifs à égalité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0789" lvl="2" marL="30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pen Sans"/>
              <a:buChar char="•"/>
            </a:pP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Pour la mise en place du modèle sur mesure avancé utilisant le Deep Learning </a:t>
            </a:r>
            <a:r>
              <a:rPr lang="fr-FR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b="0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également comparé </a:t>
            </a:r>
            <a:r>
              <a:rPr b="1" i="0" lang="fr-FR" sz="3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les temps d’exécution</a:t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10"/>
          <p:cNvSpPr txBox="1"/>
          <p:nvPr/>
        </p:nvSpPr>
        <p:spPr>
          <a:xfrm>
            <a:off x="1925686" y="3136679"/>
            <a:ext cx="1700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0" i="0" lang="fr-FR" sz="6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Métrique retenue</a:t>
            </a:r>
            <a:endParaRPr b="0" i="0" sz="6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6" name="Google Shape;8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olivier bonheur</dc:creator>
</cp:coreProperties>
</file>