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bril Fatface"/>
      <p:regular r:id="rId23"/>
    </p:embeddedFont>
    <p:embeddedFont>
      <p:font typeface="Griffy"/>
      <p:regular r:id="rId24"/>
    </p:embeddedFont>
    <p:embeddedFont>
      <p:font typeface="Poppins"/>
      <p:regular r:id="rId25"/>
      <p:bold r:id="rId26"/>
      <p:italic r:id="rId27"/>
      <p:boldItalic r:id="rId28"/>
    </p:embeddedFont>
    <p:embeddedFont>
      <p:font typeface="Barlow Condensed"/>
      <p:regular r:id="rId29"/>
      <p:bold r:id="rId30"/>
      <p:italic r:id="rId31"/>
      <p:boldItalic r:id="rId32"/>
    </p:embeddedFont>
    <p:embeddedFont>
      <p:font typeface="DM Sans"/>
      <p:regular r:id="rId33"/>
      <p:bold r:id="rId34"/>
      <p:italic r:id="rId35"/>
      <p:boldItalic r:id="rId36"/>
    </p:embeddedFont>
    <p:embeddedFont>
      <p:font typeface="Homemade Apple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Griffy-regular.fntdata"/><Relationship Id="rId23" Type="http://schemas.openxmlformats.org/officeDocument/2006/relationships/font" Target="fonts/AbrilFatfac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bold.fntdata"/><Relationship Id="rId25" Type="http://schemas.openxmlformats.org/officeDocument/2006/relationships/font" Target="fonts/Poppins-regular.fntdata"/><Relationship Id="rId28" Type="http://schemas.openxmlformats.org/officeDocument/2006/relationships/font" Target="fonts/Poppins-boldItalic.fntdata"/><Relationship Id="rId27" Type="http://schemas.openxmlformats.org/officeDocument/2006/relationships/font" Target="fonts/Poppi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Condense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Condensed-italic.fntdata"/><Relationship Id="rId30" Type="http://schemas.openxmlformats.org/officeDocument/2006/relationships/font" Target="fonts/BarlowCondensed-bold.fntdata"/><Relationship Id="rId11" Type="http://schemas.openxmlformats.org/officeDocument/2006/relationships/slide" Target="slides/slide6.xml"/><Relationship Id="rId33" Type="http://schemas.openxmlformats.org/officeDocument/2006/relationships/font" Target="fonts/DMSans-regular.fntdata"/><Relationship Id="rId10" Type="http://schemas.openxmlformats.org/officeDocument/2006/relationships/slide" Target="slides/slide5.xml"/><Relationship Id="rId32" Type="http://schemas.openxmlformats.org/officeDocument/2006/relationships/font" Target="fonts/BarlowCondensed-boldItalic.fntdata"/><Relationship Id="rId13" Type="http://schemas.openxmlformats.org/officeDocument/2006/relationships/slide" Target="slides/slide8.xml"/><Relationship Id="rId35" Type="http://schemas.openxmlformats.org/officeDocument/2006/relationships/font" Target="fonts/DMSans-italic.fntdata"/><Relationship Id="rId12" Type="http://schemas.openxmlformats.org/officeDocument/2006/relationships/slide" Target="slides/slide7.xml"/><Relationship Id="rId34" Type="http://schemas.openxmlformats.org/officeDocument/2006/relationships/font" Target="fonts/DMSans-bold.fntdata"/><Relationship Id="rId15" Type="http://schemas.openxmlformats.org/officeDocument/2006/relationships/slide" Target="slides/slide10.xml"/><Relationship Id="rId37" Type="http://schemas.openxmlformats.org/officeDocument/2006/relationships/font" Target="fonts/HomemadeApple-regular.fntdata"/><Relationship Id="rId14" Type="http://schemas.openxmlformats.org/officeDocument/2006/relationships/slide" Target="slides/slide9.xml"/><Relationship Id="rId36" Type="http://schemas.openxmlformats.org/officeDocument/2006/relationships/font" Target="fonts/DM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14eb86b3d8e_0_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14eb86b3d8e_0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14eb86b3d8e_0_8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14eb86b3d8e_0_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14eb86b3d8e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14eb86b3d8e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14eb86b3d8e_0_9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14eb86b3d8e_0_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4eb86b3d8e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4eb86b3d8e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14eb86b3d8e_0_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14eb86b3d8e_0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14eb86b3d8e_0_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14eb86b3d8e_0_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14eb86b3d8e_0_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14eb86b3d8e_0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14eb86b3d8e_0_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14eb86b3d8e_0_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14eb86b3d8e_0_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14eb86b3d8e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14eb86b3d8e_0_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14eb86b3d8e_0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14eb86b3d8e_0_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14eb86b3d8e_0_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14eb86b3d8e_0_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14eb86b3d8e_0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14eb86b3d8e_0_8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14eb86b3d8e_0_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14eb86b3d8e_0_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14eb86b3d8e_0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14eb86b3d8e_0_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14eb86b3d8e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7.png"/><Relationship Id="rId11" Type="http://schemas.openxmlformats.org/officeDocument/2006/relationships/image" Target="../media/image3.png"/><Relationship Id="rId10" Type="http://schemas.openxmlformats.org/officeDocument/2006/relationships/image" Target="../media/image2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4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40875" y="2188976"/>
            <a:ext cx="9184434" cy="2954162"/>
            <a:chOff x="4435" y="7748593"/>
            <a:chExt cx="12182563" cy="5161009"/>
          </a:xfrm>
        </p:grpSpPr>
        <p:sp>
          <p:nvSpPr>
            <p:cNvPr id="11" name="Google Shape;11;p2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4" name="Google Shape;44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One column">
  <p:cSld name="CUSTOM_5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11"/>
          <p:cNvGrpSpPr/>
          <p:nvPr/>
        </p:nvGrpSpPr>
        <p:grpSpPr>
          <a:xfrm flipH="1">
            <a:off x="-40875" y="2188976"/>
            <a:ext cx="9184434" cy="2954162"/>
            <a:chOff x="4435" y="7748593"/>
            <a:chExt cx="12182563" cy="5161009"/>
          </a:xfrm>
        </p:grpSpPr>
        <p:sp>
          <p:nvSpPr>
            <p:cNvPr id="313" name="Google Shape;313;p11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1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11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1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11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1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11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11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5" name="Google Shape;345;p11"/>
          <p:cNvSpPr txBox="1"/>
          <p:nvPr>
            <p:ph idx="1" type="subTitle"/>
          </p:nvPr>
        </p:nvSpPr>
        <p:spPr>
          <a:xfrm>
            <a:off x="1856224" y="1897650"/>
            <a:ext cx="54687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46" name="Google Shape;346;p11"/>
          <p:cNvSpPr txBox="1"/>
          <p:nvPr>
            <p:ph type="title"/>
          </p:nvPr>
        </p:nvSpPr>
        <p:spPr>
          <a:xfrm>
            <a:off x="1819144" y="824550"/>
            <a:ext cx="546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47" name="Google Shape;347;p11"/>
          <p:cNvSpPr txBox="1"/>
          <p:nvPr>
            <p:ph idx="2" type="body"/>
          </p:nvPr>
        </p:nvSpPr>
        <p:spPr>
          <a:xfrm>
            <a:off x="1856231" y="2392781"/>
            <a:ext cx="5468700" cy="19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Quote">
  <p:cSld name="CUSTOM_6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12"/>
          <p:cNvGrpSpPr/>
          <p:nvPr/>
        </p:nvGrpSpPr>
        <p:grpSpPr>
          <a:xfrm>
            <a:off x="-40875" y="2188976"/>
            <a:ext cx="9184434" cy="2954162"/>
            <a:chOff x="4435" y="7748593"/>
            <a:chExt cx="12182563" cy="5161009"/>
          </a:xfrm>
        </p:grpSpPr>
        <p:sp>
          <p:nvSpPr>
            <p:cNvPr id="350" name="Google Shape;350;p12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2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2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2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2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2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2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2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2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2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2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2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2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2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2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2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2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2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2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2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2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2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2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2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2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2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2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2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2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2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2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2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2" name="Google Shape;382;p12"/>
          <p:cNvSpPr txBox="1"/>
          <p:nvPr>
            <p:ph type="title"/>
          </p:nvPr>
        </p:nvSpPr>
        <p:spPr>
          <a:xfrm>
            <a:off x="418575" y="1405144"/>
            <a:ext cx="8321700" cy="23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83" name="Google Shape;383;p12"/>
          <p:cNvSpPr txBox="1"/>
          <p:nvPr>
            <p:ph idx="1" type="subTitle"/>
          </p:nvPr>
        </p:nvSpPr>
        <p:spPr>
          <a:xfrm>
            <a:off x="474656" y="4439606"/>
            <a:ext cx="8535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Big Title">
  <p:cSld name="CUSTOM_7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oogle Shape;385;p13"/>
          <p:cNvGrpSpPr/>
          <p:nvPr/>
        </p:nvGrpSpPr>
        <p:grpSpPr>
          <a:xfrm>
            <a:off x="-40875" y="2188976"/>
            <a:ext cx="9184434" cy="2954162"/>
            <a:chOff x="4435" y="7748593"/>
            <a:chExt cx="12182563" cy="5161009"/>
          </a:xfrm>
        </p:grpSpPr>
        <p:sp>
          <p:nvSpPr>
            <p:cNvPr id="386" name="Google Shape;386;p13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3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3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3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3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3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3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3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3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3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3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3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3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3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3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3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3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3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3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3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3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3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3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3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3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3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8" name="Google Shape;418;p13"/>
          <p:cNvSpPr txBox="1"/>
          <p:nvPr>
            <p:ph type="title"/>
          </p:nvPr>
        </p:nvSpPr>
        <p:spPr>
          <a:xfrm>
            <a:off x="411150" y="1494056"/>
            <a:ext cx="8321700" cy="237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Google Shape;420;p14"/>
          <p:cNvGrpSpPr/>
          <p:nvPr/>
        </p:nvGrpSpPr>
        <p:grpSpPr>
          <a:xfrm flipH="1">
            <a:off x="16275" y="2188976"/>
            <a:ext cx="9184434" cy="2954162"/>
            <a:chOff x="4435" y="7748593"/>
            <a:chExt cx="12182563" cy="5161009"/>
          </a:xfrm>
        </p:grpSpPr>
        <p:sp>
          <p:nvSpPr>
            <p:cNvPr id="421" name="Google Shape;421;p14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4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4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4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4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4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4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4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4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4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4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4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4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4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4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14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14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14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14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14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4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14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14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14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14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14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14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14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4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3" name="Google Shape;453;p14"/>
          <p:cNvSpPr txBox="1"/>
          <p:nvPr>
            <p:ph idx="1" type="subTitle"/>
          </p:nvPr>
        </p:nvSpPr>
        <p:spPr>
          <a:xfrm>
            <a:off x="424226" y="1297481"/>
            <a:ext cx="81732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400"/>
            </a:lvl9pPr>
          </a:lstStyle>
          <a:p/>
        </p:txBody>
      </p:sp>
      <p:sp>
        <p:nvSpPr>
          <p:cNvPr id="454" name="Google Shape;454;p14"/>
          <p:cNvSpPr txBox="1"/>
          <p:nvPr>
            <p:ph idx="2" type="subTitle"/>
          </p:nvPr>
        </p:nvSpPr>
        <p:spPr>
          <a:xfrm>
            <a:off x="423663" y="2501151"/>
            <a:ext cx="81732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400"/>
            </a:lvl9pPr>
          </a:lstStyle>
          <a:p/>
        </p:txBody>
      </p:sp>
      <p:sp>
        <p:nvSpPr>
          <p:cNvPr id="455" name="Google Shape;455;p14"/>
          <p:cNvSpPr txBox="1"/>
          <p:nvPr>
            <p:ph idx="3" type="subTitle"/>
          </p:nvPr>
        </p:nvSpPr>
        <p:spPr>
          <a:xfrm>
            <a:off x="423663" y="3704821"/>
            <a:ext cx="81732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400"/>
            </a:lvl9pPr>
          </a:lstStyle>
          <a:p/>
        </p:txBody>
      </p:sp>
      <p:sp>
        <p:nvSpPr>
          <p:cNvPr id="456" name="Google Shape;45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57" name="Google Shape;457;p14"/>
          <p:cNvSpPr txBox="1"/>
          <p:nvPr>
            <p:ph idx="4" type="body"/>
          </p:nvPr>
        </p:nvSpPr>
        <p:spPr>
          <a:xfrm>
            <a:off x="424219" y="1625944"/>
            <a:ext cx="81732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458" name="Google Shape;458;p14"/>
          <p:cNvSpPr txBox="1"/>
          <p:nvPr>
            <p:ph idx="5" type="body"/>
          </p:nvPr>
        </p:nvSpPr>
        <p:spPr>
          <a:xfrm>
            <a:off x="423656" y="2821041"/>
            <a:ext cx="8173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459" name="Google Shape;459;p14"/>
          <p:cNvSpPr txBox="1"/>
          <p:nvPr>
            <p:ph idx="6" type="body"/>
          </p:nvPr>
        </p:nvSpPr>
        <p:spPr>
          <a:xfrm>
            <a:off x="423656" y="4014788"/>
            <a:ext cx="8174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eam">
  <p:cSld name="CUSTOM_8_1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" name="Google Shape;461;p15"/>
          <p:cNvGrpSpPr/>
          <p:nvPr/>
        </p:nvGrpSpPr>
        <p:grpSpPr>
          <a:xfrm>
            <a:off x="-40875" y="2188976"/>
            <a:ext cx="9184434" cy="2954162"/>
            <a:chOff x="4435" y="7748593"/>
            <a:chExt cx="12182563" cy="5161009"/>
          </a:xfrm>
        </p:grpSpPr>
        <p:sp>
          <p:nvSpPr>
            <p:cNvPr id="462" name="Google Shape;462;p15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5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5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5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15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5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5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5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15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4" name="Google Shape;494;p15"/>
          <p:cNvSpPr txBox="1"/>
          <p:nvPr>
            <p:ph idx="1" type="subTitle"/>
          </p:nvPr>
        </p:nvSpPr>
        <p:spPr>
          <a:xfrm>
            <a:off x="891789" y="3015506"/>
            <a:ext cx="19941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95" name="Google Shape;495;p15"/>
          <p:cNvSpPr txBox="1"/>
          <p:nvPr>
            <p:ph idx="2" type="subTitle"/>
          </p:nvPr>
        </p:nvSpPr>
        <p:spPr>
          <a:xfrm>
            <a:off x="3534977" y="3015506"/>
            <a:ext cx="19941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96" name="Google Shape;496;p15"/>
          <p:cNvSpPr txBox="1"/>
          <p:nvPr>
            <p:ph idx="3" type="subTitle"/>
          </p:nvPr>
        </p:nvSpPr>
        <p:spPr>
          <a:xfrm>
            <a:off x="6178164" y="3015506"/>
            <a:ext cx="19941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97" name="Google Shape;497;p15"/>
          <p:cNvSpPr txBox="1"/>
          <p:nvPr>
            <p:ph type="title"/>
          </p:nvPr>
        </p:nvSpPr>
        <p:spPr>
          <a:xfrm>
            <a:off x="891788" y="502181"/>
            <a:ext cx="728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98" name="Google Shape;498;p15"/>
          <p:cNvSpPr txBox="1"/>
          <p:nvPr>
            <p:ph idx="4" type="body"/>
          </p:nvPr>
        </p:nvSpPr>
        <p:spPr>
          <a:xfrm>
            <a:off x="891788" y="3343969"/>
            <a:ext cx="19941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499" name="Google Shape;499;p15"/>
          <p:cNvSpPr txBox="1"/>
          <p:nvPr>
            <p:ph idx="5" type="body"/>
          </p:nvPr>
        </p:nvSpPr>
        <p:spPr>
          <a:xfrm>
            <a:off x="3534975" y="3335397"/>
            <a:ext cx="1994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500" name="Google Shape;500;p15"/>
          <p:cNvSpPr txBox="1"/>
          <p:nvPr>
            <p:ph idx="6" type="body"/>
          </p:nvPr>
        </p:nvSpPr>
        <p:spPr>
          <a:xfrm>
            <a:off x="6178163" y="3325475"/>
            <a:ext cx="1994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Percentages">
  <p:cSld name="CUSTOM_11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Google Shape;502;p16"/>
          <p:cNvGrpSpPr/>
          <p:nvPr/>
        </p:nvGrpSpPr>
        <p:grpSpPr>
          <a:xfrm>
            <a:off x="-40875" y="2188976"/>
            <a:ext cx="9184434" cy="2954162"/>
            <a:chOff x="4435" y="7748593"/>
            <a:chExt cx="12182563" cy="5161009"/>
          </a:xfrm>
        </p:grpSpPr>
        <p:sp>
          <p:nvSpPr>
            <p:cNvPr id="503" name="Google Shape;503;p16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16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16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16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16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16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16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16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16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16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16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16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16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16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16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5" name="Google Shape;535;p16"/>
          <p:cNvSpPr txBox="1"/>
          <p:nvPr>
            <p:ph type="title"/>
          </p:nvPr>
        </p:nvSpPr>
        <p:spPr>
          <a:xfrm>
            <a:off x="536269" y="1783613"/>
            <a:ext cx="22113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536" name="Google Shape;536;p16"/>
          <p:cNvSpPr txBox="1"/>
          <p:nvPr>
            <p:ph idx="2" type="title"/>
          </p:nvPr>
        </p:nvSpPr>
        <p:spPr>
          <a:xfrm>
            <a:off x="536269" y="673631"/>
            <a:ext cx="803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/>
        </p:txBody>
      </p:sp>
      <p:sp>
        <p:nvSpPr>
          <p:cNvPr id="537" name="Google Shape;537;p16"/>
          <p:cNvSpPr txBox="1"/>
          <p:nvPr>
            <p:ph idx="3" type="title"/>
          </p:nvPr>
        </p:nvSpPr>
        <p:spPr>
          <a:xfrm>
            <a:off x="3387252" y="1783613"/>
            <a:ext cx="22113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538" name="Google Shape;538;p16"/>
          <p:cNvSpPr txBox="1"/>
          <p:nvPr>
            <p:ph idx="4" type="title"/>
          </p:nvPr>
        </p:nvSpPr>
        <p:spPr>
          <a:xfrm>
            <a:off x="6361090" y="1783613"/>
            <a:ext cx="22113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539" name="Google Shape;539;p16"/>
          <p:cNvSpPr txBox="1"/>
          <p:nvPr>
            <p:ph idx="1" type="body"/>
          </p:nvPr>
        </p:nvSpPr>
        <p:spPr>
          <a:xfrm>
            <a:off x="6361085" y="2714794"/>
            <a:ext cx="22113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40" name="Google Shape;540;p16"/>
          <p:cNvSpPr txBox="1"/>
          <p:nvPr>
            <p:ph idx="5" type="body"/>
          </p:nvPr>
        </p:nvSpPr>
        <p:spPr>
          <a:xfrm>
            <a:off x="3387259" y="2706431"/>
            <a:ext cx="22113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41" name="Google Shape;541;p16"/>
          <p:cNvSpPr txBox="1"/>
          <p:nvPr>
            <p:ph idx="6" type="body"/>
          </p:nvPr>
        </p:nvSpPr>
        <p:spPr>
          <a:xfrm>
            <a:off x="536269" y="2706431"/>
            <a:ext cx="22113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42" name="Google Shape;542;p16"/>
          <p:cNvSpPr txBox="1"/>
          <p:nvPr/>
        </p:nvSpPr>
        <p:spPr>
          <a:xfrm rot="5400000">
            <a:off x="-509475" y="46487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fr" sz="900" u="none" cap="none" strike="noStrike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900" u="none" cap="none" strike="noStrike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Six columns">
  <p:cSld name="CUSTOM_12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7"/>
          <p:cNvSpPr txBox="1"/>
          <p:nvPr>
            <p:ph idx="1" type="subTitle"/>
          </p:nvPr>
        </p:nvSpPr>
        <p:spPr>
          <a:xfrm>
            <a:off x="540300" y="1622700"/>
            <a:ext cx="24378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b="1" sz="1500"/>
            </a:lvl9pPr>
          </a:lstStyle>
          <a:p/>
        </p:txBody>
      </p:sp>
      <p:sp>
        <p:nvSpPr>
          <p:cNvPr id="545" name="Google Shape;545;p17"/>
          <p:cNvSpPr txBox="1"/>
          <p:nvPr>
            <p:ph idx="2" type="subTitle"/>
          </p:nvPr>
        </p:nvSpPr>
        <p:spPr>
          <a:xfrm>
            <a:off x="540300" y="3015243"/>
            <a:ext cx="24378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b="1" sz="1500"/>
            </a:lvl9pPr>
          </a:lstStyle>
          <a:p/>
        </p:txBody>
      </p:sp>
      <p:sp>
        <p:nvSpPr>
          <p:cNvPr id="546" name="Google Shape;546;p17"/>
          <p:cNvSpPr txBox="1"/>
          <p:nvPr>
            <p:ph idx="3" type="subTitle"/>
          </p:nvPr>
        </p:nvSpPr>
        <p:spPr>
          <a:xfrm>
            <a:off x="6286340" y="1629735"/>
            <a:ext cx="24378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b="1" sz="1500"/>
            </a:lvl9pPr>
          </a:lstStyle>
          <a:p/>
        </p:txBody>
      </p:sp>
      <p:sp>
        <p:nvSpPr>
          <p:cNvPr id="547" name="Google Shape;547;p17"/>
          <p:cNvSpPr txBox="1"/>
          <p:nvPr>
            <p:ph idx="4" type="subTitle"/>
          </p:nvPr>
        </p:nvSpPr>
        <p:spPr>
          <a:xfrm>
            <a:off x="3428840" y="1635712"/>
            <a:ext cx="24378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b="1" sz="1500"/>
            </a:lvl9pPr>
          </a:lstStyle>
          <a:p/>
        </p:txBody>
      </p:sp>
      <p:sp>
        <p:nvSpPr>
          <p:cNvPr id="548" name="Google Shape;548;p17"/>
          <p:cNvSpPr txBox="1"/>
          <p:nvPr>
            <p:ph idx="5" type="subTitle"/>
          </p:nvPr>
        </p:nvSpPr>
        <p:spPr>
          <a:xfrm>
            <a:off x="3428840" y="3015243"/>
            <a:ext cx="24378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b="1" sz="1500"/>
            </a:lvl9pPr>
          </a:lstStyle>
          <a:p/>
        </p:txBody>
      </p:sp>
      <p:sp>
        <p:nvSpPr>
          <p:cNvPr id="549" name="Google Shape;549;p17"/>
          <p:cNvSpPr txBox="1"/>
          <p:nvPr>
            <p:ph idx="6" type="subTitle"/>
          </p:nvPr>
        </p:nvSpPr>
        <p:spPr>
          <a:xfrm>
            <a:off x="6286340" y="3001335"/>
            <a:ext cx="24378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b="1" sz="1500"/>
            </a:lvl9pPr>
          </a:lstStyle>
          <a:p/>
        </p:txBody>
      </p:sp>
      <p:sp>
        <p:nvSpPr>
          <p:cNvPr id="550" name="Google Shape;550;p17"/>
          <p:cNvSpPr txBox="1"/>
          <p:nvPr>
            <p:ph type="title"/>
          </p:nvPr>
        </p:nvSpPr>
        <p:spPr>
          <a:xfrm>
            <a:off x="540300" y="673631"/>
            <a:ext cx="818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51" name="Google Shape;551;p17"/>
          <p:cNvSpPr txBox="1"/>
          <p:nvPr>
            <p:ph idx="7" type="body"/>
          </p:nvPr>
        </p:nvSpPr>
        <p:spPr>
          <a:xfrm>
            <a:off x="3428840" y="1942350"/>
            <a:ext cx="24378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52" name="Google Shape;552;p17"/>
          <p:cNvSpPr txBox="1"/>
          <p:nvPr>
            <p:ph idx="8" type="body"/>
          </p:nvPr>
        </p:nvSpPr>
        <p:spPr>
          <a:xfrm>
            <a:off x="6286340" y="3313950"/>
            <a:ext cx="24378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53" name="Google Shape;553;p17"/>
          <p:cNvSpPr txBox="1"/>
          <p:nvPr>
            <p:ph idx="9" type="body"/>
          </p:nvPr>
        </p:nvSpPr>
        <p:spPr>
          <a:xfrm>
            <a:off x="3428840" y="3313950"/>
            <a:ext cx="24378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54" name="Google Shape;554;p17"/>
          <p:cNvSpPr txBox="1"/>
          <p:nvPr>
            <p:ph idx="13" type="body"/>
          </p:nvPr>
        </p:nvSpPr>
        <p:spPr>
          <a:xfrm>
            <a:off x="540300" y="1942350"/>
            <a:ext cx="24378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55" name="Google Shape;555;p17"/>
          <p:cNvSpPr txBox="1"/>
          <p:nvPr>
            <p:ph idx="14" type="body"/>
          </p:nvPr>
        </p:nvSpPr>
        <p:spPr>
          <a:xfrm>
            <a:off x="6286340" y="1942350"/>
            <a:ext cx="24378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56" name="Google Shape;556;p17"/>
          <p:cNvSpPr txBox="1"/>
          <p:nvPr>
            <p:ph idx="15" type="body"/>
          </p:nvPr>
        </p:nvSpPr>
        <p:spPr>
          <a:xfrm>
            <a:off x="540300" y="3313950"/>
            <a:ext cx="24378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557" name="Google Shape;557;p17"/>
          <p:cNvGrpSpPr/>
          <p:nvPr/>
        </p:nvGrpSpPr>
        <p:grpSpPr>
          <a:xfrm rot="10800000">
            <a:off x="-40875" y="2188978"/>
            <a:ext cx="9184434" cy="2954162"/>
            <a:chOff x="4435" y="7748593"/>
            <a:chExt cx="12182563" cy="5161009"/>
          </a:xfrm>
        </p:grpSpPr>
        <p:sp>
          <p:nvSpPr>
            <p:cNvPr id="558" name="Google Shape;558;p17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17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17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17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17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17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17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17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17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17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17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17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17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17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7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7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7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7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7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7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7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7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7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7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0" name="Google Shape;590;p17"/>
          <p:cNvSpPr txBox="1"/>
          <p:nvPr/>
        </p:nvSpPr>
        <p:spPr>
          <a:xfrm rot="5400000">
            <a:off x="-509475" y="46487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fr" sz="900" u="none" cap="none" strike="noStrike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900" u="none" cap="none" strike="noStrike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Map">
  <p:cSld name="CUSTOM_13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2" name="Google Shape;592;p18"/>
          <p:cNvGrpSpPr/>
          <p:nvPr/>
        </p:nvGrpSpPr>
        <p:grpSpPr>
          <a:xfrm>
            <a:off x="-40875" y="2188976"/>
            <a:ext cx="9184434" cy="2954162"/>
            <a:chOff x="4435" y="7748593"/>
            <a:chExt cx="12182563" cy="5161009"/>
          </a:xfrm>
        </p:grpSpPr>
        <p:sp>
          <p:nvSpPr>
            <p:cNvPr id="593" name="Google Shape;593;p18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18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18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18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18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18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8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8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8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8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8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8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8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8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8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8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8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8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8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8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8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8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8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8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8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8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8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8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8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8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8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5" name="Google Shape;625;p18"/>
          <p:cNvSpPr txBox="1"/>
          <p:nvPr>
            <p:ph idx="1" type="subTitle"/>
          </p:nvPr>
        </p:nvSpPr>
        <p:spPr>
          <a:xfrm>
            <a:off x="6283875" y="1411781"/>
            <a:ext cx="25485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400"/>
            </a:lvl9pPr>
          </a:lstStyle>
          <a:p/>
        </p:txBody>
      </p:sp>
      <p:sp>
        <p:nvSpPr>
          <p:cNvPr id="626" name="Google Shape;626;p18"/>
          <p:cNvSpPr txBox="1"/>
          <p:nvPr>
            <p:ph idx="2" type="subTitle"/>
          </p:nvPr>
        </p:nvSpPr>
        <p:spPr>
          <a:xfrm>
            <a:off x="6283875" y="3077068"/>
            <a:ext cx="25485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400"/>
            </a:lvl9pPr>
          </a:lstStyle>
          <a:p/>
        </p:txBody>
      </p:sp>
      <p:sp>
        <p:nvSpPr>
          <p:cNvPr id="627" name="Google Shape;62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628" name="Google Shape;628;p18"/>
          <p:cNvSpPr txBox="1"/>
          <p:nvPr>
            <p:ph idx="3" type="body"/>
          </p:nvPr>
        </p:nvSpPr>
        <p:spPr>
          <a:xfrm>
            <a:off x="6283875" y="1738781"/>
            <a:ext cx="2548500" cy="11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629" name="Google Shape;629;p18"/>
          <p:cNvSpPr txBox="1"/>
          <p:nvPr>
            <p:ph idx="4" type="body"/>
          </p:nvPr>
        </p:nvSpPr>
        <p:spPr>
          <a:xfrm>
            <a:off x="6283875" y="3380025"/>
            <a:ext cx="2548500" cy="11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630" name="Google Shape;630;p18"/>
          <p:cNvSpPr txBox="1"/>
          <p:nvPr/>
        </p:nvSpPr>
        <p:spPr>
          <a:xfrm rot="5400000">
            <a:off x="-509475" y="46487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fr" sz="900" u="none" cap="none" strike="noStrike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900" u="none" cap="none" strike="noStrike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Timeline">
  <p:cSld name="CUSTOM_14"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2" name="Google Shape;632;p19"/>
          <p:cNvGrpSpPr/>
          <p:nvPr/>
        </p:nvGrpSpPr>
        <p:grpSpPr>
          <a:xfrm>
            <a:off x="-40875" y="2188976"/>
            <a:ext cx="9184434" cy="2954162"/>
            <a:chOff x="4435" y="7748593"/>
            <a:chExt cx="12182563" cy="5161009"/>
          </a:xfrm>
        </p:grpSpPr>
        <p:sp>
          <p:nvSpPr>
            <p:cNvPr id="633" name="Google Shape;633;p19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19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19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19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19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19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19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19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19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19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19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19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19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19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19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19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19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19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19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19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19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19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19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19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19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19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19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19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19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19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19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19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5" name="Google Shape;665;p19"/>
          <p:cNvSpPr txBox="1"/>
          <p:nvPr>
            <p:ph idx="1" type="subTitle"/>
          </p:nvPr>
        </p:nvSpPr>
        <p:spPr>
          <a:xfrm>
            <a:off x="311700" y="1737000"/>
            <a:ext cx="14982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666" name="Google Shape;666;p19"/>
          <p:cNvSpPr txBox="1"/>
          <p:nvPr>
            <p:ph idx="2" type="subTitle"/>
          </p:nvPr>
        </p:nvSpPr>
        <p:spPr>
          <a:xfrm>
            <a:off x="2081533" y="1737000"/>
            <a:ext cx="14982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667" name="Google Shape;667;p19"/>
          <p:cNvSpPr txBox="1"/>
          <p:nvPr>
            <p:ph idx="3" type="subTitle"/>
          </p:nvPr>
        </p:nvSpPr>
        <p:spPr>
          <a:xfrm>
            <a:off x="3851365" y="1756875"/>
            <a:ext cx="14982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668" name="Google Shape;668;p19"/>
          <p:cNvSpPr txBox="1"/>
          <p:nvPr>
            <p:ph idx="4" type="subTitle"/>
          </p:nvPr>
        </p:nvSpPr>
        <p:spPr>
          <a:xfrm>
            <a:off x="5621198" y="1756875"/>
            <a:ext cx="14982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669" name="Google Shape;669;p19"/>
          <p:cNvSpPr txBox="1"/>
          <p:nvPr>
            <p:ph idx="5" type="subTitle"/>
          </p:nvPr>
        </p:nvSpPr>
        <p:spPr>
          <a:xfrm>
            <a:off x="7391030" y="1737000"/>
            <a:ext cx="14982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670" name="Google Shape;670;p19"/>
          <p:cNvSpPr txBox="1"/>
          <p:nvPr>
            <p:ph type="title"/>
          </p:nvPr>
        </p:nvSpPr>
        <p:spPr>
          <a:xfrm>
            <a:off x="311700" y="730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671" name="Google Shape;671;p19"/>
          <p:cNvSpPr txBox="1"/>
          <p:nvPr>
            <p:ph idx="6" type="body"/>
          </p:nvPr>
        </p:nvSpPr>
        <p:spPr>
          <a:xfrm>
            <a:off x="311700" y="2428969"/>
            <a:ext cx="1498200" cy="17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72" name="Google Shape;672;p19"/>
          <p:cNvSpPr txBox="1"/>
          <p:nvPr>
            <p:ph idx="7" type="body"/>
          </p:nvPr>
        </p:nvSpPr>
        <p:spPr>
          <a:xfrm>
            <a:off x="2081531" y="2428969"/>
            <a:ext cx="1498200" cy="17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73" name="Google Shape;673;p19"/>
          <p:cNvSpPr txBox="1"/>
          <p:nvPr>
            <p:ph idx="8" type="body"/>
          </p:nvPr>
        </p:nvSpPr>
        <p:spPr>
          <a:xfrm>
            <a:off x="3851363" y="2428969"/>
            <a:ext cx="1498200" cy="17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74" name="Google Shape;674;p19"/>
          <p:cNvSpPr txBox="1"/>
          <p:nvPr>
            <p:ph idx="9" type="body"/>
          </p:nvPr>
        </p:nvSpPr>
        <p:spPr>
          <a:xfrm>
            <a:off x="5621194" y="2428969"/>
            <a:ext cx="1498200" cy="17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75" name="Google Shape;675;p19"/>
          <p:cNvSpPr txBox="1"/>
          <p:nvPr>
            <p:ph idx="13" type="body"/>
          </p:nvPr>
        </p:nvSpPr>
        <p:spPr>
          <a:xfrm>
            <a:off x="7391025" y="2428969"/>
            <a:ext cx="1498200" cy="17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76" name="Google Shape;676;p19"/>
          <p:cNvSpPr txBox="1"/>
          <p:nvPr/>
        </p:nvSpPr>
        <p:spPr>
          <a:xfrm rot="5400000">
            <a:off x="-509475" y="46487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fr" sz="900" u="none" cap="none" strike="noStrike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900" u="none" cap="none" strike="noStrike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6 Title and text left">
  <p:cSld name="CUSTOM_15"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0"/>
          <p:cNvSpPr txBox="1"/>
          <p:nvPr>
            <p:ph type="title"/>
          </p:nvPr>
        </p:nvSpPr>
        <p:spPr>
          <a:xfrm>
            <a:off x="483150" y="730781"/>
            <a:ext cx="418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679" name="Google Shape;679;p20"/>
          <p:cNvSpPr txBox="1"/>
          <p:nvPr>
            <p:ph idx="1" type="body"/>
          </p:nvPr>
        </p:nvSpPr>
        <p:spPr>
          <a:xfrm>
            <a:off x="483038" y="1573275"/>
            <a:ext cx="41862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680" name="Google Shape;680;p20"/>
          <p:cNvGrpSpPr/>
          <p:nvPr/>
        </p:nvGrpSpPr>
        <p:grpSpPr>
          <a:xfrm>
            <a:off x="-40875" y="2188976"/>
            <a:ext cx="9184434" cy="2954162"/>
            <a:chOff x="4435" y="7748593"/>
            <a:chExt cx="12182563" cy="5161009"/>
          </a:xfrm>
        </p:grpSpPr>
        <p:sp>
          <p:nvSpPr>
            <p:cNvPr id="681" name="Google Shape;681;p20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20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20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20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20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3" name="Google Shape;713;p20"/>
          <p:cNvSpPr txBox="1"/>
          <p:nvPr/>
        </p:nvSpPr>
        <p:spPr>
          <a:xfrm rot="5400000">
            <a:off x="-509475" y="46487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fr" sz="900" u="none" cap="none" strike="noStrike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900" u="none" cap="none" strike="noStrike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3"/>
          <p:cNvGrpSpPr/>
          <p:nvPr/>
        </p:nvGrpSpPr>
        <p:grpSpPr>
          <a:xfrm>
            <a:off x="-40875" y="2188976"/>
            <a:ext cx="9184434" cy="2954162"/>
            <a:chOff x="4435" y="7748593"/>
            <a:chExt cx="12182563" cy="5161009"/>
          </a:xfrm>
        </p:grpSpPr>
        <p:sp>
          <p:nvSpPr>
            <p:cNvPr id="47" name="Google Shape;47;p3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3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0" name="Google Shape;80;p3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81" name="Google Shape;8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72726" y="207504"/>
            <a:ext cx="663825" cy="42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7 Title and text right">
  <p:cSld name="CUSTOM_16"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21"/>
          <p:cNvSpPr txBox="1"/>
          <p:nvPr>
            <p:ph type="title"/>
          </p:nvPr>
        </p:nvSpPr>
        <p:spPr>
          <a:xfrm>
            <a:off x="4483650" y="730781"/>
            <a:ext cx="418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16" name="Google Shape;716;p21"/>
          <p:cNvSpPr txBox="1"/>
          <p:nvPr>
            <p:ph idx="1" type="body"/>
          </p:nvPr>
        </p:nvSpPr>
        <p:spPr>
          <a:xfrm>
            <a:off x="4483725" y="1881319"/>
            <a:ext cx="4186200" cy="23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717" name="Google Shape;717;p21"/>
          <p:cNvGrpSpPr/>
          <p:nvPr/>
        </p:nvGrpSpPr>
        <p:grpSpPr>
          <a:xfrm>
            <a:off x="-40875" y="2188976"/>
            <a:ext cx="9184434" cy="2954162"/>
            <a:chOff x="4435" y="7748593"/>
            <a:chExt cx="12182563" cy="5161009"/>
          </a:xfrm>
        </p:grpSpPr>
        <p:sp>
          <p:nvSpPr>
            <p:cNvPr id="718" name="Google Shape;718;p21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21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21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21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21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21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21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21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21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21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21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21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21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21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21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21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21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21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21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21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21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21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21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0" name="Google Shape;750;p21"/>
          <p:cNvSpPr txBox="1"/>
          <p:nvPr/>
        </p:nvSpPr>
        <p:spPr>
          <a:xfrm rot="5400000">
            <a:off x="-509475" y="46487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fr" sz="900" u="none" cap="none" strike="noStrike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900" u="none" cap="none" strike="noStrike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1 Credits">
  <p:cSld name="CUSTOM_16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</p:bgPr>
    </p:bg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22"/>
          <p:cNvSpPr txBox="1"/>
          <p:nvPr>
            <p:ph type="title"/>
          </p:nvPr>
        </p:nvSpPr>
        <p:spPr>
          <a:xfrm>
            <a:off x="644231" y="862744"/>
            <a:ext cx="776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53" name="Google Shape;753;p22"/>
          <p:cNvSpPr txBox="1"/>
          <p:nvPr>
            <p:ph idx="1" type="body"/>
          </p:nvPr>
        </p:nvSpPr>
        <p:spPr>
          <a:xfrm>
            <a:off x="644370" y="1613231"/>
            <a:ext cx="7767000" cy="23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754" name="Google Shape;754;p22"/>
          <p:cNvGrpSpPr/>
          <p:nvPr/>
        </p:nvGrpSpPr>
        <p:grpSpPr>
          <a:xfrm>
            <a:off x="-98025" y="2425957"/>
            <a:ext cx="9241692" cy="2718303"/>
            <a:chOff x="4435" y="7748593"/>
            <a:chExt cx="12182563" cy="5161009"/>
          </a:xfrm>
        </p:grpSpPr>
        <p:sp>
          <p:nvSpPr>
            <p:cNvPr id="755" name="Google Shape;755;p22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22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22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22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22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22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22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22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22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22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22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22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22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22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22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22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7" name="Google Shape;787;p22"/>
          <p:cNvSpPr txBox="1"/>
          <p:nvPr/>
        </p:nvSpPr>
        <p:spPr>
          <a:xfrm rot="5400000">
            <a:off x="-509475" y="46487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fr" sz="900" u="none" cap="none" strike="noStrike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900" u="none" cap="none" strike="noStrike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CUSTOM_17"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9" name="Google Shape;789;p23"/>
          <p:cNvGrpSpPr/>
          <p:nvPr/>
        </p:nvGrpSpPr>
        <p:grpSpPr>
          <a:xfrm flipH="1">
            <a:off x="-40875" y="2188976"/>
            <a:ext cx="9184434" cy="2954162"/>
            <a:chOff x="4435" y="7748593"/>
            <a:chExt cx="12182563" cy="5161009"/>
          </a:xfrm>
        </p:grpSpPr>
        <p:sp>
          <p:nvSpPr>
            <p:cNvPr id="790" name="Google Shape;790;p23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23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23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23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23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23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23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23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23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23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23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23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23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23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23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23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23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23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23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23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23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23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23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23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23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23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23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23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2" name="Google Shape;822;p23"/>
          <p:cNvSpPr txBox="1"/>
          <p:nvPr>
            <p:ph idx="1" type="subTitle"/>
          </p:nvPr>
        </p:nvSpPr>
        <p:spPr>
          <a:xfrm>
            <a:off x="3688856" y="2037675"/>
            <a:ext cx="41862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23" name="Google Shape;823;p23"/>
          <p:cNvSpPr txBox="1"/>
          <p:nvPr>
            <p:ph type="title"/>
          </p:nvPr>
        </p:nvSpPr>
        <p:spPr>
          <a:xfrm>
            <a:off x="3688856" y="1338038"/>
            <a:ext cx="418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ldrich"/>
              <a:buNone/>
              <a:defRPr sz="53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824" name="Google Shape;824;p23"/>
          <p:cNvSpPr txBox="1"/>
          <p:nvPr>
            <p:ph idx="2" type="body"/>
          </p:nvPr>
        </p:nvSpPr>
        <p:spPr>
          <a:xfrm>
            <a:off x="3688894" y="2686275"/>
            <a:ext cx="41862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5" name="Google Shape;825;p23"/>
          <p:cNvSpPr txBox="1"/>
          <p:nvPr/>
        </p:nvSpPr>
        <p:spPr>
          <a:xfrm rot="5400000">
            <a:off x="-509475" y="46487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fr" sz="900" u="none" cap="none" strike="noStrike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900" u="none" cap="none" strike="noStrike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7" name="Google Shape;827;p24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828" name="Google Shape;828;p2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24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1" i="0" lang="fr" sz="27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b="0" i="0" lang="fr" sz="27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i="0" lang="fr" sz="27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b="0" i="0" lang="fr" sz="27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i="0" lang="fr" sz="27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i="0" sz="27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1" i="0" sz="27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1" i="0" sz="27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1" i="0" lang="fr" sz="2300" u="none" cap="none" strike="noStrike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i="0" sz="2300" u="none" cap="none" strike="noStrike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fr" sz="20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b="0" i="0" lang="fr" sz="2000" u="sng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i="0" lang="fr" sz="3300" u="none" cap="none" strike="noStrike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b="0" i="0" lang="fr" sz="20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b="0" i="0" sz="20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fr" sz="15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b="0" i="0" sz="15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830" name="Google Shape;830;p24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831" name="Google Shape;831;p24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2" name="Google Shape;832;p24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3" name="Google Shape;833;p24">
              <a:hlinkClick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4" name="Google Shape;834;p24">
              <a:hlinkClick r:id="rId9"/>
            </p:cNvPr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5" name="Google Shape;835;p24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i="0" sz="1800" u="none" cap="none" strike="noStrike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836" name="Google Shape;836;p24"/>
          <p:cNvPicPr preferRelativeResize="0"/>
          <p:nvPr/>
        </p:nvPicPr>
        <p:blipFill rotWithShape="1">
          <a:blip r:embed="rId11">
            <a:alphaModFix/>
          </a:blip>
          <a:srcRect b="20905" l="0" r="0" t="16256"/>
          <a:stretch/>
        </p:blipFill>
        <p:spPr>
          <a:xfrm>
            <a:off x="93806" y="370294"/>
            <a:ext cx="6179850" cy="1553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4"/>
          <p:cNvGrpSpPr/>
          <p:nvPr/>
        </p:nvGrpSpPr>
        <p:grpSpPr>
          <a:xfrm>
            <a:off x="-40875" y="2188976"/>
            <a:ext cx="9184434" cy="2954162"/>
            <a:chOff x="4435" y="7748593"/>
            <a:chExt cx="12182563" cy="5161009"/>
          </a:xfrm>
        </p:grpSpPr>
        <p:sp>
          <p:nvSpPr>
            <p:cNvPr id="84" name="Google Shape;84;p4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pic>
        <p:nvPicPr>
          <p:cNvPr id="118" name="Google Shape;11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72726" y="207504"/>
            <a:ext cx="663825" cy="42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5"/>
          <p:cNvGrpSpPr/>
          <p:nvPr/>
        </p:nvGrpSpPr>
        <p:grpSpPr>
          <a:xfrm>
            <a:off x="-40875" y="2188976"/>
            <a:ext cx="9184434" cy="2954162"/>
            <a:chOff x="4435" y="7748593"/>
            <a:chExt cx="12182563" cy="5161009"/>
          </a:xfrm>
        </p:grpSpPr>
        <p:sp>
          <p:nvSpPr>
            <p:cNvPr id="121" name="Google Shape;121;p5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" name="Google Shape;153;p5"/>
          <p:cNvSpPr txBox="1"/>
          <p:nvPr>
            <p:ph type="title"/>
          </p:nvPr>
        </p:nvSpPr>
        <p:spPr>
          <a:xfrm>
            <a:off x="311700" y="1930935"/>
            <a:ext cx="85206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54" name="Google Shape;154;p5"/>
          <p:cNvSpPr txBox="1"/>
          <p:nvPr>
            <p:ph idx="1" type="subTitle"/>
          </p:nvPr>
        </p:nvSpPr>
        <p:spPr>
          <a:xfrm>
            <a:off x="324600" y="4286475"/>
            <a:ext cx="8535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title">
  <p:cSld name="CUSTOM_18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 txBox="1"/>
          <p:nvPr>
            <p:ph type="title"/>
          </p:nvPr>
        </p:nvSpPr>
        <p:spPr>
          <a:xfrm>
            <a:off x="311738" y="315829"/>
            <a:ext cx="85206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7"/>
          <p:cNvGrpSpPr/>
          <p:nvPr/>
        </p:nvGrpSpPr>
        <p:grpSpPr>
          <a:xfrm>
            <a:off x="-40875" y="2188976"/>
            <a:ext cx="9184434" cy="2954162"/>
            <a:chOff x="4435" y="7748593"/>
            <a:chExt cx="12182563" cy="5161009"/>
          </a:xfrm>
        </p:grpSpPr>
        <p:sp>
          <p:nvSpPr>
            <p:cNvPr id="159" name="Google Shape;159;p7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" name="Google Shape;191;p7"/>
          <p:cNvSpPr txBox="1"/>
          <p:nvPr>
            <p:ph type="title"/>
          </p:nvPr>
        </p:nvSpPr>
        <p:spPr>
          <a:xfrm>
            <a:off x="4554544" y="1187981"/>
            <a:ext cx="39918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ldrich"/>
              <a:buNone/>
              <a:defRPr sz="53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92" name="Google Shape;192;p7"/>
          <p:cNvSpPr txBox="1"/>
          <p:nvPr>
            <p:ph idx="1" type="body"/>
          </p:nvPr>
        </p:nvSpPr>
        <p:spPr>
          <a:xfrm>
            <a:off x="4554525" y="2241206"/>
            <a:ext cx="3991800" cy="16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Talking Points">
  <p:cSld name="CUSTOM_2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8"/>
          <p:cNvGrpSpPr/>
          <p:nvPr/>
        </p:nvGrpSpPr>
        <p:grpSpPr>
          <a:xfrm flipH="1">
            <a:off x="-40875" y="2188976"/>
            <a:ext cx="9184434" cy="2954162"/>
            <a:chOff x="4435" y="7748593"/>
            <a:chExt cx="12182563" cy="5161009"/>
          </a:xfrm>
        </p:grpSpPr>
        <p:sp>
          <p:nvSpPr>
            <p:cNvPr id="195" name="Google Shape;195;p8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7" name="Google Shape;227;p8"/>
          <p:cNvSpPr txBox="1"/>
          <p:nvPr>
            <p:ph type="title"/>
          </p:nvPr>
        </p:nvSpPr>
        <p:spPr>
          <a:xfrm>
            <a:off x="540300" y="502181"/>
            <a:ext cx="829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28" name="Google Shape;228;p8"/>
          <p:cNvSpPr txBox="1"/>
          <p:nvPr>
            <p:ph idx="1" type="body"/>
          </p:nvPr>
        </p:nvSpPr>
        <p:spPr>
          <a:xfrm>
            <a:off x="540300" y="2131196"/>
            <a:ext cx="24711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9" name="Google Shape;229;p8"/>
          <p:cNvSpPr txBox="1"/>
          <p:nvPr>
            <p:ph idx="2" type="body"/>
          </p:nvPr>
        </p:nvSpPr>
        <p:spPr>
          <a:xfrm>
            <a:off x="3508744" y="2131196"/>
            <a:ext cx="24711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0" name="Google Shape;230;p8"/>
          <p:cNvSpPr txBox="1"/>
          <p:nvPr>
            <p:ph idx="3" type="body"/>
          </p:nvPr>
        </p:nvSpPr>
        <p:spPr>
          <a:xfrm>
            <a:off x="540300" y="3661990"/>
            <a:ext cx="24711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1" name="Google Shape;231;p8"/>
          <p:cNvSpPr txBox="1"/>
          <p:nvPr>
            <p:ph idx="4" type="body"/>
          </p:nvPr>
        </p:nvSpPr>
        <p:spPr>
          <a:xfrm>
            <a:off x="3508744" y="3661990"/>
            <a:ext cx="24711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2" name="Google Shape;232;p8"/>
          <p:cNvSpPr txBox="1"/>
          <p:nvPr>
            <p:ph idx="5" type="title"/>
          </p:nvPr>
        </p:nvSpPr>
        <p:spPr>
          <a:xfrm>
            <a:off x="540300" y="1609369"/>
            <a:ext cx="24711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33" name="Google Shape;233;p8"/>
          <p:cNvSpPr txBox="1"/>
          <p:nvPr>
            <p:ph idx="6" type="title"/>
          </p:nvPr>
        </p:nvSpPr>
        <p:spPr>
          <a:xfrm>
            <a:off x="3508744" y="1609369"/>
            <a:ext cx="24711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34" name="Google Shape;234;p8"/>
          <p:cNvSpPr txBox="1"/>
          <p:nvPr>
            <p:ph idx="7" type="title"/>
          </p:nvPr>
        </p:nvSpPr>
        <p:spPr>
          <a:xfrm>
            <a:off x="540300" y="3140163"/>
            <a:ext cx="24711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35" name="Google Shape;235;p8"/>
          <p:cNvSpPr txBox="1"/>
          <p:nvPr>
            <p:ph idx="8" type="title"/>
          </p:nvPr>
        </p:nvSpPr>
        <p:spPr>
          <a:xfrm>
            <a:off x="3508744" y="3140163"/>
            <a:ext cx="24711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"/>
          <p:cNvSpPr txBox="1"/>
          <p:nvPr>
            <p:ph idx="1" type="body"/>
          </p:nvPr>
        </p:nvSpPr>
        <p:spPr>
          <a:xfrm>
            <a:off x="3290231" y="2224219"/>
            <a:ext cx="5541900" cy="1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8" name="Google Shape;238;p9"/>
          <p:cNvSpPr txBox="1"/>
          <p:nvPr>
            <p:ph type="title"/>
          </p:nvPr>
        </p:nvSpPr>
        <p:spPr>
          <a:xfrm>
            <a:off x="3290231" y="1530881"/>
            <a:ext cx="554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grpSp>
        <p:nvGrpSpPr>
          <p:cNvPr id="239" name="Google Shape;239;p9"/>
          <p:cNvGrpSpPr/>
          <p:nvPr/>
        </p:nvGrpSpPr>
        <p:grpSpPr>
          <a:xfrm>
            <a:off x="-40875" y="2188976"/>
            <a:ext cx="9184434" cy="2954162"/>
            <a:chOff x="4435" y="7748593"/>
            <a:chExt cx="12182563" cy="5161009"/>
          </a:xfrm>
        </p:grpSpPr>
        <p:sp>
          <p:nvSpPr>
            <p:cNvPr id="240" name="Google Shape;240;p9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Two columns">
  <p:cSld name="CUSTOM_4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10"/>
          <p:cNvGrpSpPr/>
          <p:nvPr/>
        </p:nvGrpSpPr>
        <p:grpSpPr>
          <a:xfrm>
            <a:off x="-40875" y="2188976"/>
            <a:ext cx="9184434" cy="2954162"/>
            <a:chOff x="4435" y="7748593"/>
            <a:chExt cx="12182563" cy="5161009"/>
          </a:xfrm>
        </p:grpSpPr>
        <p:sp>
          <p:nvSpPr>
            <p:cNvPr id="274" name="Google Shape;274;p10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0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0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0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0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0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0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0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0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0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0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0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0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0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0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0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0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0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0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0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0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0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0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0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0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0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0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0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0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0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0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0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6" name="Google Shape;306;p10"/>
          <p:cNvSpPr txBox="1"/>
          <p:nvPr>
            <p:ph idx="1" type="subTitle"/>
          </p:nvPr>
        </p:nvSpPr>
        <p:spPr>
          <a:xfrm>
            <a:off x="655020" y="1360331"/>
            <a:ext cx="37209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07" name="Google Shape;307;p10"/>
          <p:cNvSpPr txBox="1"/>
          <p:nvPr>
            <p:ph idx="2" type="subTitle"/>
          </p:nvPr>
        </p:nvSpPr>
        <p:spPr>
          <a:xfrm>
            <a:off x="4848116" y="1360331"/>
            <a:ext cx="3720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08" name="Google Shape;308;p10"/>
          <p:cNvSpPr txBox="1"/>
          <p:nvPr>
            <p:ph type="title"/>
          </p:nvPr>
        </p:nvSpPr>
        <p:spPr>
          <a:xfrm>
            <a:off x="655013" y="627225"/>
            <a:ext cx="791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09" name="Google Shape;309;p10"/>
          <p:cNvSpPr txBox="1"/>
          <p:nvPr>
            <p:ph idx="3" type="body"/>
          </p:nvPr>
        </p:nvSpPr>
        <p:spPr>
          <a:xfrm>
            <a:off x="655012" y="2063100"/>
            <a:ext cx="3720600" cy="23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0" name="Google Shape;310;p10"/>
          <p:cNvSpPr txBox="1"/>
          <p:nvPr>
            <p:ph idx="4" type="body"/>
          </p:nvPr>
        </p:nvSpPr>
        <p:spPr>
          <a:xfrm>
            <a:off x="4848109" y="2054288"/>
            <a:ext cx="3720900" cy="23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1"/>
            </a:gs>
            <a:gs pos="50000">
              <a:srgbClr val="292929"/>
            </a:gs>
            <a:gs pos="100000">
              <a:srgbClr val="010101"/>
            </a:gs>
          </a:gsLst>
          <a:lin ang="1350003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M Sans"/>
              <a:buNone/>
              <a:defRPr b="1" i="0" sz="34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M Sans"/>
              <a:buNone/>
              <a:defRPr b="1" i="0" sz="34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M Sans"/>
              <a:buNone/>
              <a:defRPr b="1" i="0" sz="34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M Sans"/>
              <a:buNone/>
              <a:defRPr b="1" i="0" sz="34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M Sans"/>
              <a:buNone/>
              <a:defRPr b="1" i="0" sz="34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M Sans"/>
              <a:buNone/>
              <a:defRPr b="1" i="0" sz="34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M Sans"/>
              <a:buNone/>
              <a:defRPr b="1" i="0" sz="34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M Sans"/>
              <a:buNone/>
              <a:defRPr b="1" i="0" sz="34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M Sans"/>
              <a:buNone/>
              <a:defRPr b="1" i="0" sz="34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 b="0" i="0" sz="14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 b="0" i="0" sz="14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 b="0" i="0" sz="14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 b="0" i="0" sz="14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 b="0" i="0" sz="14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 b="0" i="0" sz="14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 b="0" i="0" sz="14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 b="0" i="0" sz="14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DM Sans"/>
              <a:buChar char="■"/>
              <a:defRPr b="0" i="0" sz="14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8.png"/><Relationship Id="rId6" Type="http://schemas.openxmlformats.org/officeDocument/2006/relationships/image" Target="../media/image10.jpg"/><Relationship Id="rId7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16.png"/><Relationship Id="rId6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flymebotwebapp.azurewebsites.net/api/messages" TargetMode="External"/><Relationship Id="rId4" Type="http://schemas.openxmlformats.org/officeDocument/2006/relationships/hyperlink" Target="https://agreeable-tree-09bfe3f03.2.azurestaticapps.net/" TargetMode="External"/><Relationship Id="rId5" Type="http://schemas.openxmlformats.org/officeDocument/2006/relationships/hyperlink" Target="https://github.com/AnodeGrindYo/FlyMeBot_Ap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25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Développer un chatbot pour réserver des vacances</a:t>
            </a:r>
            <a:endParaRPr sz="3600"/>
          </a:p>
        </p:txBody>
      </p:sp>
      <p:pic>
        <p:nvPicPr>
          <p:cNvPr id="842" name="Google Shape;84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1639" y="3389335"/>
            <a:ext cx="1140726" cy="726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34"/>
          <p:cNvSpPr txBox="1"/>
          <p:nvPr>
            <p:ph idx="1" type="body"/>
          </p:nvPr>
        </p:nvSpPr>
        <p:spPr>
          <a:xfrm>
            <a:off x="618825" y="1206225"/>
            <a:ext cx="3534300" cy="25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Test sur une phrase :</a:t>
            </a:r>
            <a:endParaRPr/>
          </a:p>
        </p:txBody>
      </p:sp>
      <p:sp>
        <p:nvSpPr>
          <p:cNvPr id="901" name="Google Shape;901;p34"/>
          <p:cNvSpPr txBox="1"/>
          <p:nvPr>
            <p:ph type="ctrTitle"/>
          </p:nvPr>
        </p:nvSpPr>
        <p:spPr>
          <a:xfrm>
            <a:off x="618825" y="411675"/>
            <a:ext cx="6853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Evaluation du modèle</a:t>
            </a:r>
            <a:endParaRPr/>
          </a:p>
        </p:txBody>
      </p:sp>
      <p:pic>
        <p:nvPicPr>
          <p:cNvPr id="902" name="Google Shape;9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500" y="1965750"/>
            <a:ext cx="4686075" cy="7114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300000" dist="104775">
              <a:srgbClr val="000000">
                <a:alpha val="50000"/>
              </a:srgbClr>
            </a:outerShdw>
          </a:effectLst>
        </p:spPr>
      </p:pic>
      <p:sp>
        <p:nvSpPr>
          <p:cNvPr id="903" name="Google Shape;903;p34"/>
          <p:cNvSpPr/>
          <p:nvPr/>
        </p:nvSpPr>
        <p:spPr>
          <a:xfrm rot="-5400000">
            <a:off x="5429378" y="1928475"/>
            <a:ext cx="280800" cy="786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300000" dist="1047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4" name="Google Shape;90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6275" y="411675"/>
            <a:ext cx="1906225" cy="46048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300000" dist="10477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35"/>
          <p:cNvSpPr txBox="1"/>
          <p:nvPr>
            <p:ph idx="1" type="body"/>
          </p:nvPr>
        </p:nvSpPr>
        <p:spPr>
          <a:xfrm>
            <a:off x="618825" y="1206225"/>
            <a:ext cx="4790100" cy="26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Test sur une phrase :</a:t>
            </a:r>
            <a:br>
              <a:rPr lang="fr"/>
            </a:br>
            <a:br>
              <a:rPr lang="fr"/>
            </a:br>
            <a:br>
              <a:rPr lang="fr"/>
            </a:br>
            <a:br>
              <a:rPr lang="fr"/>
            </a:br>
            <a:br>
              <a:rPr lang="fr"/>
            </a:br>
            <a:br>
              <a:rPr lang="fr"/>
            </a:b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Evaluation de la précision sur le jeu de test</a:t>
            </a:r>
            <a:br>
              <a:rPr lang="fr"/>
            </a:br>
            <a:r>
              <a:rPr lang="fr"/>
              <a:t>(</a:t>
            </a:r>
            <a:r>
              <a:rPr lang="fr">
                <a:solidFill>
                  <a:schemeClr val="accent2"/>
                </a:solidFill>
              </a:rPr>
              <a:t>Nombre d’entités correctement détectées/Nombre d’entités à détecter</a:t>
            </a:r>
            <a:r>
              <a:rPr lang="fr"/>
              <a:t>)</a:t>
            </a:r>
            <a:endParaRPr/>
          </a:p>
        </p:txBody>
      </p:sp>
      <p:sp>
        <p:nvSpPr>
          <p:cNvPr id="910" name="Google Shape;910;p35"/>
          <p:cNvSpPr txBox="1"/>
          <p:nvPr>
            <p:ph type="ctrTitle"/>
          </p:nvPr>
        </p:nvSpPr>
        <p:spPr>
          <a:xfrm>
            <a:off x="618825" y="411675"/>
            <a:ext cx="6853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Evaluation du modèle</a:t>
            </a:r>
            <a:endParaRPr/>
          </a:p>
        </p:txBody>
      </p:sp>
      <p:pic>
        <p:nvPicPr>
          <p:cNvPr id="911" name="Google Shape;9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500" y="1965750"/>
            <a:ext cx="4686075" cy="7114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300000" dist="104775">
              <a:srgbClr val="000000">
                <a:alpha val="50000"/>
              </a:srgbClr>
            </a:outerShdw>
          </a:effectLst>
        </p:spPr>
      </p:pic>
      <p:sp>
        <p:nvSpPr>
          <p:cNvPr id="912" name="Google Shape;912;p35"/>
          <p:cNvSpPr/>
          <p:nvPr/>
        </p:nvSpPr>
        <p:spPr>
          <a:xfrm rot="-5400000">
            <a:off x="5429378" y="1928475"/>
            <a:ext cx="280800" cy="786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300000" dist="1047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3" name="Google Shape;91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6275" y="411675"/>
            <a:ext cx="1906225" cy="46048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300000" dist="104775">
              <a:srgbClr val="000000">
                <a:alpha val="50000"/>
              </a:srgbClr>
            </a:outerShdw>
          </a:effectLst>
        </p:spPr>
      </p:pic>
      <p:sp>
        <p:nvSpPr>
          <p:cNvPr id="914" name="Google Shape;914;p35"/>
          <p:cNvSpPr/>
          <p:nvPr/>
        </p:nvSpPr>
        <p:spPr>
          <a:xfrm>
            <a:off x="2873475" y="3859225"/>
            <a:ext cx="280800" cy="540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300000" dist="1047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35"/>
          <p:cNvSpPr txBox="1"/>
          <p:nvPr/>
        </p:nvSpPr>
        <p:spPr>
          <a:xfrm>
            <a:off x="2040700" y="4536600"/>
            <a:ext cx="2018100" cy="400200"/>
          </a:xfrm>
          <a:prstGeom prst="rect">
            <a:avLst/>
          </a:prstGeom>
          <a:solidFill>
            <a:srgbClr val="434343"/>
          </a:solidFill>
          <a:ln>
            <a:noFill/>
          </a:ln>
          <a:effectLst>
            <a:outerShdw blurRad="57150" rotWithShape="0" algn="bl" dir="3120000" dist="10477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CB25"/>
                </a:solidFill>
                <a:latin typeface="DM Sans"/>
                <a:ea typeface="DM Sans"/>
                <a:cs typeface="DM Sans"/>
                <a:sym typeface="DM Sans"/>
              </a:rPr>
              <a:t>69.175%</a:t>
            </a:r>
            <a:endParaRPr>
              <a:solidFill>
                <a:srgbClr val="FFCB2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16" name="Google Shape;916;p35"/>
          <p:cNvSpPr txBox="1"/>
          <p:nvPr/>
        </p:nvSpPr>
        <p:spPr>
          <a:xfrm>
            <a:off x="618825" y="4536600"/>
            <a:ext cx="137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rPr>
              <a:t>Score moyen :</a:t>
            </a:r>
            <a:endParaRPr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36"/>
          <p:cNvSpPr txBox="1"/>
          <p:nvPr>
            <p:ph idx="1" type="body"/>
          </p:nvPr>
        </p:nvSpPr>
        <p:spPr>
          <a:xfrm>
            <a:off x="618825" y="1100000"/>
            <a:ext cx="8280000" cy="26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>
                <a:solidFill>
                  <a:schemeClr val="accent2"/>
                </a:solidFill>
              </a:rPr>
              <a:t>SDK Microsoft Bot Framework 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Je suis parti d’un template de base que j’ai </a:t>
            </a:r>
            <a:r>
              <a:rPr lang="fr">
                <a:solidFill>
                  <a:schemeClr val="lt1"/>
                </a:solidFill>
              </a:rPr>
              <a:t>modifié</a:t>
            </a:r>
            <a:r>
              <a:rPr lang="fr"/>
              <a:t> et </a:t>
            </a:r>
            <a:r>
              <a:rPr lang="fr">
                <a:solidFill>
                  <a:schemeClr val="lt1"/>
                </a:solidFill>
              </a:rPr>
              <a:t>enrichi</a:t>
            </a:r>
            <a:r>
              <a:rPr lang="fr"/>
              <a:t>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fr">
                <a:solidFill>
                  <a:schemeClr val="lt1"/>
                </a:solidFill>
              </a:rPr>
              <a:t>Implémentation des dialogues : </a:t>
            </a:r>
            <a:r>
              <a:rPr lang="fr"/>
              <a:t>(message de bienvenue, demande des infos, confirmation…)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>
                <a:solidFill>
                  <a:schemeClr val="lt1"/>
                </a:solidFill>
              </a:rPr>
              <a:t>Connection du bot à LUIS</a:t>
            </a:r>
            <a:r>
              <a:rPr lang="fr"/>
              <a:t> pour extraire les entités des messages de l’utilisateur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Test en local avec </a:t>
            </a:r>
            <a:r>
              <a:rPr lang="fr">
                <a:solidFill>
                  <a:schemeClr val="lt1"/>
                </a:solidFill>
              </a:rPr>
              <a:t>Bot Framework Emulator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Tests Unitaires</a:t>
            </a:r>
            <a:endParaRPr/>
          </a:p>
        </p:txBody>
      </p:sp>
      <p:sp>
        <p:nvSpPr>
          <p:cNvPr id="922" name="Google Shape;922;p36"/>
          <p:cNvSpPr txBox="1"/>
          <p:nvPr>
            <p:ph type="ctrTitle"/>
          </p:nvPr>
        </p:nvSpPr>
        <p:spPr>
          <a:xfrm>
            <a:off x="618825" y="411675"/>
            <a:ext cx="7377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Développement du </a:t>
            </a:r>
            <a:r>
              <a:rPr lang="fr">
                <a:solidFill>
                  <a:schemeClr val="accent2"/>
                </a:solidFill>
              </a:rPr>
              <a:t>chatbot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923" name="Google Shape;9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9701" y="2541400"/>
            <a:ext cx="3680025" cy="213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7"/>
          <p:cNvSpPr txBox="1"/>
          <p:nvPr>
            <p:ph idx="1" type="body"/>
          </p:nvPr>
        </p:nvSpPr>
        <p:spPr>
          <a:xfrm>
            <a:off x="618825" y="3178650"/>
            <a:ext cx="3534300" cy="18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lt1"/>
                </a:solidFill>
              </a:rPr>
              <a:t>Principales ressources Azure utilisées :</a:t>
            </a:r>
            <a:endParaRPr u="sng">
              <a:solidFill>
                <a:schemeClr val="lt1"/>
              </a:solidFill>
            </a:endParaRPr>
          </a:p>
        </p:txBody>
      </p:sp>
      <p:sp>
        <p:nvSpPr>
          <p:cNvPr id="929" name="Google Shape;929;p37"/>
          <p:cNvSpPr txBox="1"/>
          <p:nvPr>
            <p:ph type="ctrTitle"/>
          </p:nvPr>
        </p:nvSpPr>
        <p:spPr>
          <a:xfrm>
            <a:off x="618825" y="411675"/>
            <a:ext cx="7399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Déploiement du </a:t>
            </a:r>
            <a:r>
              <a:rPr lang="fr">
                <a:solidFill>
                  <a:schemeClr val="accent2"/>
                </a:solidFill>
              </a:rPr>
              <a:t>chatbot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930" name="Google Shape;93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1210"/>
            <a:ext cx="9144003" cy="2129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1" name="Google Shape;93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501" y="3684325"/>
            <a:ext cx="1494051" cy="85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2" name="Google Shape;932;p37"/>
          <p:cNvPicPr preferRelativeResize="0"/>
          <p:nvPr/>
        </p:nvPicPr>
        <p:blipFill rotWithShape="1">
          <a:blip r:embed="rId5">
            <a:alphaModFix/>
          </a:blip>
          <a:srcRect b="42189" l="0" r="0" t="0"/>
          <a:stretch/>
        </p:blipFill>
        <p:spPr>
          <a:xfrm>
            <a:off x="2424444" y="3684325"/>
            <a:ext cx="2637182" cy="85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3" name="Google Shape;933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46301" y="3622087"/>
            <a:ext cx="1739075" cy="97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Google Shape;934;p37"/>
          <p:cNvPicPr preferRelativeResize="0"/>
          <p:nvPr/>
        </p:nvPicPr>
        <p:blipFill rotWithShape="1">
          <a:blip r:embed="rId7">
            <a:alphaModFix/>
          </a:blip>
          <a:srcRect b="0" l="60926" r="0" t="0"/>
          <a:stretch/>
        </p:blipFill>
        <p:spPr>
          <a:xfrm>
            <a:off x="5568325" y="3408675"/>
            <a:ext cx="122072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38"/>
          <p:cNvSpPr txBox="1"/>
          <p:nvPr>
            <p:ph idx="1" type="body"/>
          </p:nvPr>
        </p:nvSpPr>
        <p:spPr>
          <a:xfrm>
            <a:off x="618825" y="1107600"/>
            <a:ext cx="8317800" cy="26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détecter d’éventuelles défaillances du chatbot, on utilise le service </a:t>
            </a:r>
            <a:r>
              <a:rPr lang="fr">
                <a:solidFill>
                  <a:schemeClr val="accent2"/>
                </a:solidFill>
              </a:rPr>
              <a:t>Application Insights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Mise en place d’une </a:t>
            </a:r>
            <a:r>
              <a:rPr lang="fr">
                <a:solidFill>
                  <a:schemeClr val="lt1"/>
                </a:solidFill>
              </a:rPr>
              <a:t>alerte</a:t>
            </a:r>
            <a:r>
              <a:rPr lang="fr"/>
              <a:t> lorsqu’un utilisateur clique sur “</a:t>
            </a:r>
            <a:r>
              <a:rPr lang="fr">
                <a:solidFill>
                  <a:schemeClr val="accent2"/>
                </a:solidFill>
              </a:rPr>
              <a:t>non</a:t>
            </a:r>
            <a:r>
              <a:rPr lang="fr"/>
              <a:t>” 3 fois d’affilée</a:t>
            </a:r>
            <a:endParaRPr/>
          </a:p>
        </p:txBody>
      </p:sp>
      <p:sp>
        <p:nvSpPr>
          <p:cNvPr id="940" name="Google Shape;940;p38"/>
          <p:cNvSpPr txBox="1"/>
          <p:nvPr>
            <p:ph type="ctrTitle"/>
          </p:nvPr>
        </p:nvSpPr>
        <p:spPr>
          <a:xfrm>
            <a:off x="618825" y="411675"/>
            <a:ext cx="6838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Monitoring en production</a:t>
            </a:r>
            <a:endParaRPr/>
          </a:p>
        </p:txBody>
      </p:sp>
      <p:pic>
        <p:nvPicPr>
          <p:cNvPr id="941" name="Google Shape;94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875" y="1920650"/>
            <a:ext cx="1494425" cy="2756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640000" dist="133350">
              <a:srgbClr val="000000">
                <a:alpha val="50000"/>
              </a:srgbClr>
            </a:outerShdw>
          </a:effectLst>
        </p:spPr>
      </p:pic>
      <p:pic>
        <p:nvPicPr>
          <p:cNvPr id="942" name="Google Shape;94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214456">
            <a:off x="1876953" y="3977909"/>
            <a:ext cx="695891" cy="964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3" name="Google Shape;94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1050" y="2048300"/>
            <a:ext cx="2883500" cy="20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640000" dist="133350">
              <a:srgbClr val="000000">
                <a:alpha val="50000"/>
              </a:srgbClr>
            </a:outerShdw>
          </a:effectLst>
        </p:spPr>
      </p:pic>
      <p:sp>
        <p:nvSpPr>
          <p:cNvPr id="944" name="Google Shape;944;p38"/>
          <p:cNvSpPr/>
          <p:nvPr/>
        </p:nvSpPr>
        <p:spPr>
          <a:xfrm rot="-5400000">
            <a:off x="2780278" y="2603675"/>
            <a:ext cx="280800" cy="786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640000" dist="1333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38"/>
          <p:cNvSpPr/>
          <p:nvPr/>
        </p:nvSpPr>
        <p:spPr>
          <a:xfrm rot="-5400000">
            <a:off x="6604528" y="2603675"/>
            <a:ext cx="280800" cy="786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640000" dist="1333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6" name="Google Shape;946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57328" y="2220081"/>
            <a:ext cx="1494426" cy="170890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640000" dist="1333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39"/>
          <p:cNvSpPr txBox="1"/>
          <p:nvPr>
            <p:ph type="ctrTitle"/>
          </p:nvPr>
        </p:nvSpPr>
        <p:spPr>
          <a:xfrm>
            <a:off x="618825" y="411675"/>
            <a:ext cx="6853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 du </a:t>
            </a:r>
            <a:r>
              <a:rPr lang="fr">
                <a:solidFill>
                  <a:schemeClr val="accent2"/>
                </a:solidFill>
              </a:rPr>
              <a:t>chatbot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952" name="Google Shape;95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4188" y="1096350"/>
            <a:ext cx="4155631" cy="38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40"/>
          <p:cNvSpPr txBox="1"/>
          <p:nvPr>
            <p:ph idx="1" type="body"/>
          </p:nvPr>
        </p:nvSpPr>
        <p:spPr>
          <a:xfrm>
            <a:off x="618825" y="1679175"/>
            <a:ext cx="3534300" cy="31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>
                <a:solidFill>
                  <a:schemeClr val="lt1"/>
                </a:solidFill>
              </a:rPr>
              <a:t>récupération des conversations</a:t>
            </a:r>
            <a:r>
              <a:rPr lang="fr"/>
              <a:t> entre les utilisateurs et le bot pour </a:t>
            </a:r>
            <a:r>
              <a:rPr lang="fr">
                <a:solidFill>
                  <a:schemeClr val="accent2"/>
                </a:solidFill>
              </a:rPr>
              <a:t>enrichir continuellement le jeu de données d’entraînement</a:t>
            </a:r>
            <a:r>
              <a:rPr lang="fr"/>
              <a:t> de LUIS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Lorsque un certain nombre d’</a:t>
            </a:r>
            <a:r>
              <a:rPr lang="fr">
                <a:solidFill>
                  <a:schemeClr val="lt1"/>
                </a:solidFill>
              </a:rPr>
              <a:t>alertes ont été déclenchées</a:t>
            </a:r>
            <a:r>
              <a:rPr lang="fr"/>
              <a:t>, </a:t>
            </a:r>
            <a:r>
              <a:rPr lang="fr">
                <a:solidFill>
                  <a:schemeClr val="accent2"/>
                </a:solidFill>
              </a:rPr>
              <a:t>entraîner LUIS</a:t>
            </a:r>
            <a:r>
              <a:rPr lang="fr"/>
              <a:t> avec les nouvelles données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>
                <a:solidFill>
                  <a:schemeClr val="lt1"/>
                </a:solidFill>
              </a:rPr>
              <a:t>évaluer la performance du nouveau modèle</a:t>
            </a:r>
            <a:r>
              <a:rPr lang="fr"/>
              <a:t>, </a:t>
            </a:r>
            <a:r>
              <a:rPr lang="fr">
                <a:solidFill>
                  <a:schemeClr val="accent2"/>
                </a:solidFill>
              </a:rPr>
              <a:t>le déployer s’il est meilleur que l’ancien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958" name="Google Shape;958;p40"/>
          <p:cNvSpPr txBox="1"/>
          <p:nvPr>
            <p:ph type="ctrTitle"/>
          </p:nvPr>
        </p:nvSpPr>
        <p:spPr>
          <a:xfrm>
            <a:off x="618825" y="411675"/>
            <a:ext cx="7437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 cible</a:t>
            </a:r>
            <a:endParaRPr/>
          </a:p>
        </p:txBody>
      </p:sp>
      <p:pic>
        <p:nvPicPr>
          <p:cNvPr id="959" name="Google Shape;95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5525" y="1141875"/>
            <a:ext cx="4141893" cy="38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41"/>
          <p:cNvSpPr txBox="1"/>
          <p:nvPr>
            <p:ph idx="1" type="body"/>
          </p:nvPr>
        </p:nvSpPr>
        <p:spPr>
          <a:xfrm>
            <a:off x="618825" y="1251725"/>
            <a:ext cx="7149600" cy="25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>
                <a:solidFill>
                  <a:schemeClr val="accent2"/>
                </a:solidFill>
              </a:rPr>
              <a:t>Connecter</a:t>
            </a:r>
            <a:r>
              <a:rPr lang="fr"/>
              <a:t> le chatbot à de nouveaux canaux ( slack, messenger…</a:t>
            </a:r>
            <a:r>
              <a:rPr lang="fr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Ajouter de </a:t>
            </a:r>
            <a:r>
              <a:rPr lang="fr">
                <a:solidFill>
                  <a:schemeClr val="accent2"/>
                </a:solidFill>
              </a:rPr>
              <a:t>nouvelles entités</a:t>
            </a:r>
            <a:r>
              <a:rPr lang="fr"/>
              <a:t> ( nombre de passager, classe, …)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>
                <a:solidFill>
                  <a:schemeClr val="accent2"/>
                </a:solidFill>
              </a:rPr>
              <a:t>Améliorer la détection des destination</a:t>
            </a:r>
            <a:r>
              <a:rPr lang="fr"/>
              <a:t> (par exemple, il existe plusieurs Paris dans le monde)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Remonter </a:t>
            </a:r>
            <a:r>
              <a:rPr lang="fr">
                <a:solidFill>
                  <a:schemeClr val="accent2"/>
                </a:solidFill>
              </a:rPr>
              <a:t>plus d’informations</a:t>
            </a:r>
            <a:r>
              <a:rPr lang="fr"/>
              <a:t> dans </a:t>
            </a:r>
            <a:r>
              <a:rPr lang="fr">
                <a:solidFill>
                  <a:schemeClr val="lt1"/>
                </a:solidFill>
              </a:rPr>
              <a:t>Applications Insights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Mettre en place l’</a:t>
            </a:r>
            <a:r>
              <a:rPr lang="fr">
                <a:solidFill>
                  <a:schemeClr val="accent2"/>
                </a:solidFill>
              </a:rPr>
              <a:t>intégration continue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Rajouter </a:t>
            </a:r>
            <a:r>
              <a:rPr lang="fr">
                <a:solidFill>
                  <a:schemeClr val="accent2"/>
                </a:solidFill>
              </a:rPr>
              <a:t>plus de tests unitaires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965" name="Google Shape;965;p41"/>
          <p:cNvSpPr txBox="1"/>
          <p:nvPr>
            <p:ph type="ctrTitle"/>
          </p:nvPr>
        </p:nvSpPr>
        <p:spPr>
          <a:xfrm>
            <a:off x="618825" y="411675"/>
            <a:ext cx="6815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Axes d’amélioration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26"/>
          <p:cNvSpPr txBox="1"/>
          <p:nvPr>
            <p:ph idx="1" type="body"/>
          </p:nvPr>
        </p:nvSpPr>
        <p:spPr>
          <a:xfrm>
            <a:off x="618825" y="1679175"/>
            <a:ext cx="3534300" cy="23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Contexte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Objectifs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Jeu de données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LUIS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Chatbot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Monitoring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Architecture (et évolutions)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Pistes d’améliorations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Conclusion</a:t>
            </a:r>
            <a:endParaRPr/>
          </a:p>
        </p:txBody>
      </p:sp>
      <p:sp>
        <p:nvSpPr>
          <p:cNvPr id="848" name="Google Shape;848;p26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27"/>
          <p:cNvSpPr txBox="1"/>
          <p:nvPr>
            <p:ph idx="1" type="body"/>
          </p:nvPr>
        </p:nvSpPr>
        <p:spPr>
          <a:xfrm>
            <a:off x="618825" y="1679175"/>
            <a:ext cx="66342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>
                <a:solidFill>
                  <a:schemeClr val="lt1"/>
                </a:solidFill>
              </a:rPr>
              <a:t>Chatbot (</a:t>
            </a:r>
            <a:r>
              <a:rPr lang="fr">
                <a:solidFill>
                  <a:schemeClr val="accent2"/>
                </a:solidFill>
              </a:rPr>
              <a:t>Bot Framework Emulator</a:t>
            </a:r>
            <a:r>
              <a:rPr lang="fr">
                <a:solidFill>
                  <a:schemeClr val="lt1"/>
                </a:solidFill>
              </a:rPr>
              <a:t>) :</a:t>
            </a:r>
            <a:r>
              <a:rPr lang="fr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>
                <a:solidFill>
                  <a:schemeClr val="lt1"/>
                </a:solidFill>
              </a:rPr>
              <a:t>URL :</a:t>
            </a:r>
            <a:r>
              <a:rPr lang="fr"/>
              <a:t> </a:t>
            </a:r>
            <a:r>
              <a:rPr lang="fr" u="sng">
                <a:solidFill>
                  <a:schemeClr val="hlink"/>
                </a:solidFill>
                <a:hlinkClick r:id="rId3"/>
              </a:rPr>
              <a:t>https://flymebotwebapp.azurewebsites.net/api/messages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>
                <a:solidFill>
                  <a:schemeClr val="lt1"/>
                </a:solidFill>
              </a:rPr>
              <a:t>App ID :</a:t>
            </a:r>
            <a:r>
              <a:rPr lang="fr"/>
              <a:t> 4fcb967e-f472-4ee5-9832-ce6de8d09720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>
                <a:solidFill>
                  <a:schemeClr val="lt1"/>
                </a:solidFill>
              </a:rPr>
              <a:t>Password :</a:t>
            </a:r>
            <a:r>
              <a:rPr lang="fr"/>
              <a:t> dnZ8Q~~Bb_8Xz.EBPUR58B1CleCx0mG07l3xlcG3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>
                <a:solidFill>
                  <a:schemeClr val="lt1"/>
                </a:solidFill>
              </a:rPr>
              <a:t>Page Web :</a:t>
            </a:r>
            <a:r>
              <a:rPr lang="fr"/>
              <a:t> </a:t>
            </a:r>
            <a:r>
              <a:rPr lang="fr" u="sng">
                <a:solidFill>
                  <a:schemeClr val="hlink"/>
                </a:solidFill>
                <a:hlinkClick r:id="rId4"/>
              </a:rPr>
              <a:t>https://agreeable-tree-09bfe3f03.2.azurestaticapps.net/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>
                <a:solidFill>
                  <a:schemeClr val="lt1"/>
                </a:solidFill>
              </a:rPr>
              <a:t>Github : </a:t>
            </a:r>
            <a:r>
              <a:rPr lang="fr" u="sng">
                <a:hlinkClick r:id="rId5"/>
              </a:rPr>
              <a:t>https://github.com/AnodeGrindYo/FlyMeBot_App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27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Liens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28"/>
          <p:cNvSpPr txBox="1"/>
          <p:nvPr>
            <p:ph idx="1" type="body"/>
          </p:nvPr>
        </p:nvSpPr>
        <p:spPr>
          <a:xfrm>
            <a:off x="618825" y="1679175"/>
            <a:ext cx="76998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2"/>
                </a:solidFill>
              </a:rPr>
              <a:t>Fly Me</a:t>
            </a:r>
            <a:r>
              <a:rPr lang="fr"/>
              <a:t> est une agence qui propose des voyages clé en main pour les particuliers ou les professionnels, et qui a lancé un projet ambitieux 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Développer un </a:t>
            </a:r>
            <a:r>
              <a:rPr lang="fr">
                <a:solidFill>
                  <a:schemeClr val="accent2"/>
                </a:solidFill>
              </a:rPr>
              <a:t>chatbot</a:t>
            </a:r>
            <a:r>
              <a:rPr lang="fr"/>
              <a:t> pour </a:t>
            </a:r>
            <a:r>
              <a:rPr lang="fr">
                <a:solidFill>
                  <a:schemeClr val="accent2"/>
                </a:solidFill>
              </a:rPr>
              <a:t>aider les utilisateurs à choisir une offre de voyage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860" name="Google Shape;860;p28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Contexte</a:t>
            </a:r>
            <a:endParaRPr/>
          </a:p>
        </p:txBody>
      </p:sp>
      <p:pic>
        <p:nvPicPr>
          <p:cNvPr id="861" name="Google Shape;8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1188" y="2522195"/>
            <a:ext cx="2961625" cy="246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29"/>
          <p:cNvSpPr txBox="1"/>
          <p:nvPr>
            <p:ph idx="1" type="body"/>
          </p:nvPr>
        </p:nvSpPr>
        <p:spPr>
          <a:xfrm>
            <a:off x="618825" y="1297250"/>
            <a:ext cx="7699800" cy="24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>
                <a:solidFill>
                  <a:schemeClr val="accent2"/>
                </a:solidFill>
              </a:rPr>
              <a:t>Développer le MVP d’un chatbot</a:t>
            </a:r>
            <a:r>
              <a:rPr lang="fr"/>
              <a:t> pour aider les utilisateurs à réserver un billet d’avion, et le déployer en production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>
                <a:solidFill>
                  <a:schemeClr val="accent2"/>
                </a:solidFill>
              </a:rPr>
              <a:t>Monitorer l’activité en production</a:t>
            </a:r>
            <a:r>
              <a:rPr lang="fr"/>
              <a:t>, afin de détecter les mauvaises réponses apportées par le chatbot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Mettre en place une </a:t>
            </a:r>
            <a:r>
              <a:rPr lang="fr">
                <a:solidFill>
                  <a:schemeClr val="accent2"/>
                </a:solidFill>
              </a:rPr>
              <a:t>méthodologie de mise à jour du chatbot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Implémenter des </a:t>
            </a:r>
            <a:r>
              <a:rPr lang="fr">
                <a:solidFill>
                  <a:schemeClr val="accent2"/>
                </a:solidFill>
              </a:rPr>
              <a:t>tests unitaires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867" name="Google Shape;867;p29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Objectifs</a:t>
            </a:r>
            <a:endParaRPr/>
          </a:p>
        </p:txBody>
      </p:sp>
      <p:pic>
        <p:nvPicPr>
          <p:cNvPr id="868" name="Google Shape;8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202" y="3210262"/>
            <a:ext cx="6781599" cy="1579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30"/>
          <p:cNvSpPr txBox="1"/>
          <p:nvPr>
            <p:ph idx="1" type="body"/>
          </p:nvPr>
        </p:nvSpPr>
        <p:spPr>
          <a:xfrm>
            <a:off x="618825" y="1198625"/>
            <a:ext cx="8317800" cy="25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Frames Dataset (Microsoft) 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Dialogues entre chatbot et utilisateurs :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1369 échanges 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30"/>
          <p:cNvSpPr txBox="1"/>
          <p:nvPr>
            <p:ph type="ctrTitle"/>
          </p:nvPr>
        </p:nvSpPr>
        <p:spPr>
          <a:xfrm>
            <a:off x="618825" y="411675"/>
            <a:ext cx="7506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Jeu de données</a:t>
            </a:r>
            <a:endParaRPr/>
          </a:p>
        </p:txBody>
      </p:sp>
      <p:pic>
        <p:nvPicPr>
          <p:cNvPr id="875" name="Google Shape;8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713" y="2057925"/>
            <a:ext cx="6058576" cy="30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31"/>
          <p:cNvSpPr txBox="1"/>
          <p:nvPr>
            <p:ph idx="1" type="body"/>
          </p:nvPr>
        </p:nvSpPr>
        <p:spPr>
          <a:xfrm>
            <a:off x="618825" y="1198625"/>
            <a:ext cx="8317800" cy="25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200"/>
              <a:t>Informations sur chaque message 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fr" sz="1200"/>
              <a:t>texte du message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fr" sz="1200"/>
              <a:t>intention du message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fr" sz="1200"/>
              <a:t>labels (entités clé/valeurs)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fr" sz="1200"/>
              <a:t>…</a:t>
            </a:r>
            <a:endParaRPr sz="12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31"/>
          <p:cNvSpPr txBox="1"/>
          <p:nvPr>
            <p:ph type="ctrTitle"/>
          </p:nvPr>
        </p:nvSpPr>
        <p:spPr>
          <a:xfrm>
            <a:off x="618825" y="411675"/>
            <a:ext cx="7506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Jeu de données</a:t>
            </a:r>
            <a:endParaRPr/>
          </a:p>
        </p:txBody>
      </p:sp>
      <p:pic>
        <p:nvPicPr>
          <p:cNvPr id="882" name="Google Shape;8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7275" y="989475"/>
            <a:ext cx="5179350" cy="4115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32"/>
          <p:cNvSpPr txBox="1"/>
          <p:nvPr>
            <p:ph idx="1" type="body"/>
          </p:nvPr>
        </p:nvSpPr>
        <p:spPr>
          <a:xfrm>
            <a:off x="618825" y="1077250"/>
            <a:ext cx="7635000" cy="26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>
                <a:solidFill>
                  <a:schemeClr val="accent2"/>
                </a:solidFill>
              </a:rPr>
              <a:t>LUIS</a:t>
            </a:r>
            <a:r>
              <a:rPr lang="fr"/>
              <a:t> </a:t>
            </a:r>
            <a:r>
              <a:rPr lang="fr"/>
              <a:t>est un </a:t>
            </a:r>
            <a:r>
              <a:rPr lang="fr">
                <a:solidFill>
                  <a:schemeClr val="accent2"/>
                </a:solidFill>
              </a:rPr>
              <a:t>service d’IA conversationnelle</a:t>
            </a:r>
            <a:r>
              <a:rPr lang="fr"/>
              <a:t> qui applique une intelligence de machine learning personnalisée au texte en </a:t>
            </a:r>
            <a:r>
              <a:rPr lang="fr">
                <a:solidFill>
                  <a:schemeClr val="accent2"/>
                </a:solidFill>
              </a:rPr>
              <a:t>langage naturel</a:t>
            </a:r>
            <a:r>
              <a:rPr lang="fr"/>
              <a:t> des conversations d’un utilisateur afin d’en </a:t>
            </a:r>
            <a:r>
              <a:rPr lang="fr">
                <a:solidFill>
                  <a:schemeClr val="lt1"/>
                </a:solidFill>
              </a:rPr>
              <a:t>prédire le sens général</a:t>
            </a:r>
            <a:r>
              <a:rPr lang="fr"/>
              <a:t> (</a:t>
            </a:r>
            <a:r>
              <a:rPr lang="fr">
                <a:solidFill>
                  <a:srgbClr val="B4A7D6"/>
                </a:solidFill>
              </a:rPr>
              <a:t>intentions</a:t>
            </a:r>
            <a:r>
              <a:rPr lang="fr"/>
              <a:t>) et d’en </a:t>
            </a:r>
            <a:r>
              <a:rPr lang="fr">
                <a:solidFill>
                  <a:schemeClr val="lt1"/>
                </a:solidFill>
              </a:rPr>
              <a:t>extraire des informations détaillées pertinentes </a:t>
            </a:r>
            <a:r>
              <a:rPr lang="fr"/>
              <a:t>(</a:t>
            </a:r>
            <a:r>
              <a:rPr lang="fr">
                <a:solidFill>
                  <a:srgbClr val="B4A7D6"/>
                </a:solidFill>
              </a:rPr>
              <a:t>entités</a:t>
            </a:r>
            <a:r>
              <a:rPr lang="fr"/>
              <a:t>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Pour le MVP, le chatbot est capable d’identifier l’intention </a:t>
            </a:r>
            <a:r>
              <a:rPr lang="fr">
                <a:solidFill>
                  <a:schemeClr val="accent2"/>
                </a:solidFill>
              </a:rPr>
              <a:t>BookFlight</a:t>
            </a:r>
            <a:r>
              <a:rPr lang="fr"/>
              <a:t>, ainsi que les entités suivantes pour cette intention :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32"/>
          <p:cNvSpPr txBox="1"/>
          <p:nvPr>
            <p:ph type="ctrTitle"/>
          </p:nvPr>
        </p:nvSpPr>
        <p:spPr>
          <a:xfrm>
            <a:off x="618825" y="411675"/>
            <a:ext cx="6823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LUIS (</a:t>
            </a:r>
            <a:r>
              <a:rPr lang="fr">
                <a:solidFill>
                  <a:schemeClr val="accent2"/>
                </a:solidFill>
              </a:rPr>
              <a:t>Language Understanding</a:t>
            </a:r>
            <a:r>
              <a:rPr lang="fr"/>
              <a:t>)</a:t>
            </a:r>
            <a:endParaRPr/>
          </a:p>
        </p:txBody>
      </p:sp>
      <p:pic>
        <p:nvPicPr>
          <p:cNvPr id="889" name="Google Shape;8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0600" y="3033950"/>
            <a:ext cx="2502800" cy="14419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240000" dist="2476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33"/>
          <p:cNvSpPr txBox="1"/>
          <p:nvPr>
            <p:ph idx="1" type="body"/>
          </p:nvPr>
        </p:nvSpPr>
        <p:spPr>
          <a:xfrm>
            <a:off x="618825" y="989475"/>
            <a:ext cx="6451500" cy="23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Etapes : </a:t>
            </a:r>
            <a:br>
              <a:rPr lang="fr" u="sng"/>
            </a:b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Création de la ressource </a:t>
            </a:r>
            <a:r>
              <a:rPr lang="fr">
                <a:solidFill>
                  <a:schemeClr val="accent2"/>
                </a:solidFill>
              </a:rPr>
              <a:t>LUIS</a:t>
            </a:r>
            <a:r>
              <a:rPr lang="fr"/>
              <a:t> (nom, description…)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Ajout des </a:t>
            </a:r>
            <a:r>
              <a:rPr lang="fr">
                <a:solidFill>
                  <a:schemeClr val="lt1"/>
                </a:solidFill>
              </a:rPr>
              <a:t>intentions</a:t>
            </a:r>
            <a:r>
              <a:rPr lang="fr"/>
              <a:t>, </a:t>
            </a:r>
            <a:r>
              <a:rPr lang="fr">
                <a:solidFill>
                  <a:schemeClr val="lt1"/>
                </a:solidFill>
              </a:rPr>
              <a:t>entités</a:t>
            </a:r>
            <a:r>
              <a:rPr lang="fr"/>
              <a:t> et </a:t>
            </a:r>
            <a:r>
              <a:rPr lang="fr">
                <a:solidFill>
                  <a:schemeClr val="lt1"/>
                </a:solidFill>
              </a:rPr>
              <a:t>entités prédéfinies</a:t>
            </a:r>
            <a:r>
              <a:rPr lang="fr"/>
              <a:t> au modèle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>
                <a:solidFill>
                  <a:schemeClr val="accent2"/>
                </a:solidFill>
              </a:rPr>
              <a:t>Mettre en forme les données </a:t>
            </a:r>
            <a:r>
              <a:rPr lang="fr"/>
              <a:t>pour qu’elles soient utilisables pour entraîner LUIS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fr">
                <a:solidFill>
                  <a:schemeClr val="lt1"/>
                </a:solidFill>
              </a:rPr>
              <a:t>Entraîner </a:t>
            </a:r>
            <a:r>
              <a:rPr lang="fr"/>
              <a:t>le modèle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fr">
                <a:solidFill>
                  <a:schemeClr val="lt1"/>
                </a:solidFill>
              </a:rPr>
              <a:t>Déployer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5" name="Google Shape;895;p33"/>
          <p:cNvSpPr txBox="1"/>
          <p:nvPr>
            <p:ph type="ctrTitle"/>
          </p:nvPr>
        </p:nvSpPr>
        <p:spPr>
          <a:xfrm>
            <a:off x="618825" y="411675"/>
            <a:ext cx="7286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LUIS (</a:t>
            </a:r>
            <a:r>
              <a:rPr lang="fr">
                <a:solidFill>
                  <a:schemeClr val="accent2"/>
                </a:solidFill>
              </a:rPr>
              <a:t>Language Understanding</a:t>
            </a:r>
            <a:r>
              <a:rPr lang="fr"/>
              <a:t>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Mania · Modern Dark ">
  <a:themeElements>
    <a:clrScheme name="Simple Light">
      <a:dk1>
        <a:srgbClr val="000000"/>
      </a:dk1>
      <a:lt1>
        <a:srgbClr val="E392FA"/>
      </a:lt1>
      <a:dk2>
        <a:srgbClr val="FFFFFF"/>
      </a:dk2>
      <a:lt2>
        <a:srgbClr val="EEEEEE"/>
      </a:lt2>
      <a:accent1>
        <a:srgbClr val="E392FA"/>
      </a:accent1>
      <a:accent2>
        <a:srgbClr val="93A9F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