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Abril Fatface"/>
      <p:regular r:id="rId30"/>
    </p:embeddedFont>
    <p:embeddedFont>
      <p:font typeface="Griffy"/>
      <p:regular r:id="rId31"/>
    </p:embeddedFont>
    <p:embeddedFont>
      <p:font typeface="Poppins"/>
      <p:regular r:id="rId32"/>
      <p:bold r:id="rId33"/>
      <p:italic r:id="rId34"/>
      <p:boldItalic r:id="rId35"/>
    </p:embeddedFont>
    <p:embeddedFont>
      <p:font typeface="Barlow Condensed"/>
      <p:regular r:id="rId36"/>
      <p:bold r:id="rId37"/>
      <p:italic r:id="rId38"/>
      <p:boldItalic r:id="rId39"/>
    </p:embeddedFont>
    <p:embeddedFont>
      <p:font typeface="DM Sans"/>
      <p:regular r:id="rId40"/>
      <p:bold r:id="rId41"/>
      <p:italic r:id="rId42"/>
      <p:boldItalic r:id="rId43"/>
    </p:embeddedFont>
    <p:embeddedFont>
      <p:font typeface="Homemade Appl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44C5D8-7509-4375-AF74-E2FAB3080206}">
  <a:tblStyle styleId="{3944C5D8-7509-4375-AF74-E2FAB308020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4.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6.xml"/><Relationship Id="rId44" Type="http://schemas.openxmlformats.org/officeDocument/2006/relationships/font" Target="fonts/HomemadeApple-regular.fntdata"/><Relationship Id="rId21" Type="http://schemas.openxmlformats.org/officeDocument/2006/relationships/slide" Target="slides/slide15.xml"/><Relationship Id="rId43" Type="http://schemas.openxmlformats.org/officeDocument/2006/relationships/font" Target="fonts/DM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riffy-regular.fntdata"/><Relationship Id="rId30" Type="http://schemas.openxmlformats.org/officeDocument/2006/relationships/font" Target="fonts/AbrilFatface-regular.fntdata"/><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font" Target="fonts/Poppins-regular.fntdata"/><Relationship Id="rId13" Type="http://schemas.openxmlformats.org/officeDocument/2006/relationships/slide" Target="slides/slide7.xml"/><Relationship Id="rId35" Type="http://schemas.openxmlformats.org/officeDocument/2006/relationships/font" Target="fonts/Poppins-boldItalic.fntdata"/><Relationship Id="rId12" Type="http://schemas.openxmlformats.org/officeDocument/2006/relationships/slide" Target="slides/slide6.xml"/><Relationship Id="rId34" Type="http://schemas.openxmlformats.org/officeDocument/2006/relationships/font" Target="fonts/Poppins-italic.fntdata"/><Relationship Id="rId15" Type="http://schemas.openxmlformats.org/officeDocument/2006/relationships/slide" Target="slides/slide9.xml"/><Relationship Id="rId37" Type="http://schemas.openxmlformats.org/officeDocument/2006/relationships/font" Target="fonts/BarlowCondensed-bold.fntdata"/><Relationship Id="rId14" Type="http://schemas.openxmlformats.org/officeDocument/2006/relationships/slide" Target="slides/slide8.xml"/><Relationship Id="rId36" Type="http://schemas.openxmlformats.org/officeDocument/2006/relationships/font" Target="fonts/BarlowCondensed-regular.fntdata"/><Relationship Id="rId17" Type="http://schemas.openxmlformats.org/officeDocument/2006/relationships/slide" Target="slides/slide11.xml"/><Relationship Id="rId39" Type="http://schemas.openxmlformats.org/officeDocument/2006/relationships/font" Target="fonts/BarlowCondensed-boldItalic.fntdata"/><Relationship Id="rId16" Type="http://schemas.openxmlformats.org/officeDocument/2006/relationships/slide" Target="slides/slide10.xml"/><Relationship Id="rId38" Type="http://schemas.openxmlformats.org/officeDocument/2006/relationships/font" Target="fonts/BarlowCondense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a:t>
            </a:r>
            <a:endParaRPr/>
          </a:p>
          <a:p>
            <a:pPr indent="0" lvl="0" marL="0" rtl="0" algn="l">
              <a:spcBef>
                <a:spcPts val="0"/>
              </a:spcBef>
              <a:spcAft>
                <a:spcPts val="0"/>
              </a:spcAft>
              <a:buNone/>
            </a:pPr>
            <a:r>
              <a:rPr lang="fr"/>
              <a:t>et bienvenue à cette présentation de notre projet d’application de recommandation de vêtements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971959b9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971959b9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Donc l’équipe sera composée d’un Scrum master qui veille au bon déroulement du projet.C’est lui qui pilote, suit, met en oeuvre et anime</a:t>
            </a:r>
            <a:endParaRPr/>
          </a:p>
          <a:p>
            <a:pPr indent="0" lvl="0" marL="0" rtl="0" algn="l">
              <a:spcBef>
                <a:spcPts val="0"/>
              </a:spcBef>
              <a:spcAft>
                <a:spcPts val="0"/>
              </a:spcAft>
              <a:buNone/>
            </a:pPr>
            <a:r>
              <a:rPr lang="fr"/>
              <a:t>Ensuite, nous avons le product owner qui représente le client. Il pilote aussi, mais surtout, c’est lui qui décide et arbitre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aurons un Data Scientist qui aura à sa charge la partie intelligence artificielle</a:t>
            </a:r>
            <a:br>
              <a:rPr lang="fr"/>
            </a:br>
            <a:r>
              <a:rPr lang="fr"/>
              <a:t>Un développeur backend qui aura à sa charge tout ce qui concerne la Base de donnée et Intégration sur Azure</a:t>
            </a:r>
            <a:endParaRPr/>
          </a:p>
          <a:p>
            <a:pPr indent="0" lvl="0" marL="0" rtl="0" algn="l">
              <a:spcBef>
                <a:spcPts val="0"/>
              </a:spcBef>
              <a:spcAft>
                <a:spcPts val="0"/>
              </a:spcAft>
              <a:buNone/>
            </a:pPr>
            <a:r>
              <a:rPr lang="fr"/>
              <a:t>Un développeur Android (Java ou Kotlin) qui réalisera l’application mobile</a:t>
            </a:r>
            <a:endParaRPr/>
          </a:p>
          <a:p>
            <a:pPr indent="0" lvl="0" marL="0" rtl="0" algn="l">
              <a:spcBef>
                <a:spcPts val="0"/>
              </a:spcBef>
              <a:spcAft>
                <a:spcPts val="0"/>
              </a:spcAft>
              <a:buNone/>
            </a:pPr>
            <a:r>
              <a:rPr lang="fr"/>
              <a:t>l’UX/UI designer qui s’occupera de l’identité visuelle et de l’ergonomie de l’application</a:t>
            </a:r>
            <a:endParaRPr/>
          </a:p>
          <a:p>
            <a:pPr indent="0" lvl="0" marL="0" rtl="0" algn="l">
              <a:spcBef>
                <a:spcPts val="0"/>
              </a:spcBef>
              <a:spcAft>
                <a:spcPts val="0"/>
              </a:spcAft>
              <a:buNone/>
            </a:pPr>
            <a:r>
              <a:rPr lang="fr"/>
              <a:t>Et un QA analyst qui s’occupera des tests et recettes des fonctionnalité (pour ceux qui ne sauraient pas ce qu’est la recette en développement, il s’agit de l’étape où on s’assure que tout est en conformité aux maquettes, aux styles et à l'ergonomie. On vérifie tous les points et on recherche les bugs et les imperfections pour voir ce qu’il y aura à corriger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971959b9a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971959b9a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Passons maintenant à l’architecture logicielle</a:t>
            </a:r>
            <a:endParaRPr/>
          </a:p>
          <a:p>
            <a:pPr indent="0" lvl="0" marL="0" rtl="0" algn="l">
              <a:spcBef>
                <a:spcPts val="0"/>
              </a:spcBef>
              <a:spcAft>
                <a:spcPts val="0"/>
              </a:spcAft>
              <a:buNone/>
            </a:pPr>
            <a:r>
              <a:rPr lang="fr"/>
              <a:t>donc on a notre application mobile qui interragit d’un côté via une API  vers le conteneur de notre serveur sur le cloud </a:t>
            </a:r>
            <a:r>
              <a:rPr lang="fr">
                <a:solidFill>
                  <a:schemeClr val="dk1"/>
                </a:solidFill>
              </a:rPr>
              <a:t>(AKS pour Azure Kubernetes Service)</a:t>
            </a:r>
            <a:r>
              <a:rPr lang="fr"/>
              <a:t> </a:t>
            </a:r>
            <a:endParaRPr/>
          </a:p>
          <a:p>
            <a:pPr indent="0" lvl="0" marL="0" rtl="0" algn="l">
              <a:spcBef>
                <a:spcPts val="0"/>
              </a:spcBef>
              <a:spcAft>
                <a:spcPts val="0"/>
              </a:spcAft>
              <a:buNone/>
            </a:pPr>
            <a:r>
              <a:rPr lang="fr"/>
              <a:t>Notre partie serveur va interagir avec les différentes bases de données</a:t>
            </a:r>
            <a:endParaRPr/>
          </a:p>
          <a:p>
            <a:pPr indent="0" lvl="0" marL="0" rtl="0" algn="l">
              <a:spcBef>
                <a:spcPts val="0"/>
              </a:spcBef>
              <a:spcAft>
                <a:spcPts val="0"/>
              </a:spcAft>
              <a:buNone/>
            </a:pPr>
            <a:r>
              <a:rPr lang="fr"/>
              <a:t>Et on a également la partie analytique qui va recueillir tous les évènements de l’application avec EventHUB, ce qui servira au data analyst, d’une part à analyser le comportement des utilisateurs et à faire des rapports statistiques (par exemple à destination du marketing), mais aussi à améliorer continuellemnt les modèles d’IA utilisés pour l’application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971959b9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971959b9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Passons maintenant à la question des coûts, car comme vous le savez, pour gagner beaucoup d’argent, il faut commencer par investir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les salaires de l’équipe, on a un cût estimé de 160 000 € sur toute la durée du développement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971959b9a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971959b9a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pour l’infrastructure, on a un coût de 51 000 € sur la durée du développement, puis un coût d’exploitation de 7334€ par mois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971959b9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971959b9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 on résume, on a un coût pour le développement de 201 700€, puis un coût d’exploitation mensuelle de 20 600€ (soit 247 200€/an)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si on vise petit pour commencer, avec une captation de 0.1% du marché de l’e-commerce en Italie, et qu’on déduit les coûts de développement, puis les coûts d’exploitation, ça nous fait tout de même un bénéfice de 51 millions d’€</a:t>
            </a:r>
            <a:br>
              <a:rPr lang="fr"/>
            </a:br>
            <a:br>
              <a:rPr lang="fr"/>
            </a:br>
            <a:r>
              <a:rPr lang="fr"/>
              <a:t>Est-ce que vous voulez gagner de l’argent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971959b9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971959b9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Alors bien sûr, toute aventure comporte des risques, et il est important de bien les identifier, et de mettre en place des stratégies pour les empêcher ou les atténuer si on ne peut pas les empêcher. ça permet de limiter les risques au maximum et d’avancer sereinement dans le développement. Vous pourrez voir ça plus en détail dans le plan de mitigation des risques que je vous ai fait parvenir.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pour chaque risque identifié, vous pouvez voir ici leur criticité</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971959b9a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971959b9a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comme je suis prévoyant, pour chaque risque, j’ai expliqué ce qu’il faut faire en prévention et en réparation. Comme ça on est couvert au maximum contre les aléas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exemple, on peut voir qu’est-ce qu’il faut faire pour éviter que l’application soit lente, etc. Je ne vais pas détailler ici, mais je serai ravi d’en discuter avec vous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971959b9a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971959b9a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Je vais maintenant vous parler des enjeux légaux</a:t>
            </a:r>
            <a:br>
              <a:rPr lang="fr"/>
            </a:br>
            <a:r>
              <a:rPr lang="fr"/>
              <a:t>Le RGPD encadre le traitement des données personnelles sur le territoire de L’Union Européenne</a:t>
            </a:r>
            <a:br>
              <a:rPr lang="fr"/>
            </a:br>
            <a:br>
              <a:rPr lang="fr"/>
            </a:br>
            <a:r>
              <a:rPr lang="fr"/>
              <a:t>Dans ce RGPD, il y a :</a:t>
            </a:r>
            <a:endParaRPr/>
          </a:p>
          <a:p>
            <a:pPr indent="-298450" lvl="0" marL="457200" rtl="0" algn="l">
              <a:spcBef>
                <a:spcPts val="0"/>
              </a:spcBef>
              <a:spcAft>
                <a:spcPts val="0"/>
              </a:spcAft>
              <a:buSzPts val="1100"/>
              <a:buChar char="-"/>
            </a:pPr>
            <a:r>
              <a:rPr lang="fr"/>
              <a:t>le principe de finalité : On ne peut enregistrer et utiliser des informations sur des personnes physiques que dans un but bien précis, légal et légitime</a:t>
            </a:r>
            <a:endParaRPr/>
          </a:p>
          <a:p>
            <a:pPr indent="-298450" lvl="0" marL="457200" rtl="0" algn="l">
              <a:spcBef>
                <a:spcPts val="0"/>
              </a:spcBef>
              <a:spcAft>
                <a:spcPts val="0"/>
              </a:spcAft>
              <a:buSzPts val="1100"/>
              <a:buChar char="-"/>
            </a:pPr>
            <a:r>
              <a:rPr lang="fr"/>
              <a:t>le principe de proportionnalité et pertinence : Les informations enregistrées doivent être pertinentes et strictement nécessaires au regard de la finalité de l’application</a:t>
            </a:r>
            <a:endParaRPr/>
          </a:p>
          <a:p>
            <a:pPr indent="-298450" lvl="0" marL="457200" rtl="0" algn="l">
              <a:spcBef>
                <a:spcPts val="0"/>
              </a:spcBef>
              <a:spcAft>
                <a:spcPts val="0"/>
              </a:spcAft>
              <a:buSzPts val="1100"/>
              <a:buChar char="-"/>
            </a:pPr>
            <a:r>
              <a:rPr lang="fr"/>
              <a:t>le principe de durée de conservation limitée : Une durée de conservation précise doit être fixée, en fonction du type d’information enregistrée et de la finalité de l’application</a:t>
            </a:r>
            <a:endParaRPr/>
          </a:p>
          <a:p>
            <a:pPr indent="-298450" lvl="0" marL="457200" rtl="0" algn="l">
              <a:spcBef>
                <a:spcPts val="0"/>
              </a:spcBef>
              <a:spcAft>
                <a:spcPts val="0"/>
              </a:spcAft>
              <a:buSzPts val="1100"/>
              <a:buChar char="-"/>
            </a:pPr>
            <a:r>
              <a:rPr lang="fr"/>
              <a:t>le principe de sécurité et confidentialité : Nous devons garantir la sécurité et la confidentialité des informations que l’on détient. Seules les personnes autorisées doivent avoir accès à ces informations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devons veiller à être en conformité avec ces principes compte tenu de la nature des données que nous utiliserons et stockerons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971959b9a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971959b9a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271A38"/>
                </a:solidFill>
                <a:highlight>
                  <a:srgbClr val="FFFFFF"/>
                </a:highlight>
              </a:rPr>
              <a:t>Un autre point d’attention :</a:t>
            </a:r>
            <a:endParaRPr sz="1200">
              <a:solidFill>
                <a:srgbClr val="271A38"/>
              </a:solidFill>
              <a:highlight>
                <a:srgbClr val="FFFFFF"/>
              </a:highlight>
            </a:endParaRPr>
          </a:p>
          <a:p>
            <a:pPr indent="0" lvl="0" marL="0" rtl="0" algn="l">
              <a:spcBef>
                <a:spcPts val="0"/>
              </a:spcBef>
              <a:spcAft>
                <a:spcPts val="0"/>
              </a:spcAft>
              <a:buNone/>
            </a:pPr>
            <a:r>
              <a:rPr lang="fr" sz="1200">
                <a:solidFill>
                  <a:srgbClr val="271A38"/>
                </a:solidFill>
                <a:highlight>
                  <a:srgbClr val="FFFFFF"/>
                </a:highlight>
              </a:rPr>
              <a:t>En ce qui concerne l’intelligence artificielle, les algorithmes peuvent </a:t>
            </a:r>
            <a:r>
              <a:rPr b="1" lang="fr" sz="1200">
                <a:solidFill>
                  <a:srgbClr val="271A38"/>
                </a:solidFill>
                <a:highlight>
                  <a:srgbClr val="FFFFFF"/>
                </a:highlight>
              </a:rPr>
              <a:t>reproduire les biais</a:t>
            </a:r>
            <a:r>
              <a:rPr lang="fr" sz="1200">
                <a:solidFill>
                  <a:srgbClr val="271A38"/>
                </a:solidFill>
                <a:highlight>
                  <a:srgbClr val="FFFFFF"/>
                </a:highlight>
              </a:rPr>
              <a:t>, ils ne sont jamais neutres, car ils s’appuient sur des bases de données d’apprentissage</a:t>
            </a:r>
            <a:endParaRPr sz="1200">
              <a:solidFill>
                <a:srgbClr val="271A38"/>
              </a:solidFill>
              <a:highlight>
                <a:srgbClr val="FFFFFF"/>
              </a:highlight>
            </a:endParaRPr>
          </a:p>
          <a:p>
            <a:pPr indent="0" lvl="0" marL="0" rtl="0" algn="l">
              <a:spcBef>
                <a:spcPts val="0"/>
              </a:spcBef>
              <a:spcAft>
                <a:spcPts val="0"/>
              </a:spcAft>
              <a:buNone/>
            </a:pPr>
            <a:r>
              <a:rPr lang="fr" sz="1200">
                <a:solidFill>
                  <a:srgbClr val="271A38"/>
                </a:solidFill>
                <a:highlight>
                  <a:srgbClr val="FFFFFF"/>
                </a:highlight>
              </a:rPr>
              <a:t>ET Les données peuvent être biaisées</a:t>
            </a:r>
            <a:endParaRPr sz="1200">
              <a:solidFill>
                <a:srgbClr val="271A38"/>
              </a:solidFill>
              <a:highlight>
                <a:srgbClr val="FFFFFF"/>
              </a:highlight>
            </a:endParaRPr>
          </a:p>
          <a:p>
            <a:pPr indent="0" lvl="0" marL="0" rtl="0" algn="l">
              <a:spcBef>
                <a:spcPts val="0"/>
              </a:spcBef>
              <a:spcAft>
                <a:spcPts val="0"/>
              </a:spcAft>
              <a:buNone/>
            </a:pPr>
            <a:r>
              <a:t/>
            </a:r>
            <a:endParaRPr sz="1200">
              <a:solidFill>
                <a:srgbClr val="271A38"/>
              </a:solidFill>
              <a:highlight>
                <a:srgbClr val="FFFFFF"/>
              </a:highlight>
            </a:endParaRPr>
          </a:p>
          <a:p>
            <a:pPr indent="0" lvl="0" marL="0" rtl="0" algn="l">
              <a:spcBef>
                <a:spcPts val="0"/>
              </a:spcBef>
              <a:spcAft>
                <a:spcPts val="0"/>
              </a:spcAft>
              <a:buNone/>
            </a:pPr>
            <a:r>
              <a:rPr lang="fr" sz="1200">
                <a:solidFill>
                  <a:srgbClr val="271A38"/>
                </a:solidFill>
                <a:highlight>
                  <a:srgbClr val="FFFFFF"/>
                </a:highlight>
              </a:rPr>
              <a:t>On distingue 2 catégories de biais :</a:t>
            </a:r>
            <a:endParaRPr sz="1200">
              <a:solidFill>
                <a:srgbClr val="271A38"/>
              </a:solidFill>
              <a:highlight>
                <a:srgbClr val="FFFFFF"/>
              </a:highlight>
            </a:endParaRPr>
          </a:p>
          <a:p>
            <a:pPr indent="0" lvl="0" marL="0" rtl="0" algn="l">
              <a:spcBef>
                <a:spcPts val="0"/>
              </a:spcBef>
              <a:spcAft>
                <a:spcPts val="0"/>
              </a:spcAft>
              <a:buNone/>
            </a:pPr>
            <a:r>
              <a:t/>
            </a:r>
            <a:endParaRPr sz="1200">
              <a:solidFill>
                <a:srgbClr val="271A38"/>
              </a:solidFill>
              <a:highlight>
                <a:srgbClr val="FFFFFF"/>
              </a:highlight>
            </a:endParaRPr>
          </a:p>
          <a:p>
            <a:pPr indent="0" lvl="0" marL="0" rtl="0" algn="l">
              <a:spcBef>
                <a:spcPts val="0"/>
              </a:spcBef>
              <a:spcAft>
                <a:spcPts val="0"/>
              </a:spcAft>
              <a:buNone/>
            </a:pPr>
            <a:r>
              <a:rPr lang="fr" sz="1200">
                <a:solidFill>
                  <a:srgbClr val="271A38"/>
                </a:solidFill>
                <a:highlight>
                  <a:srgbClr val="FFFFFF"/>
                </a:highlight>
              </a:rPr>
              <a:t>Ceux relatifs à la collecte et au traitement des données :</a:t>
            </a:r>
            <a:endParaRPr sz="1200">
              <a:solidFill>
                <a:srgbClr val="271A38"/>
              </a:solidFill>
              <a:highlight>
                <a:srgbClr val="FFFFFF"/>
              </a:highlight>
            </a:endParaRPr>
          </a:p>
          <a:p>
            <a:pPr indent="-304800" lvl="0" marL="457200" rtl="0" algn="l">
              <a:spcBef>
                <a:spcPts val="0"/>
              </a:spcBef>
              <a:spcAft>
                <a:spcPts val="0"/>
              </a:spcAft>
              <a:buClr>
                <a:srgbClr val="271A38"/>
              </a:buClr>
              <a:buSzPts val="1200"/>
              <a:buChar char="-"/>
            </a:pPr>
            <a:r>
              <a:rPr lang="fr" sz="1200">
                <a:solidFill>
                  <a:srgbClr val="271A38"/>
                </a:solidFill>
                <a:highlight>
                  <a:srgbClr val="FFFFFF"/>
                </a:highlight>
              </a:rPr>
              <a:t>biais de fréquence :  quand on a des données non représentatives</a:t>
            </a:r>
            <a:endParaRPr sz="1200">
              <a:solidFill>
                <a:srgbClr val="271A38"/>
              </a:solidFill>
              <a:highlight>
                <a:srgbClr val="FFFFFF"/>
              </a:highlight>
            </a:endParaRPr>
          </a:p>
          <a:p>
            <a:pPr indent="-304800" lvl="0" marL="457200" rtl="0" algn="l">
              <a:spcBef>
                <a:spcPts val="0"/>
              </a:spcBef>
              <a:spcAft>
                <a:spcPts val="0"/>
              </a:spcAft>
              <a:buClr>
                <a:srgbClr val="271A38"/>
              </a:buClr>
              <a:buSzPts val="1200"/>
              <a:buChar char="-"/>
            </a:pPr>
            <a:r>
              <a:rPr lang="fr" sz="1200">
                <a:solidFill>
                  <a:srgbClr val="271A38"/>
                </a:solidFill>
                <a:highlight>
                  <a:srgbClr val="FFFFFF"/>
                </a:highlight>
              </a:rPr>
              <a:t>le biais d’échantillonage : c’est ce qui arrive quand on a une sélection qui n’est pas aléatoire</a:t>
            </a:r>
            <a:endParaRPr sz="1200">
              <a:solidFill>
                <a:srgbClr val="271A38"/>
              </a:solidFill>
              <a:highlight>
                <a:srgbClr val="FFFFFF"/>
              </a:highlight>
            </a:endParaRPr>
          </a:p>
          <a:p>
            <a:pPr indent="-304800" lvl="0" marL="457200" rtl="0" algn="l">
              <a:spcBef>
                <a:spcPts val="0"/>
              </a:spcBef>
              <a:spcAft>
                <a:spcPts val="0"/>
              </a:spcAft>
              <a:buClr>
                <a:srgbClr val="271A38"/>
              </a:buClr>
              <a:buSzPts val="1200"/>
              <a:buChar char="-"/>
            </a:pPr>
            <a:r>
              <a:rPr lang="fr" sz="1200">
                <a:solidFill>
                  <a:srgbClr val="271A38"/>
                </a:solidFill>
                <a:highlight>
                  <a:srgbClr val="FFFFFF"/>
                </a:highlight>
              </a:rPr>
              <a:t>le biais de participation : si les données sont séséquilibrées</a:t>
            </a:r>
            <a:endParaRPr sz="1200">
              <a:solidFill>
                <a:srgbClr val="271A38"/>
              </a:solidFill>
              <a:highlight>
                <a:srgbClr val="FFFFFF"/>
              </a:highlight>
            </a:endParaRPr>
          </a:p>
          <a:p>
            <a:pPr indent="-304800" lvl="0" marL="457200" rtl="0" algn="l">
              <a:spcBef>
                <a:spcPts val="0"/>
              </a:spcBef>
              <a:spcAft>
                <a:spcPts val="0"/>
              </a:spcAft>
              <a:buClr>
                <a:srgbClr val="271A38"/>
              </a:buClr>
              <a:buSzPts val="1200"/>
              <a:buChar char="-"/>
            </a:pPr>
            <a:r>
              <a:rPr lang="fr" sz="1200">
                <a:solidFill>
                  <a:srgbClr val="271A38"/>
                </a:solidFill>
                <a:highlight>
                  <a:srgbClr val="FFFFFF"/>
                </a:highlight>
              </a:rPr>
              <a:t>et les biais survenant de données non mesurables, qui sont caractérisés par des événements qui ne peuvent être évalués comme la relation entre des personnes, les sentiments, l’implication d’un individu dans une entreprise.</a:t>
            </a:r>
            <a:endParaRPr sz="1200">
              <a:solidFill>
                <a:srgbClr val="271A38"/>
              </a:solidFill>
              <a:highlight>
                <a:srgbClr val="FFFFFF"/>
              </a:highlight>
            </a:endParaRPr>
          </a:p>
          <a:p>
            <a:pPr indent="0" lvl="0" marL="0" rtl="0" algn="l">
              <a:spcBef>
                <a:spcPts val="0"/>
              </a:spcBef>
              <a:spcAft>
                <a:spcPts val="0"/>
              </a:spcAft>
              <a:buNone/>
            </a:pPr>
            <a:r>
              <a:t/>
            </a:r>
            <a:endParaRPr sz="1200">
              <a:solidFill>
                <a:srgbClr val="271A38"/>
              </a:solidFill>
              <a:highlight>
                <a:srgbClr val="FFFFFF"/>
              </a:highlight>
            </a:endParaRPr>
          </a:p>
          <a:p>
            <a:pPr indent="0" lvl="0" marL="0" rtl="0" algn="l">
              <a:spcBef>
                <a:spcPts val="0"/>
              </a:spcBef>
              <a:spcAft>
                <a:spcPts val="0"/>
              </a:spcAft>
              <a:buNone/>
            </a:pPr>
            <a:r>
              <a:rPr lang="fr" sz="1200">
                <a:solidFill>
                  <a:srgbClr val="271A38"/>
                </a:solidFill>
                <a:highlight>
                  <a:srgbClr val="FFFFFF"/>
                </a:highlight>
              </a:rPr>
              <a:t>Et la deuxième catégorie de biais, ce sont les biais d’apprentissage de l’algorithme :</a:t>
            </a:r>
            <a:endParaRPr sz="1200">
              <a:solidFill>
                <a:srgbClr val="271A38"/>
              </a:solidFill>
              <a:highlight>
                <a:srgbClr val="FFFFFF"/>
              </a:highlight>
            </a:endParaRPr>
          </a:p>
          <a:p>
            <a:pPr indent="-304800" lvl="0" marL="457200" rtl="0" algn="l">
              <a:spcBef>
                <a:spcPts val="0"/>
              </a:spcBef>
              <a:spcAft>
                <a:spcPts val="0"/>
              </a:spcAft>
              <a:buClr>
                <a:srgbClr val="271A38"/>
              </a:buClr>
              <a:buSzPts val="1200"/>
              <a:buChar char="-"/>
            </a:pPr>
            <a:r>
              <a:rPr lang="fr" sz="1200">
                <a:solidFill>
                  <a:srgbClr val="271A38"/>
                </a:solidFill>
                <a:highlight>
                  <a:srgbClr val="FFFFFF"/>
                </a:highlight>
              </a:rPr>
              <a:t>le sous-apprentissage : le modèle n’a pas suffisamment appris et est mauvais</a:t>
            </a:r>
            <a:endParaRPr sz="1200">
              <a:solidFill>
                <a:srgbClr val="271A38"/>
              </a:solidFill>
              <a:highlight>
                <a:srgbClr val="FFFFFF"/>
              </a:highlight>
            </a:endParaRPr>
          </a:p>
          <a:p>
            <a:pPr indent="-304800" lvl="0" marL="457200" rtl="0" algn="l">
              <a:spcBef>
                <a:spcPts val="0"/>
              </a:spcBef>
              <a:spcAft>
                <a:spcPts val="0"/>
              </a:spcAft>
              <a:buClr>
                <a:srgbClr val="271A38"/>
              </a:buClr>
              <a:buSzPts val="1200"/>
              <a:buChar char="-"/>
            </a:pPr>
            <a:r>
              <a:rPr lang="fr" sz="1200">
                <a:solidFill>
                  <a:srgbClr val="271A38"/>
                </a:solidFill>
                <a:highlight>
                  <a:srgbClr val="FFFFFF"/>
                </a:highlight>
              </a:rPr>
              <a:t>le sur-apprentissage : le modèle s’adapte trop au données et n’arrive pas à extrapoler sur de nouvelles données</a:t>
            </a:r>
            <a:endParaRPr sz="1200">
              <a:solidFill>
                <a:srgbClr val="271A38"/>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971959b9a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971959b9a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conclure, je voudrais rappeler qu’il est indispensable de s’adapter à l’évolution du marché et des habitudes de consommation pour ne pas disparaître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Avec notre application innovante, c’est la garantie d’un gain de notoriété et de chiffre d’affaires (51 millions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lançons-nous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931cfc1239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931cfc1239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commencer, </a:t>
            </a:r>
            <a:endParaRPr/>
          </a:p>
          <a:p>
            <a:pPr indent="0" lvl="0" marL="0" rtl="0" algn="l">
              <a:spcBef>
                <a:spcPts val="0"/>
              </a:spcBef>
              <a:spcAft>
                <a:spcPts val="0"/>
              </a:spcAft>
              <a:buNone/>
            </a:pPr>
            <a:r>
              <a:rPr lang="fr"/>
              <a:t>voici un rapide résumé de ce que nous allons voir.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comme vous l’avez deviné, </a:t>
            </a:r>
            <a:endParaRPr/>
          </a:p>
          <a:p>
            <a:pPr indent="0" lvl="0" marL="0" rtl="0" algn="l">
              <a:spcBef>
                <a:spcPts val="0"/>
              </a:spcBef>
              <a:spcAft>
                <a:spcPts val="0"/>
              </a:spcAft>
              <a:buNone/>
            </a:pPr>
            <a:r>
              <a:rPr lang="fr"/>
              <a:t>Je vais vous présenter notre projet de développement d’une application de recommandation ambitieuse et innovante.</a:t>
            </a:r>
            <a:endParaRPr/>
          </a:p>
          <a:p>
            <a:pPr indent="0" lvl="0" marL="0" rtl="0" algn="l">
              <a:spcBef>
                <a:spcPts val="0"/>
              </a:spcBef>
              <a:spcAft>
                <a:spcPts val="0"/>
              </a:spcAft>
              <a:buNone/>
            </a:pPr>
            <a:r>
              <a:rPr lang="fr"/>
              <a:t>Ce projet s’inscrit dans une stratégie de m-commerce </a:t>
            </a:r>
            <a:endParaRPr/>
          </a:p>
          <a:p>
            <a:pPr indent="0" lvl="0" marL="0" rtl="0" algn="l">
              <a:spcBef>
                <a:spcPts val="0"/>
              </a:spcBef>
              <a:spcAft>
                <a:spcPts val="0"/>
              </a:spcAft>
              <a:buNone/>
            </a:pPr>
            <a:r>
              <a:rPr lang="fr"/>
              <a:t>(le m-commerce correspond à l’utilisation de technologies sans fil, et plus particulièrement de la téléphonie mobile pour effectuer des achats. </a:t>
            </a:r>
            <a:endParaRPr/>
          </a:p>
          <a:p>
            <a:pPr indent="0" lvl="0" marL="0" rtl="0" algn="l">
              <a:spcBef>
                <a:spcPts val="0"/>
              </a:spcBef>
              <a:spcAft>
                <a:spcPts val="0"/>
              </a:spcAft>
              <a:buNone/>
            </a:pPr>
            <a:r>
              <a:rPr lang="fr"/>
              <a:t>Mais ça ne se limite pas aux smartphones, ça inclut également les tablettes tactiles, par exemple. </a:t>
            </a:r>
            <a:endParaRPr/>
          </a:p>
          <a:p>
            <a:pPr indent="0" lvl="0" marL="0" rtl="0" algn="l">
              <a:spcBef>
                <a:spcPts val="0"/>
              </a:spcBef>
              <a:spcAft>
                <a:spcPts val="0"/>
              </a:spcAft>
              <a:buNone/>
            </a:pPr>
            <a:r>
              <a:rPr lang="fr"/>
              <a:t>Et comme vous le savez, il y a en ce moment une forte évolution du marché et des habitudes de consommation dans ce sens</a:t>
            </a:r>
            <a:endParaRPr/>
          </a:p>
          <a:p>
            <a:pPr indent="0" lvl="0" marL="0" rtl="0" algn="l">
              <a:spcBef>
                <a:spcPts val="0"/>
              </a:spcBef>
              <a:spcAft>
                <a:spcPts val="0"/>
              </a:spcAft>
              <a:buNone/>
            </a:pPr>
            <a:r>
              <a:rPr lang="fr"/>
              <a:t>Il faut donc être en mesure de s’y adapter.</a:t>
            </a:r>
            <a:endParaRPr/>
          </a:p>
          <a:p>
            <a:pPr indent="0" lvl="0" marL="0" rtl="0" algn="l">
              <a:spcBef>
                <a:spcPts val="0"/>
              </a:spcBef>
              <a:spcAft>
                <a:spcPts val="0"/>
              </a:spcAft>
              <a:buNone/>
            </a:pPr>
            <a:r>
              <a:rPr lang="fr"/>
              <a:t>Non seulement pour survivre, mais aussi pour développer son chiffre d’affaires (nous y reviendrons)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L’objectif de cette application est de permettre aux utilisateurs de se prendre en photo avec leurs habits favoris, </a:t>
            </a:r>
            <a:endParaRPr/>
          </a:p>
          <a:p>
            <a:pPr indent="0" lvl="0" marL="0" rtl="0" algn="l">
              <a:spcBef>
                <a:spcPts val="0"/>
              </a:spcBef>
              <a:spcAft>
                <a:spcPts val="0"/>
              </a:spcAft>
              <a:buNone/>
            </a:pPr>
            <a:r>
              <a:rPr lang="fr"/>
              <a:t>puis d’obtenir en retour des recommandations d’articles du même style vestimentaire,</a:t>
            </a:r>
            <a:endParaRPr/>
          </a:p>
          <a:p>
            <a:pPr indent="0" lvl="0" marL="0" rtl="0" algn="l">
              <a:spcBef>
                <a:spcPts val="0"/>
              </a:spcBef>
              <a:spcAft>
                <a:spcPts val="0"/>
              </a:spcAft>
              <a:buNone/>
            </a:pPr>
            <a:r>
              <a:rPr lang="fr"/>
              <a:t>Et même de visualiser ce que donneront ces vêtements sur eux, tout ça directement dans l’application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le client, c’est très pratique, ça diminue l’effort de recherche, </a:t>
            </a:r>
            <a:endParaRPr/>
          </a:p>
          <a:p>
            <a:pPr indent="0" lvl="0" marL="0" rtl="0" algn="l">
              <a:spcBef>
                <a:spcPts val="0"/>
              </a:spcBef>
              <a:spcAft>
                <a:spcPts val="0"/>
              </a:spcAft>
              <a:buNone/>
            </a:pPr>
            <a:r>
              <a:rPr lang="fr"/>
              <a:t>et comme c’est une application particulièrement innovante nous pourrions aussi bénéficier d’un fort effet waouh </a:t>
            </a:r>
            <a:endParaRPr/>
          </a:p>
          <a:p>
            <a:pPr indent="0" lvl="0" marL="0" rtl="0" algn="l">
              <a:spcBef>
                <a:spcPts val="0"/>
              </a:spcBef>
              <a:spcAft>
                <a:spcPts val="0"/>
              </a:spcAft>
              <a:buNone/>
            </a:pPr>
            <a:r>
              <a:rPr lang="fr"/>
              <a:t>(selon le wiktionaire, il s’agit de la capacité à esbaudir le chaland…</a:t>
            </a:r>
            <a:endParaRPr/>
          </a:p>
          <a:p>
            <a:pPr indent="0" lvl="0" marL="0" rtl="0" algn="l">
              <a:spcBef>
                <a:spcPts val="0"/>
              </a:spcBef>
              <a:spcAft>
                <a:spcPts val="0"/>
              </a:spcAft>
              <a:buNone/>
            </a:pPr>
            <a:r>
              <a:rPr lang="fr"/>
              <a:t>Alors on va rester simple :</a:t>
            </a:r>
            <a:endParaRPr/>
          </a:p>
          <a:p>
            <a:pPr indent="0" lvl="0" marL="0" rtl="0" algn="l">
              <a:spcBef>
                <a:spcPts val="0"/>
              </a:spcBef>
              <a:spcAft>
                <a:spcPts val="0"/>
              </a:spcAft>
              <a:buNone/>
            </a:pPr>
            <a:r>
              <a:rPr lang="fr"/>
              <a:t>Si quelqu’un qui utilise notre application s’exclame “waouh”, il sera plus enclin à utiliser et partager notre application</a:t>
            </a:r>
            <a:endParaRPr/>
          </a:p>
          <a:p>
            <a:pPr indent="0" lvl="0" marL="0" rtl="0" algn="l">
              <a:spcBef>
                <a:spcPts val="0"/>
              </a:spcBef>
              <a:spcAft>
                <a:spcPts val="0"/>
              </a:spcAft>
              <a:buNone/>
            </a:pPr>
            <a:r>
              <a:rPr lang="fr"/>
              <a:t>Ce qui entraînera pour l’entreprise à la fois une augmentation des ventes </a:t>
            </a:r>
            <a:endParaRPr/>
          </a:p>
          <a:p>
            <a:pPr indent="0" lvl="0" marL="0" rtl="0" algn="l">
              <a:spcBef>
                <a:spcPts val="0"/>
              </a:spcBef>
              <a:spcAft>
                <a:spcPts val="0"/>
              </a:spcAft>
              <a:buNone/>
            </a:pPr>
            <a:r>
              <a:rPr lang="fr"/>
              <a:t>(j’ai calculé un bénéfice que l’on peut espérer, en restant modeste, de 51 millions d’€ pour la première année d’exploitation,</a:t>
            </a:r>
            <a:endParaRPr/>
          </a:p>
          <a:p>
            <a:pPr indent="0" lvl="0" marL="0" rtl="0" algn="l">
              <a:spcBef>
                <a:spcPts val="0"/>
              </a:spcBef>
              <a:spcAft>
                <a:spcPts val="0"/>
              </a:spcAft>
              <a:buNone/>
            </a:pPr>
            <a:r>
              <a:rPr lang="fr"/>
              <a:t>une fois déduits les coûts de développement et d’exploitation),</a:t>
            </a:r>
            <a:endParaRPr/>
          </a:p>
          <a:p>
            <a:pPr indent="0" lvl="0" marL="0" rtl="0" algn="l">
              <a:spcBef>
                <a:spcPts val="0"/>
              </a:spcBef>
              <a:spcAft>
                <a:spcPts val="0"/>
              </a:spcAft>
              <a:buNone/>
            </a:pPr>
            <a:r>
              <a:rPr lang="fr"/>
              <a:t>ça entraînera également pour l’entreprise une augmentation de la notoriété (et donc encore des ventes, c’est un cercle vertueux)</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je vous parlerai également de tout ce qu’il faut mettre en oeuvre pour garantir la réussite du projet :</a:t>
            </a:r>
            <a:endParaRPr/>
          </a:p>
          <a:p>
            <a:pPr indent="0" lvl="0" marL="0" rtl="0" algn="l">
              <a:spcBef>
                <a:spcPts val="0"/>
              </a:spcBef>
              <a:spcAft>
                <a:spcPts val="0"/>
              </a:spcAft>
              <a:buNone/>
            </a:pPr>
            <a:r>
              <a:rPr lang="fr"/>
              <a:t>Donc, je vais vous présenter la méthodologie de gestion de projet AGILE SCRUM,</a:t>
            </a:r>
            <a:endParaRPr/>
          </a:p>
          <a:p>
            <a:pPr indent="0" lvl="0" marL="0" rtl="0" algn="l">
              <a:spcBef>
                <a:spcPts val="0"/>
              </a:spcBef>
              <a:spcAft>
                <a:spcPts val="0"/>
              </a:spcAft>
              <a:buNone/>
            </a:pPr>
            <a:r>
              <a:rPr lang="fr"/>
              <a:t>du plan de mitigation des risques,</a:t>
            </a:r>
            <a:endParaRPr/>
          </a:p>
          <a:p>
            <a:pPr indent="0" lvl="0" marL="0" rtl="0" algn="l">
              <a:spcBef>
                <a:spcPts val="0"/>
              </a:spcBef>
              <a:spcAft>
                <a:spcPts val="0"/>
              </a:spcAft>
              <a:buNone/>
            </a:pPr>
            <a:r>
              <a:rPr lang="fr"/>
              <a:t>de la budgétisation,</a:t>
            </a:r>
            <a:endParaRPr/>
          </a:p>
          <a:p>
            <a:pPr indent="0" lvl="0" marL="0" rtl="0" algn="l">
              <a:spcBef>
                <a:spcPts val="0"/>
              </a:spcBef>
              <a:spcAft>
                <a:spcPts val="0"/>
              </a:spcAft>
              <a:buNone/>
            </a:pPr>
            <a:r>
              <a:rPr lang="fr"/>
              <a:t>de la constitution de l’équipe de développement</a:t>
            </a:r>
            <a:endParaRPr/>
          </a:p>
          <a:p>
            <a:pPr indent="0" lvl="0" marL="0" rtl="0" algn="l">
              <a:spcBef>
                <a:spcPts val="0"/>
              </a:spcBef>
              <a:spcAft>
                <a:spcPts val="0"/>
              </a:spcAft>
              <a:buNone/>
            </a:pPr>
            <a:r>
              <a:rPr lang="fr"/>
              <a:t>et je vous parlerai également de la législation sur le sujet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971959b9a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971959b9a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Quelques chiffres au sujet de l’e-commerce en Italie pour se mettre dans le contexte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peut voir sur le graphique l’évolution du e-commerce en italie ces 20 dernières années</a:t>
            </a:r>
            <a:endParaRPr/>
          </a:p>
          <a:p>
            <a:pPr indent="0" lvl="0" marL="0" rtl="0" algn="l">
              <a:spcBef>
                <a:spcPts val="0"/>
              </a:spcBef>
              <a:spcAft>
                <a:spcPts val="0"/>
              </a:spcAft>
              <a:buNone/>
            </a:pPr>
            <a:r>
              <a:rPr lang="fr"/>
              <a:t>Ce qui est flagrant, c’est que ça ne cesse d’augmenter, pour atteindre un chiffre d’affaires total de 48 milliards d’€ en 2022, </a:t>
            </a:r>
            <a:endParaRPr/>
          </a:p>
          <a:p>
            <a:pPr indent="0" lvl="0" marL="0" rtl="0" algn="l">
              <a:spcBef>
                <a:spcPts val="0"/>
              </a:spcBef>
              <a:spcAft>
                <a:spcPts val="0"/>
              </a:spcAft>
              <a:buNone/>
            </a:pPr>
            <a:r>
              <a:rPr lang="fr"/>
              <a:t>avec une perspective d’évolution de +8% en 2023, soit environs 52 milliards d’€.</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Vous vous demandez sans-doute pourquoi il y a eu un léger déclin pendant la période covid.</a:t>
            </a:r>
            <a:endParaRPr/>
          </a:p>
          <a:p>
            <a:pPr indent="0" lvl="0" marL="0" rtl="0" algn="l">
              <a:spcBef>
                <a:spcPts val="0"/>
              </a:spcBef>
              <a:spcAft>
                <a:spcPts val="0"/>
              </a:spcAft>
              <a:buNone/>
            </a:pPr>
            <a:r>
              <a:rPr lang="fr"/>
              <a:t>Alors, assez rapidement, les chiffres du premier trimestre 2021 étaient particulièrement excellents à cause des restrictions sanitaires, puis il y a eu un retour à la normale.</a:t>
            </a:r>
            <a:endParaRPr/>
          </a:p>
          <a:p>
            <a:pPr indent="0" lvl="0" marL="0" rtl="0" algn="l">
              <a:spcBef>
                <a:spcPts val="0"/>
              </a:spcBef>
              <a:spcAft>
                <a:spcPts val="0"/>
              </a:spcAft>
              <a:buNone/>
            </a:pPr>
            <a:r>
              <a:rPr lang="fr"/>
              <a:t>Ensuite, les produits fabriqués en Chine (ce qui représente une part non négligeable) n’arrivaient plus jusqu’aux entrepots européens</a:t>
            </a:r>
            <a:endParaRPr/>
          </a:p>
          <a:p>
            <a:pPr indent="0" lvl="0" marL="0" rtl="0" algn="l">
              <a:spcBef>
                <a:spcPts val="0"/>
              </a:spcBef>
              <a:spcAft>
                <a:spcPts val="0"/>
              </a:spcAft>
              <a:buNone/>
            </a:pPr>
            <a:r>
              <a:rPr lang="fr"/>
              <a:t>car les usines étaient à l’arrêt à cause de la stratégie zéro covid du président chinois Xi Jinping.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971959b9a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971959b9a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Toujours concernant ce marché italien de l’e-commerce :</a:t>
            </a:r>
            <a:endParaRPr/>
          </a:p>
          <a:p>
            <a:pPr indent="0" lvl="0" marL="0" rtl="0" algn="l">
              <a:spcBef>
                <a:spcPts val="0"/>
              </a:spcBef>
              <a:spcAft>
                <a:spcPts val="0"/>
              </a:spcAft>
              <a:buNone/>
            </a:pPr>
            <a:r>
              <a:rPr lang="fr"/>
              <a:t>90% des personnes majeures achètent via leur smartphone</a:t>
            </a:r>
            <a:endParaRPr/>
          </a:p>
          <a:p>
            <a:pPr indent="0" lvl="0" marL="0" rtl="0" algn="l">
              <a:spcBef>
                <a:spcPts val="0"/>
              </a:spcBef>
              <a:spcAft>
                <a:spcPts val="0"/>
              </a:spcAft>
              <a:buNone/>
            </a:pPr>
            <a:r>
              <a:rPr lang="fr"/>
              <a:t>mais 90% des achats se font sur les marketplace suivants :</a:t>
            </a:r>
            <a:endParaRPr/>
          </a:p>
          <a:p>
            <a:pPr indent="-298450" lvl="0" marL="457200" rtl="0" algn="l">
              <a:spcBef>
                <a:spcPts val="0"/>
              </a:spcBef>
              <a:spcAft>
                <a:spcPts val="0"/>
              </a:spcAft>
              <a:buSzPts val="1100"/>
              <a:buChar char="-"/>
            </a:pPr>
            <a:r>
              <a:rPr lang="fr"/>
              <a:t>Amazon</a:t>
            </a:r>
            <a:endParaRPr/>
          </a:p>
          <a:p>
            <a:pPr indent="-298450" lvl="0" marL="457200" rtl="0" algn="l">
              <a:spcBef>
                <a:spcPts val="0"/>
              </a:spcBef>
              <a:spcAft>
                <a:spcPts val="0"/>
              </a:spcAft>
              <a:buSzPts val="1100"/>
              <a:buChar char="-"/>
            </a:pPr>
            <a:r>
              <a:rPr lang="fr"/>
              <a:t>eBay</a:t>
            </a:r>
            <a:endParaRPr/>
          </a:p>
          <a:p>
            <a:pPr indent="-298450" lvl="0" marL="457200" rtl="0" algn="l">
              <a:spcBef>
                <a:spcPts val="0"/>
              </a:spcBef>
              <a:spcAft>
                <a:spcPts val="0"/>
              </a:spcAft>
              <a:buSzPts val="1100"/>
              <a:buChar char="-"/>
            </a:pPr>
            <a:r>
              <a:rPr lang="fr"/>
              <a:t>et Zalando</a:t>
            </a:r>
            <a:endParaRPr/>
          </a:p>
          <a:p>
            <a:pPr indent="0" lvl="0" marL="0" rtl="0" algn="l">
              <a:spcBef>
                <a:spcPts val="0"/>
              </a:spcBef>
              <a:spcAft>
                <a:spcPts val="0"/>
              </a:spcAft>
              <a:buNone/>
            </a:pPr>
            <a:r>
              <a:rPr lang="fr"/>
              <a:t>pendant ce temps, 380 000 boutiques physiques ont disparu</a:t>
            </a:r>
            <a:endParaRPr/>
          </a:p>
          <a:p>
            <a:pPr indent="0" lvl="0" marL="0" rtl="0" algn="l">
              <a:spcBef>
                <a:spcPts val="0"/>
              </a:spcBef>
              <a:spcAft>
                <a:spcPts val="0"/>
              </a:spcAft>
              <a:buNone/>
            </a:pPr>
            <a:r>
              <a:rPr lang="fr"/>
              <a:t>tandis que seulement 85000 ont ouvert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 principal problème des commerces pour faire face à l’évolution du marché est qu’il n’ont pas les bons outils pour concurrencer les géants du secteur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c’est là qu’intervient notre application de recommandation de vêtement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971959b9a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971959b9a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Notre application a donc pour objectif de proposer un service innovant aux clients, et qui fasse parler de lui</a:t>
            </a:r>
            <a:endParaRPr/>
          </a:p>
          <a:p>
            <a:pPr indent="0" lvl="0" marL="0" rtl="0" algn="l">
              <a:spcBef>
                <a:spcPts val="0"/>
              </a:spcBef>
              <a:spcAft>
                <a:spcPts val="0"/>
              </a:spcAft>
              <a:buNone/>
            </a:pPr>
            <a:r>
              <a:rPr lang="fr"/>
              <a:t>Ce service permettra de guider les clients dans leur choix et de provoquer plus facilement l’acte d’achat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ça entraînera automatiquement une forte augmentation de la notoriété de l’entreprise,</a:t>
            </a:r>
            <a:endParaRPr/>
          </a:p>
          <a:p>
            <a:pPr indent="0" lvl="0" marL="0" rtl="0" algn="l">
              <a:spcBef>
                <a:spcPts val="0"/>
              </a:spcBef>
              <a:spcAft>
                <a:spcPts val="0"/>
              </a:spcAft>
              <a:buNone/>
            </a:pPr>
            <a:r>
              <a:rPr lang="fr"/>
              <a:t>et donc un bénéfice estimé de 51 millions d’€ la première année, si on se base sur une captation de </a:t>
            </a:r>
            <a:endParaRPr/>
          </a:p>
          <a:p>
            <a:pPr indent="0" lvl="0" marL="0" rtl="0" algn="l">
              <a:spcBef>
                <a:spcPts val="0"/>
              </a:spcBef>
              <a:spcAft>
                <a:spcPts val="0"/>
              </a:spcAft>
              <a:buNone/>
            </a:pPr>
            <a:r>
              <a:rPr lang="fr"/>
              <a:t>seulement 0.1% du marché la première année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931cfc1239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931cfc1239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Je vous ai fait ici un résumé détaillé des différentes phases du projet;</a:t>
            </a:r>
            <a:endParaRPr/>
          </a:p>
          <a:p>
            <a:pPr indent="0" lvl="0" marL="0" rtl="0" algn="l">
              <a:spcBef>
                <a:spcPts val="0"/>
              </a:spcBef>
              <a:spcAft>
                <a:spcPts val="0"/>
              </a:spcAft>
              <a:buNone/>
            </a:pPr>
            <a:r>
              <a:rPr lang="fr"/>
              <a:t>On a dans l’ordre :</a:t>
            </a:r>
            <a:endParaRPr/>
          </a:p>
          <a:p>
            <a:pPr indent="-298450" lvl="0" marL="457200" rtl="0" algn="l">
              <a:spcBef>
                <a:spcPts val="0"/>
              </a:spcBef>
              <a:spcAft>
                <a:spcPts val="0"/>
              </a:spcAft>
              <a:buSzPts val="1100"/>
              <a:buChar char="-"/>
            </a:pPr>
            <a:r>
              <a:rPr lang="fr"/>
              <a:t>la phase de cadrage qui consiste en une définition des enjeux :</a:t>
            </a:r>
            <a:endParaRPr/>
          </a:p>
          <a:p>
            <a:pPr indent="-298450" lvl="1" marL="914400" rtl="0" algn="l">
              <a:spcBef>
                <a:spcPts val="0"/>
              </a:spcBef>
              <a:spcAft>
                <a:spcPts val="0"/>
              </a:spcAft>
              <a:buSzPts val="1100"/>
              <a:buChar char="-"/>
            </a:pPr>
            <a:r>
              <a:rPr lang="fr"/>
              <a:t>On a réfléchi à la vision d’entreprise, la vision produit, analysé le marché, les tendances, la cible et la concurrence.</a:t>
            </a:r>
            <a:br>
              <a:rPr lang="fr"/>
            </a:br>
            <a:r>
              <a:rPr lang="fr"/>
              <a:t>Ce qui a abouti à une expression des besoins</a:t>
            </a:r>
            <a:endParaRPr/>
          </a:p>
          <a:p>
            <a:pPr indent="-298450" lvl="0" marL="457200" rtl="0" algn="l">
              <a:spcBef>
                <a:spcPts val="0"/>
              </a:spcBef>
              <a:spcAft>
                <a:spcPts val="0"/>
              </a:spcAft>
              <a:buSzPts val="1100"/>
              <a:buChar char="-"/>
            </a:pPr>
            <a:r>
              <a:rPr lang="fr"/>
              <a:t>la deuxième phase est la phase de conception, où on a formalisé les grandes lignes :</a:t>
            </a:r>
            <a:br>
              <a:rPr lang="fr"/>
            </a:br>
            <a:r>
              <a:rPr lang="fr"/>
              <a:t>- les objectifs, les gains, on a priorisé les fonctionnalités, on a défini l’architecture matérielle et logicielle, on a défini comment sera composée l’équipe projet, on a également défini le budget prévisionnel, on a analysé les risques et comment les emêcher, les atténuer ou y faire face le cas échéant, et bien sûr on s’est également penchés sur la réglementation pour ne pas avoir de problème de ce côté-là. </a:t>
            </a:r>
            <a:br>
              <a:rPr lang="fr"/>
            </a:br>
            <a:r>
              <a:rPr lang="fr"/>
              <a:t>Donc on a produit un backlog de toutes les fonctionnalités où nous avons estimé la complexité des différentes fonctionnalité et leur priorisation, on a produit également une estimation prévisionnelle du budget, et un plan de mitigation des risques. On en est là, et c’est pour ça que je suis ici devant vous : j’espère que vous donniez le Go pour la suite de l’aventure.</a:t>
            </a:r>
            <a:endParaRPr/>
          </a:p>
          <a:p>
            <a:pPr indent="-298450" lvl="0" marL="457200" rtl="0" algn="l">
              <a:spcBef>
                <a:spcPts val="0"/>
              </a:spcBef>
              <a:spcAft>
                <a:spcPts val="0"/>
              </a:spcAft>
              <a:buSzPts val="1100"/>
              <a:buChar char="-"/>
            </a:pPr>
            <a:r>
              <a:rPr lang="fr"/>
              <a:t>Nous pourrons ensuite passer à la phase de développement où nous pourrons réaliser ce projet en mode AGILE car c’est ce qui est le plus adapté dans le cas présent. j’y reviendrai</a:t>
            </a:r>
            <a:endParaRPr/>
          </a:p>
          <a:p>
            <a:pPr indent="-298450" lvl="0" marL="457200" rtl="0" algn="l">
              <a:spcBef>
                <a:spcPts val="0"/>
              </a:spcBef>
              <a:spcAft>
                <a:spcPts val="0"/>
              </a:spcAft>
              <a:buSzPts val="1100"/>
              <a:buChar char="-"/>
            </a:pPr>
            <a:r>
              <a:rPr lang="fr"/>
              <a:t>les phases suivantes seront les tests et recettes à la fin de chaque sprint</a:t>
            </a:r>
            <a:endParaRPr/>
          </a:p>
          <a:p>
            <a:pPr indent="-298450" lvl="0" marL="457200" rtl="0" algn="l">
              <a:spcBef>
                <a:spcPts val="0"/>
              </a:spcBef>
              <a:spcAft>
                <a:spcPts val="0"/>
              </a:spcAft>
              <a:buSzPts val="1100"/>
              <a:buChar char="-"/>
            </a:pPr>
            <a:r>
              <a:rPr lang="fr"/>
              <a:t>puis la mise en production</a:t>
            </a:r>
            <a:endParaRPr/>
          </a:p>
          <a:p>
            <a:pPr indent="-298450" lvl="0" marL="457200" rtl="0" algn="l">
              <a:spcBef>
                <a:spcPts val="0"/>
              </a:spcBef>
              <a:spcAft>
                <a:spcPts val="0"/>
              </a:spcAft>
              <a:buSzPts val="1100"/>
              <a:buChar char="-"/>
            </a:pPr>
            <a:r>
              <a:rPr lang="fr"/>
              <a:t>et il sera enfin temps de de démarrer l’exploitation, avec une bonne campagne de communication, </a:t>
            </a:r>
            <a:br>
              <a:rPr lang="fr"/>
            </a:br>
            <a:r>
              <a:rPr lang="fr"/>
              <a:t>et c’est aussi à ce moment que nous pourrons analyser les retours clients afin d’améliorer encore le produit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931cfc1239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931cfc1239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Passons au backlog !</a:t>
            </a:r>
            <a:endParaRPr/>
          </a:p>
          <a:p>
            <a:pPr indent="0" lvl="0" marL="0" rtl="0" algn="l">
              <a:spcBef>
                <a:spcPts val="0"/>
              </a:spcBef>
              <a:spcAft>
                <a:spcPts val="0"/>
              </a:spcAft>
              <a:buNone/>
            </a:pPr>
            <a:r>
              <a:rPr lang="fr"/>
              <a:t>Je n’ai pas pu mettre tout le backlog ici, alors je me suis concentré sur les fonctionnalités les plus parlantes.</a:t>
            </a:r>
            <a:endParaRPr/>
          </a:p>
          <a:p>
            <a:pPr indent="0" lvl="0" marL="0" rtl="0" algn="l">
              <a:spcBef>
                <a:spcPts val="0"/>
              </a:spcBef>
              <a:spcAft>
                <a:spcPts val="0"/>
              </a:spcAft>
              <a:buNone/>
            </a:pPr>
            <a:r>
              <a:rPr lang="fr"/>
              <a:t>Vous pourrez consulter le backlog détaillé dans le fichier excel que je vous ai fait parvenir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en fait, le principe de base de cette application c’est que le client uploade une photo, </a:t>
            </a:r>
            <a:endParaRPr/>
          </a:p>
          <a:p>
            <a:pPr indent="0" lvl="0" marL="0" rtl="0" algn="l">
              <a:spcBef>
                <a:spcPts val="0"/>
              </a:spcBef>
              <a:spcAft>
                <a:spcPts val="0"/>
              </a:spcAft>
              <a:buNone/>
            </a:pPr>
            <a:r>
              <a:rPr lang="fr"/>
              <a:t>ensuite nous avons une IA qui va être capable de reconnaître des vêtements sur la photo, </a:t>
            </a:r>
            <a:endParaRPr/>
          </a:p>
          <a:p>
            <a:pPr indent="0" lvl="0" marL="0" rtl="0" algn="l">
              <a:spcBef>
                <a:spcPts val="0"/>
              </a:spcBef>
              <a:spcAft>
                <a:spcPts val="0"/>
              </a:spcAft>
              <a:buNone/>
            </a:pPr>
            <a:r>
              <a:rPr lang="fr"/>
              <a:t>puis un algorithme de recommandation va suggérer à l’utilisateur des vêtements similaires à ceux qu’il porte sur la photo</a:t>
            </a:r>
            <a:endParaRPr/>
          </a:p>
          <a:p>
            <a:pPr indent="0" lvl="0" marL="0" rtl="0" algn="l">
              <a:spcBef>
                <a:spcPts val="0"/>
              </a:spcBef>
              <a:spcAft>
                <a:spcPts val="0"/>
              </a:spcAft>
              <a:buNone/>
            </a:pPr>
            <a:r>
              <a:rPr lang="fr"/>
              <a:t>Ensuite, on a une fonctionnalité qui viendra dans un deuxième temps, bien que ce soit ma préférée. </a:t>
            </a:r>
            <a:endParaRPr/>
          </a:p>
          <a:p>
            <a:pPr indent="0" lvl="0" marL="0" rtl="0" algn="l">
              <a:spcBef>
                <a:spcPts val="0"/>
              </a:spcBef>
              <a:spcAft>
                <a:spcPts val="0"/>
              </a:spcAft>
              <a:buNone/>
            </a:pPr>
            <a:r>
              <a:rPr lang="fr"/>
              <a:t>En fait, je faisais des recherches et je suis tombé sur un papier, avec le code associé, intitulé Neural Re-Rendering of Humans from a</a:t>
            </a:r>
            <a:endParaRPr/>
          </a:p>
          <a:p>
            <a:pPr indent="0" lvl="0" marL="0" rtl="0" algn="l">
              <a:spcBef>
                <a:spcPts val="0"/>
              </a:spcBef>
              <a:spcAft>
                <a:spcPts val="0"/>
              </a:spcAft>
              <a:buNone/>
            </a:pPr>
            <a:r>
              <a:rPr lang="fr"/>
              <a:t>Single Image. Dans ce papier, on nous montre comment on peut transférer des vêtements sur une photo, et même changer la pose de la personne sur la photo. </a:t>
            </a:r>
            <a:br>
              <a:rPr lang="fr"/>
            </a:br>
            <a:r>
              <a:rPr lang="fr"/>
              <a:t>Alors je me suis dit “l’utilisateur prend une photo, il l’uploade avec l’application, et non seulement on lui propose des vêtements susceptibles de lui plaire, </a:t>
            </a:r>
            <a:br>
              <a:rPr lang="fr"/>
            </a:br>
            <a:r>
              <a:rPr lang="fr"/>
              <a:t>mais en plus il pourra voir directement ce que donnent ces vêtements sur lui… Et on a tous les éléments pour développer ça ! </a:t>
            </a:r>
            <a:br>
              <a:rPr lang="fr"/>
            </a:br>
            <a:r>
              <a:rPr lang="fr"/>
              <a:t>Avec un tel outil, on a de quoi passer son temps à essayer de nouvelles tenues. Et si on implémente ensuite un système de partage et d’évaluation entre les utilisateurs, il y a moyen d’avoir un fort taux de rétention</a:t>
            </a:r>
            <a:br>
              <a:rPr lang="fr"/>
            </a:br>
            <a:br>
              <a:rPr lang="fr"/>
            </a:br>
            <a:r>
              <a:rPr lang="fr"/>
              <a:t>J’ai rajouté aussi sur la diapo l’ajout au panier et la validation de la commande, car c’est bien sur le but final, et ce que va permettre d’améliorer l’application : l’achat de vêtements.</a:t>
            </a:r>
            <a:br>
              <a:rPr lang="fr"/>
            </a:br>
            <a:br>
              <a:rPr lang="fr"/>
            </a:br>
            <a:r>
              <a:rPr lang="fr"/>
              <a:t>Pour toutes les user stories, j’ai mis les données et outils nécessaires. L’application est innovante, mais toutes les fonctionnalités sont parfaitement réalisables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971959b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971959b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Maintenant, j’aimerais vous parler de l’approche AGILE SCRUM.</a:t>
            </a:r>
            <a:endParaRPr/>
          </a:p>
          <a:p>
            <a:pPr indent="0" lvl="0" marL="0" rtl="0" algn="l">
              <a:spcBef>
                <a:spcPts val="0"/>
              </a:spcBef>
              <a:spcAft>
                <a:spcPts val="0"/>
              </a:spcAft>
              <a:buNone/>
            </a:pPr>
            <a:r>
              <a:rPr lang="fr"/>
              <a:t>Pour bien voir ce que ça apporte, nous allons la comparer aux approches classiques.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méthode de développement traditionnel en cascade ( WATERFALL ou cycle en V) consiste à passer par une liste d’étapes prédéfinies de façon séquentielle.</a:t>
            </a:r>
            <a:br>
              <a:rPr lang="fr"/>
            </a:br>
            <a:r>
              <a:rPr lang="fr"/>
              <a:t>L’avantage de cette méthode est que l’intégralité du projet est définie et plannifié dès le départ, et par conséquent que le budget global est connu.</a:t>
            </a:r>
            <a:br>
              <a:rPr lang="fr"/>
            </a:br>
            <a:r>
              <a:rPr lang="fr"/>
              <a:t>L’analyse des besoins du client est naturellement toujours la première étape de la méthode de gestion waterfall. </a:t>
            </a:r>
            <a:br>
              <a:rPr lang="fr"/>
            </a:br>
            <a:r>
              <a:rPr lang="fr"/>
              <a:t>Viennent ensuite la rédaction des spécifications fonctionnelles, la construction du budget et la planification des développements. </a:t>
            </a:r>
            <a:br>
              <a:rPr lang="fr"/>
            </a:br>
            <a:r>
              <a:rPr lang="fr"/>
              <a:t>Le processus de développement peut alors débuter avec la création d’une première fonctionnalité, sa validation et/ou son éventuelle correction, puis sa maintenance. Cet enchaînement d’étapes recommence alors séquentiellement, jusqu’à ce que toutes les fonctionnalités demandées par le client aient été réalisées.</a:t>
            </a:r>
            <a:br>
              <a:rPr lang="fr"/>
            </a:br>
            <a:r>
              <a:rPr lang="fr"/>
              <a:t>LE GROS INCONVENIENT de cette méthode est sa rigidité qui empêche les modifications et ne permet de détecter les risques que tardivement</a:t>
            </a:r>
            <a:br>
              <a:rPr lang="fr"/>
            </a:br>
            <a:br>
              <a:rPr lang="fr"/>
            </a:br>
            <a:r>
              <a:rPr lang="fr"/>
              <a:t>Si la méthode de gestion de projet waterfall nous paraît si logique est naturelle, c’est que nous l’utilisons tous les jours. Elle nous permet de planifier nos congés, des voyages ou encore des loisirs, de construire un fichier Excel correspond à un besoin…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En revanche, dans la gestion d’un projet, elle devient rapidement inadaptée. Avec une méthode agile, l’approche va être différente. Comme nous l’avons vu, l’inconvénient d’une planification complète comme celle faite dans le cadre d’une gestion de projet waterfall, c’est qu’elle ne laisse aucune place à l’imprévu. Si la demande du client est modifiée, ou que les conditions de réalisation changent (départ d’une personne de l’équipe projet par exemple), toute l’organisation doit être revue et risque d’engendrer des dépassements budgétaires et des retards de livraison.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Une démarche agile comme la méthodologie scrum va permettre d’apporter de la souplesse par rapport à une gestion de projet waterfall. Le projet va lui-même être découpé en étapes (pouvant chacune représenter un petit projet) aboutissant à la réalisation d’une fonctionnalité. L’objectif fixé, au lieu d’être à long terme, va au contraire devoir être réalisé dans un délai beaucoup plus court. La suite du projet sera ainsi planifiée en fonction de la réalisation précédente.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fr"/>
              <a:t>A chaque étape, il y a une livraison testée. Si le test est concluant, on passe à la fonctionnalité suivante, sinon, on corrige. De cette façon, les développements déjà effectués seront validés à chaque étape et les nouveaux objectifs fixés en fonction des demandes et des ressources disponibles. L’approche est donc beaucoup plus souple puisqu’il est beaucoup plus facile de s’adapter aux changements, qu’il s’agisse des demandes client ou de l’équipe qui évoluent.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t>Adopter une méthode agile comme scrum plutôt qu’une gestion de projet waterfall va apporter de la souplesse, qui est notamment nécessaire pour prendre en compte la complexité croissante des applications demandées. Les tests en continu et les objectifs courts vont améliorer la qualité finale et augmenter la productivité de l’équipe. Au final, le projet prendra moins de temps, et son budget sera mieux contrôlé.</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931cfc1239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931cfc1239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finir avec les explications sur la méthodologie AGILE SCRUM :</a:t>
            </a:r>
            <a:br>
              <a:rPr lang="fr"/>
            </a:br>
            <a:r>
              <a:rPr lang="fr"/>
              <a:t>On a le backlog du produit qui est découpé en petites parties, une pour chaque sprint (un sprint, c’est une période de développement qui peut être de 3 ou 4 semaines), pendant ces 4 semaines, le Scrum master anime une réunion quotidienne pour veiller au bon déroulement du projet, et avoir des retours des équipes en temps réel, et à la fin de chaque sprint, on a un produit qui est potentiellement livrable, avec de nouvelles fonctionnalités.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Les avantages sont :</a:t>
            </a:r>
            <a:endParaRPr/>
          </a:p>
          <a:p>
            <a:pPr indent="-298450" lvl="0" marL="457200" rtl="0" algn="l">
              <a:spcBef>
                <a:spcPts val="0"/>
              </a:spcBef>
              <a:spcAft>
                <a:spcPts val="0"/>
              </a:spcAft>
              <a:buSzPts val="1100"/>
              <a:buChar char="●"/>
            </a:pPr>
            <a:r>
              <a:rPr lang="fr"/>
              <a:t>une meilleure collaboration et communication entre les métiers</a:t>
            </a:r>
            <a:endParaRPr/>
          </a:p>
          <a:p>
            <a:pPr indent="-298450" lvl="0" marL="457200" rtl="0" algn="l">
              <a:spcBef>
                <a:spcPts val="0"/>
              </a:spcBef>
              <a:spcAft>
                <a:spcPts val="0"/>
              </a:spcAft>
              <a:buSzPts val="1100"/>
              <a:buChar char="●"/>
            </a:pPr>
            <a:r>
              <a:rPr lang="fr"/>
              <a:t>une démarche plus opérationnelle et flexible qui permet un feedback client rapide puisqu’il peut voir ce que donne le produit à chaque fin de sprint et faire des retours</a:t>
            </a:r>
            <a:endParaRPr/>
          </a:p>
          <a:p>
            <a:pPr indent="-298450" lvl="0" marL="457200" rtl="0" algn="l">
              <a:spcBef>
                <a:spcPts val="0"/>
              </a:spcBef>
              <a:spcAft>
                <a:spcPts val="0"/>
              </a:spcAft>
              <a:buSzPts val="1100"/>
              <a:buChar char="●"/>
            </a:pPr>
            <a:r>
              <a:rPr lang="fr"/>
              <a:t>ça responsabilise les équipes de réalisation et améliore leur autonomie</a:t>
            </a:r>
            <a:endParaRPr/>
          </a:p>
          <a:p>
            <a:pPr indent="-298450" lvl="0" marL="457200" rtl="0" algn="l">
              <a:spcBef>
                <a:spcPts val="0"/>
              </a:spcBef>
              <a:spcAft>
                <a:spcPts val="0"/>
              </a:spcAft>
              <a:buSzPts val="1100"/>
              <a:buChar char="●"/>
            </a:pPr>
            <a:r>
              <a:rPr lang="fr"/>
              <a:t>et enfin ça permet de s’adapter aux priorités et budgets du groupe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8.png"/><Relationship Id="rId11" Type="http://schemas.openxmlformats.org/officeDocument/2006/relationships/image" Target="../media/image7.png"/><Relationship Id="rId10" Type="http://schemas.openxmlformats.org/officeDocument/2006/relationships/image" Target="../media/image1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5.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0875" y="2188976"/>
            <a:ext cx="9184434" cy="2954162"/>
            <a:chOff x="4435" y="7748593"/>
            <a:chExt cx="12182563" cy="5161009"/>
          </a:xfrm>
        </p:grpSpPr>
        <p:sp>
          <p:nvSpPr>
            <p:cNvPr id="11" name="Google Shape;11;p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3" name="Google Shape;43;p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4" name="Google Shape;44;p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311" name="Shape 311"/>
        <p:cNvGrpSpPr/>
        <p:nvPr/>
      </p:nvGrpSpPr>
      <p:grpSpPr>
        <a:xfrm>
          <a:off x="0" y="0"/>
          <a:ext cx="0" cy="0"/>
          <a:chOff x="0" y="0"/>
          <a:chExt cx="0" cy="0"/>
        </a:xfrm>
      </p:grpSpPr>
      <p:grpSp>
        <p:nvGrpSpPr>
          <p:cNvPr id="312" name="Google Shape;312;p11"/>
          <p:cNvGrpSpPr/>
          <p:nvPr/>
        </p:nvGrpSpPr>
        <p:grpSpPr>
          <a:xfrm flipH="1">
            <a:off x="-40875" y="2188976"/>
            <a:ext cx="9184434" cy="2954162"/>
            <a:chOff x="4435" y="7748593"/>
            <a:chExt cx="12182563" cy="5161009"/>
          </a:xfrm>
        </p:grpSpPr>
        <p:sp>
          <p:nvSpPr>
            <p:cNvPr id="313" name="Google Shape;313;p1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4" name="Google Shape;314;p1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5" name="Google Shape;315;p1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6" name="Google Shape;316;p1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7" name="Google Shape;317;p1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8" name="Google Shape;318;p1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9" name="Google Shape;319;p1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0" name="Google Shape;320;p1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1" name="Google Shape;321;p1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2" name="Google Shape;322;p1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 name="Google Shape;323;p1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4" name="Google Shape;324;p1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5" name="Google Shape;325;p1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p1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p1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p1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9" name="Google Shape;329;p1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0" name="Google Shape;330;p1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1" name="Google Shape;331;p1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2" name="Google Shape;332;p1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3" name="Google Shape;333;p1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4" name="Google Shape;334;p1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5" name="Google Shape;335;p1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6" name="Google Shape;336;p1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7" name="Google Shape;337;p1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8" name="Google Shape;338;p1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9" name="Google Shape;339;p1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0" name="Google Shape;340;p1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1" name="Google Shape;341;p1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p1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p1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p1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45" name="Google Shape;345;p11"/>
          <p:cNvSpPr txBox="1"/>
          <p:nvPr>
            <p:ph idx="1" type="subTitle"/>
          </p:nvPr>
        </p:nvSpPr>
        <p:spPr>
          <a:xfrm>
            <a:off x="1856224" y="1897650"/>
            <a:ext cx="5468700" cy="538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160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346" name="Google Shape;346;p11"/>
          <p:cNvSpPr txBox="1"/>
          <p:nvPr>
            <p:ph type="title"/>
          </p:nvPr>
        </p:nvSpPr>
        <p:spPr>
          <a:xfrm>
            <a:off x="1819144" y="824550"/>
            <a:ext cx="54687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347" name="Google Shape;347;p11"/>
          <p:cNvSpPr txBox="1"/>
          <p:nvPr>
            <p:ph idx="2" type="body"/>
          </p:nvPr>
        </p:nvSpPr>
        <p:spPr>
          <a:xfrm>
            <a:off x="1856231" y="2392781"/>
            <a:ext cx="5468700" cy="1985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348" name="Shape 348"/>
        <p:cNvGrpSpPr/>
        <p:nvPr/>
      </p:nvGrpSpPr>
      <p:grpSpPr>
        <a:xfrm>
          <a:off x="0" y="0"/>
          <a:ext cx="0" cy="0"/>
          <a:chOff x="0" y="0"/>
          <a:chExt cx="0" cy="0"/>
        </a:xfrm>
      </p:grpSpPr>
      <p:grpSp>
        <p:nvGrpSpPr>
          <p:cNvPr id="349" name="Google Shape;349;p12"/>
          <p:cNvGrpSpPr/>
          <p:nvPr/>
        </p:nvGrpSpPr>
        <p:grpSpPr>
          <a:xfrm>
            <a:off x="-40875" y="2188976"/>
            <a:ext cx="9184434" cy="2954162"/>
            <a:chOff x="4435" y="7748593"/>
            <a:chExt cx="12182563" cy="5161009"/>
          </a:xfrm>
        </p:grpSpPr>
        <p:sp>
          <p:nvSpPr>
            <p:cNvPr id="350" name="Google Shape;350;p1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1" name="Google Shape;351;p1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2" name="Google Shape;352;p1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3" name="Google Shape;353;p1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4" name="Google Shape;354;p1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5" name="Google Shape;355;p1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6" name="Google Shape;356;p1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7" name="Google Shape;357;p1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8" name="Google Shape;358;p1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9" name="Google Shape;359;p1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0" name="Google Shape;360;p1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1" name="Google Shape;361;p1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2" name="Google Shape;362;p1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3" name="Google Shape;363;p1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4" name="Google Shape;364;p1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5" name="Google Shape;365;p1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6" name="Google Shape;366;p1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7" name="Google Shape;367;p1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8" name="Google Shape;368;p1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9" name="Google Shape;369;p1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0" name="Google Shape;370;p1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1" name="Google Shape;371;p1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2" name="Google Shape;372;p1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3" name="Google Shape;373;p1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4" name="Google Shape;374;p1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5" name="Google Shape;375;p1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6" name="Google Shape;376;p1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7" name="Google Shape;377;p1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8" name="Google Shape;378;p1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9" name="Google Shape;379;p1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0" name="Google Shape;380;p1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1" name="Google Shape;381;p1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82" name="Google Shape;382;p12"/>
          <p:cNvSpPr txBox="1"/>
          <p:nvPr>
            <p:ph type="title"/>
          </p:nvPr>
        </p:nvSpPr>
        <p:spPr>
          <a:xfrm>
            <a:off x="418575" y="1405144"/>
            <a:ext cx="8321700" cy="237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83" name="Google Shape;383;p12"/>
          <p:cNvSpPr txBox="1"/>
          <p:nvPr>
            <p:ph idx="1" type="subTitle"/>
          </p:nvPr>
        </p:nvSpPr>
        <p:spPr>
          <a:xfrm>
            <a:off x="474656" y="4439606"/>
            <a:ext cx="8535000" cy="538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384" name="Shape 384"/>
        <p:cNvGrpSpPr/>
        <p:nvPr/>
      </p:nvGrpSpPr>
      <p:grpSpPr>
        <a:xfrm>
          <a:off x="0" y="0"/>
          <a:ext cx="0" cy="0"/>
          <a:chOff x="0" y="0"/>
          <a:chExt cx="0" cy="0"/>
        </a:xfrm>
      </p:grpSpPr>
      <p:grpSp>
        <p:nvGrpSpPr>
          <p:cNvPr id="385" name="Google Shape;385;p13"/>
          <p:cNvGrpSpPr/>
          <p:nvPr/>
        </p:nvGrpSpPr>
        <p:grpSpPr>
          <a:xfrm>
            <a:off x="-40875" y="2188976"/>
            <a:ext cx="9184434" cy="2954162"/>
            <a:chOff x="4435" y="7748593"/>
            <a:chExt cx="12182563" cy="5161009"/>
          </a:xfrm>
        </p:grpSpPr>
        <p:sp>
          <p:nvSpPr>
            <p:cNvPr id="386" name="Google Shape;386;p1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7" name="Google Shape;387;p1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8" name="Google Shape;388;p1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9" name="Google Shape;389;p1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p1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1" name="Google Shape;391;p1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2" name="Google Shape;392;p1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3" name="Google Shape;393;p1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4" name="Google Shape;394;p1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5" name="Google Shape;395;p1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6" name="Google Shape;396;p1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7" name="Google Shape;397;p1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8" name="Google Shape;398;p1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9" name="Google Shape;399;p1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0" name="Google Shape;400;p1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1" name="Google Shape;401;p1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p1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p1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p1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5" name="Google Shape;405;p1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6" name="Google Shape;406;p1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7" name="Google Shape;407;p1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p1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p1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0" name="Google Shape;410;p1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1" name="Google Shape;411;p1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2" name="Google Shape;412;p1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3" name="Google Shape;413;p1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4" name="Google Shape;414;p1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5" name="Google Shape;415;p1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6" name="Google Shape;416;p1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7" name="Google Shape;417;p1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18" name="Google Shape;418;p13"/>
          <p:cNvSpPr txBox="1"/>
          <p:nvPr>
            <p:ph type="title"/>
          </p:nvPr>
        </p:nvSpPr>
        <p:spPr>
          <a:xfrm>
            <a:off x="411150" y="1494056"/>
            <a:ext cx="8321700" cy="237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419" name="Shape 419"/>
        <p:cNvGrpSpPr/>
        <p:nvPr/>
      </p:nvGrpSpPr>
      <p:grpSpPr>
        <a:xfrm>
          <a:off x="0" y="0"/>
          <a:ext cx="0" cy="0"/>
          <a:chOff x="0" y="0"/>
          <a:chExt cx="0" cy="0"/>
        </a:xfrm>
      </p:grpSpPr>
      <p:grpSp>
        <p:nvGrpSpPr>
          <p:cNvPr id="420" name="Google Shape;420;p14"/>
          <p:cNvGrpSpPr/>
          <p:nvPr/>
        </p:nvGrpSpPr>
        <p:grpSpPr>
          <a:xfrm flipH="1">
            <a:off x="16275" y="2188976"/>
            <a:ext cx="9184434" cy="2954162"/>
            <a:chOff x="4435" y="7748593"/>
            <a:chExt cx="12182563" cy="5161009"/>
          </a:xfrm>
        </p:grpSpPr>
        <p:sp>
          <p:nvSpPr>
            <p:cNvPr id="421" name="Google Shape;421;p1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2" name="Google Shape;422;p1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3" name="Google Shape;423;p1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4" name="Google Shape;424;p1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5" name="Google Shape;425;p1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6" name="Google Shape;426;p1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7" name="Google Shape;427;p1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8" name="Google Shape;428;p1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9" name="Google Shape;429;p1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0" name="Google Shape;430;p1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1" name="Google Shape;431;p1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2" name="Google Shape;432;p1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3" name="Google Shape;433;p1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4" name="Google Shape;434;p1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5" name="Google Shape;435;p1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6" name="Google Shape;436;p1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7" name="Google Shape;437;p1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1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9" name="Google Shape;439;p1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0" name="Google Shape;440;p1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1" name="Google Shape;441;p1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2" name="Google Shape;442;p1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1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p1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5" name="Google Shape;445;p1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6" name="Google Shape;446;p1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1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8" name="Google Shape;448;p1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9" name="Google Shape;449;p1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0" name="Google Shape;450;p1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1" name="Google Shape;451;p1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2" name="Google Shape;452;p1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53" name="Google Shape;453;p14"/>
          <p:cNvSpPr txBox="1"/>
          <p:nvPr>
            <p:ph idx="1" type="subTitle"/>
          </p:nvPr>
        </p:nvSpPr>
        <p:spPr>
          <a:xfrm>
            <a:off x="424226" y="1297481"/>
            <a:ext cx="81732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1600"/>
              </a:spcBef>
              <a:spcAft>
                <a:spcPts val="0"/>
              </a:spcAft>
              <a:buSzPts val="1400"/>
              <a:buNone/>
              <a:defRPr b="1" sz="1400"/>
            </a:lvl2pPr>
            <a:lvl3pPr lvl="2" algn="l">
              <a:lnSpc>
                <a:spcPct val="115000"/>
              </a:lnSpc>
              <a:spcBef>
                <a:spcPts val="1600"/>
              </a:spcBef>
              <a:spcAft>
                <a:spcPts val="0"/>
              </a:spcAft>
              <a:buSzPts val="1400"/>
              <a:buNone/>
              <a:defRPr b="1" sz="1400"/>
            </a:lvl3pPr>
            <a:lvl4pPr lvl="3" algn="l">
              <a:lnSpc>
                <a:spcPct val="115000"/>
              </a:lnSpc>
              <a:spcBef>
                <a:spcPts val="1600"/>
              </a:spcBef>
              <a:spcAft>
                <a:spcPts val="0"/>
              </a:spcAft>
              <a:buSzPts val="1400"/>
              <a:buNone/>
              <a:defRPr b="1" sz="1400"/>
            </a:lvl4pPr>
            <a:lvl5pPr lvl="4" algn="l">
              <a:lnSpc>
                <a:spcPct val="115000"/>
              </a:lnSpc>
              <a:spcBef>
                <a:spcPts val="1600"/>
              </a:spcBef>
              <a:spcAft>
                <a:spcPts val="0"/>
              </a:spcAft>
              <a:buSzPts val="1400"/>
              <a:buNone/>
              <a:defRPr b="1" sz="1400"/>
            </a:lvl5pPr>
            <a:lvl6pPr lvl="5" algn="l">
              <a:lnSpc>
                <a:spcPct val="115000"/>
              </a:lnSpc>
              <a:spcBef>
                <a:spcPts val="1600"/>
              </a:spcBef>
              <a:spcAft>
                <a:spcPts val="0"/>
              </a:spcAft>
              <a:buSzPts val="1400"/>
              <a:buNone/>
              <a:defRPr b="1" sz="1400"/>
            </a:lvl6pPr>
            <a:lvl7pPr lvl="6" algn="l">
              <a:lnSpc>
                <a:spcPct val="115000"/>
              </a:lnSpc>
              <a:spcBef>
                <a:spcPts val="1600"/>
              </a:spcBef>
              <a:spcAft>
                <a:spcPts val="0"/>
              </a:spcAft>
              <a:buSzPts val="1400"/>
              <a:buNone/>
              <a:defRPr b="1" sz="1400"/>
            </a:lvl7pPr>
            <a:lvl8pPr lvl="7" algn="l">
              <a:lnSpc>
                <a:spcPct val="115000"/>
              </a:lnSpc>
              <a:spcBef>
                <a:spcPts val="1600"/>
              </a:spcBef>
              <a:spcAft>
                <a:spcPts val="0"/>
              </a:spcAft>
              <a:buSzPts val="1400"/>
              <a:buNone/>
              <a:defRPr b="1" sz="1400"/>
            </a:lvl8pPr>
            <a:lvl9pPr lvl="8" algn="l">
              <a:lnSpc>
                <a:spcPct val="115000"/>
              </a:lnSpc>
              <a:spcBef>
                <a:spcPts val="1600"/>
              </a:spcBef>
              <a:spcAft>
                <a:spcPts val="1600"/>
              </a:spcAft>
              <a:buSzPts val="1400"/>
              <a:buNone/>
              <a:defRPr b="1" sz="1400"/>
            </a:lvl9pPr>
          </a:lstStyle>
          <a:p/>
        </p:txBody>
      </p:sp>
      <p:sp>
        <p:nvSpPr>
          <p:cNvPr id="454" name="Google Shape;454;p14"/>
          <p:cNvSpPr txBox="1"/>
          <p:nvPr>
            <p:ph idx="2" type="subTitle"/>
          </p:nvPr>
        </p:nvSpPr>
        <p:spPr>
          <a:xfrm>
            <a:off x="423663" y="2501151"/>
            <a:ext cx="81732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1600"/>
              </a:spcBef>
              <a:spcAft>
                <a:spcPts val="0"/>
              </a:spcAft>
              <a:buSzPts val="1400"/>
              <a:buNone/>
              <a:defRPr b="1" sz="1400"/>
            </a:lvl2pPr>
            <a:lvl3pPr lvl="2" algn="l">
              <a:lnSpc>
                <a:spcPct val="115000"/>
              </a:lnSpc>
              <a:spcBef>
                <a:spcPts val="1600"/>
              </a:spcBef>
              <a:spcAft>
                <a:spcPts val="0"/>
              </a:spcAft>
              <a:buSzPts val="1400"/>
              <a:buNone/>
              <a:defRPr b="1" sz="1400"/>
            </a:lvl3pPr>
            <a:lvl4pPr lvl="3" algn="l">
              <a:lnSpc>
                <a:spcPct val="115000"/>
              </a:lnSpc>
              <a:spcBef>
                <a:spcPts val="1600"/>
              </a:spcBef>
              <a:spcAft>
                <a:spcPts val="0"/>
              </a:spcAft>
              <a:buSzPts val="1400"/>
              <a:buNone/>
              <a:defRPr b="1" sz="1400"/>
            </a:lvl4pPr>
            <a:lvl5pPr lvl="4" algn="l">
              <a:lnSpc>
                <a:spcPct val="115000"/>
              </a:lnSpc>
              <a:spcBef>
                <a:spcPts val="1600"/>
              </a:spcBef>
              <a:spcAft>
                <a:spcPts val="0"/>
              </a:spcAft>
              <a:buSzPts val="1400"/>
              <a:buNone/>
              <a:defRPr b="1" sz="1400"/>
            </a:lvl5pPr>
            <a:lvl6pPr lvl="5" algn="l">
              <a:lnSpc>
                <a:spcPct val="115000"/>
              </a:lnSpc>
              <a:spcBef>
                <a:spcPts val="1600"/>
              </a:spcBef>
              <a:spcAft>
                <a:spcPts val="0"/>
              </a:spcAft>
              <a:buSzPts val="1400"/>
              <a:buNone/>
              <a:defRPr b="1" sz="1400"/>
            </a:lvl6pPr>
            <a:lvl7pPr lvl="6" algn="l">
              <a:lnSpc>
                <a:spcPct val="115000"/>
              </a:lnSpc>
              <a:spcBef>
                <a:spcPts val="1600"/>
              </a:spcBef>
              <a:spcAft>
                <a:spcPts val="0"/>
              </a:spcAft>
              <a:buSzPts val="1400"/>
              <a:buNone/>
              <a:defRPr b="1" sz="1400"/>
            </a:lvl7pPr>
            <a:lvl8pPr lvl="7" algn="l">
              <a:lnSpc>
                <a:spcPct val="115000"/>
              </a:lnSpc>
              <a:spcBef>
                <a:spcPts val="1600"/>
              </a:spcBef>
              <a:spcAft>
                <a:spcPts val="0"/>
              </a:spcAft>
              <a:buSzPts val="1400"/>
              <a:buNone/>
              <a:defRPr b="1" sz="1400"/>
            </a:lvl8pPr>
            <a:lvl9pPr lvl="8" algn="l">
              <a:lnSpc>
                <a:spcPct val="115000"/>
              </a:lnSpc>
              <a:spcBef>
                <a:spcPts val="1600"/>
              </a:spcBef>
              <a:spcAft>
                <a:spcPts val="1600"/>
              </a:spcAft>
              <a:buSzPts val="1400"/>
              <a:buNone/>
              <a:defRPr b="1" sz="1400"/>
            </a:lvl9pPr>
          </a:lstStyle>
          <a:p/>
        </p:txBody>
      </p:sp>
      <p:sp>
        <p:nvSpPr>
          <p:cNvPr id="455" name="Google Shape;455;p14"/>
          <p:cNvSpPr txBox="1"/>
          <p:nvPr>
            <p:ph idx="3" type="subTitle"/>
          </p:nvPr>
        </p:nvSpPr>
        <p:spPr>
          <a:xfrm>
            <a:off x="423663" y="3704821"/>
            <a:ext cx="81732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1600"/>
              </a:spcBef>
              <a:spcAft>
                <a:spcPts val="0"/>
              </a:spcAft>
              <a:buSzPts val="1400"/>
              <a:buNone/>
              <a:defRPr b="1" sz="1400"/>
            </a:lvl2pPr>
            <a:lvl3pPr lvl="2" algn="l">
              <a:lnSpc>
                <a:spcPct val="115000"/>
              </a:lnSpc>
              <a:spcBef>
                <a:spcPts val="1600"/>
              </a:spcBef>
              <a:spcAft>
                <a:spcPts val="0"/>
              </a:spcAft>
              <a:buSzPts val="1400"/>
              <a:buNone/>
              <a:defRPr b="1" sz="1400"/>
            </a:lvl3pPr>
            <a:lvl4pPr lvl="3" algn="l">
              <a:lnSpc>
                <a:spcPct val="115000"/>
              </a:lnSpc>
              <a:spcBef>
                <a:spcPts val="1600"/>
              </a:spcBef>
              <a:spcAft>
                <a:spcPts val="0"/>
              </a:spcAft>
              <a:buSzPts val="1400"/>
              <a:buNone/>
              <a:defRPr b="1" sz="1400"/>
            </a:lvl4pPr>
            <a:lvl5pPr lvl="4" algn="l">
              <a:lnSpc>
                <a:spcPct val="115000"/>
              </a:lnSpc>
              <a:spcBef>
                <a:spcPts val="1600"/>
              </a:spcBef>
              <a:spcAft>
                <a:spcPts val="0"/>
              </a:spcAft>
              <a:buSzPts val="1400"/>
              <a:buNone/>
              <a:defRPr b="1" sz="1400"/>
            </a:lvl5pPr>
            <a:lvl6pPr lvl="5" algn="l">
              <a:lnSpc>
                <a:spcPct val="115000"/>
              </a:lnSpc>
              <a:spcBef>
                <a:spcPts val="1600"/>
              </a:spcBef>
              <a:spcAft>
                <a:spcPts val="0"/>
              </a:spcAft>
              <a:buSzPts val="1400"/>
              <a:buNone/>
              <a:defRPr b="1" sz="1400"/>
            </a:lvl6pPr>
            <a:lvl7pPr lvl="6" algn="l">
              <a:lnSpc>
                <a:spcPct val="115000"/>
              </a:lnSpc>
              <a:spcBef>
                <a:spcPts val="1600"/>
              </a:spcBef>
              <a:spcAft>
                <a:spcPts val="0"/>
              </a:spcAft>
              <a:buSzPts val="1400"/>
              <a:buNone/>
              <a:defRPr b="1" sz="1400"/>
            </a:lvl7pPr>
            <a:lvl8pPr lvl="7" algn="l">
              <a:lnSpc>
                <a:spcPct val="115000"/>
              </a:lnSpc>
              <a:spcBef>
                <a:spcPts val="1600"/>
              </a:spcBef>
              <a:spcAft>
                <a:spcPts val="0"/>
              </a:spcAft>
              <a:buSzPts val="1400"/>
              <a:buNone/>
              <a:defRPr b="1" sz="1400"/>
            </a:lvl8pPr>
            <a:lvl9pPr lvl="8" algn="l">
              <a:lnSpc>
                <a:spcPct val="115000"/>
              </a:lnSpc>
              <a:spcBef>
                <a:spcPts val="1600"/>
              </a:spcBef>
              <a:spcAft>
                <a:spcPts val="1600"/>
              </a:spcAft>
              <a:buSzPts val="1400"/>
              <a:buNone/>
              <a:defRPr b="1" sz="1400"/>
            </a:lvl9pPr>
          </a:lstStyle>
          <a:p/>
        </p:txBody>
      </p:sp>
      <p:sp>
        <p:nvSpPr>
          <p:cNvPr id="456" name="Google Shape;45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457" name="Google Shape;457;p14"/>
          <p:cNvSpPr txBox="1"/>
          <p:nvPr>
            <p:ph idx="4" type="body"/>
          </p:nvPr>
        </p:nvSpPr>
        <p:spPr>
          <a:xfrm>
            <a:off x="424219" y="1625944"/>
            <a:ext cx="8173200" cy="6939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sz="1100"/>
            </a:lvl1pPr>
            <a:lvl2pPr indent="-298450" lvl="1" marL="914400" algn="l">
              <a:lnSpc>
                <a:spcPct val="115000"/>
              </a:lnSpc>
              <a:spcBef>
                <a:spcPts val="1600"/>
              </a:spcBef>
              <a:spcAft>
                <a:spcPts val="0"/>
              </a:spcAft>
              <a:buSzPts val="1100"/>
              <a:buChar char="○"/>
              <a:defRPr sz="1100"/>
            </a:lvl2pPr>
            <a:lvl3pPr indent="-298450" lvl="2" marL="1371600" algn="l">
              <a:lnSpc>
                <a:spcPct val="115000"/>
              </a:lnSpc>
              <a:spcBef>
                <a:spcPts val="1600"/>
              </a:spcBef>
              <a:spcAft>
                <a:spcPts val="0"/>
              </a:spcAft>
              <a:buSzPts val="1100"/>
              <a:buChar char="■"/>
              <a:defRPr sz="1100"/>
            </a:lvl3pPr>
            <a:lvl4pPr indent="-298450" lvl="3" marL="1828800" algn="l">
              <a:lnSpc>
                <a:spcPct val="115000"/>
              </a:lnSpc>
              <a:spcBef>
                <a:spcPts val="1600"/>
              </a:spcBef>
              <a:spcAft>
                <a:spcPts val="0"/>
              </a:spcAft>
              <a:buSzPts val="1100"/>
              <a:buChar char="●"/>
              <a:defRPr sz="1100"/>
            </a:lvl4pPr>
            <a:lvl5pPr indent="-298450" lvl="4" marL="2286000" algn="l">
              <a:lnSpc>
                <a:spcPct val="115000"/>
              </a:lnSpc>
              <a:spcBef>
                <a:spcPts val="1600"/>
              </a:spcBef>
              <a:spcAft>
                <a:spcPts val="0"/>
              </a:spcAft>
              <a:buSzPts val="1100"/>
              <a:buChar char="○"/>
              <a:defRPr sz="1100"/>
            </a:lvl5pPr>
            <a:lvl6pPr indent="-298450" lvl="5" marL="2743200" algn="l">
              <a:lnSpc>
                <a:spcPct val="115000"/>
              </a:lnSpc>
              <a:spcBef>
                <a:spcPts val="1600"/>
              </a:spcBef>
              <a:spcAft>
                <a:spcPts val="0"/>
              </a:spcAft>
              <a:buSzPts val="1100"/>
              <a:buChar char="■"/>
              <a:defRPr sz="1100"/>
            </a:lvl6pPr>
            <a:lvl7pPr indent="-298450" lvl="6" marL="3200400" algn="l">
              <a:lnSpc>
                <a:spcPct val="115000"/>
              </a:lnSpc>
              <a:spcBef>
                <a:spcPts val="1600"/>
              </a:spcBef>
              <a:spcAft>
                <a:spcPts val="0"/>
              </a:spcAft>
              <a:buSzPts val="1100"/>
              <a:buChar char="●"/>
              <a:defRPr sz="1100"/>
            </a:lvl7pPr>
            <a:lvl8pPr indent="-298450" lvl="7" marL="3657600" algn="l">
              <a:lnSpc>
                <a:spcPct val="115000"/>
              </a:lnSpc>
              <a:spcBef>
                <a:spcPts val="1600"/>
              </a:spcBef>
              <a:spcAft>
                <a:spcPts val="0"/>
              </a:spcAft>
              <a:buSzPts val="1100"/>
              <a:buChar char="○"/>
              <a:defRPr sz="1100"/>
            </a:lvl8pPr>
            <a:lvl9pPr indent="-298450" lvl="8" marL="4114800" algn="l">
              <a:lnSpc>
                <a:spcPct val="115000"/>
              </a:lnSpc>
              <a:spcBef>
                <a:spcPts val="1600"/>
              </a:spcBef>
              <a:spcAft>
                <a:spcPts val="1600"/>
              </a:spcAft>
              <a:buSzPts val="1100"/>
              <a:buChar char="■"/>
              <a:defRPr sz="1100"/>
            </a:lvl9pPr>
          </a:lstStyle>
          <a:p/>
        </p:txBody>
      </p:sp>
      <p:sp>
        <p:nvSpPr>
          <p:cNvPr id="458" name="Google Shape;458;p14"/>
          <p:cNvSpPr txBox="1"/>
          <p:nvPr>
            <p:ph idx="5" type="body"/>
          </p:nvPr>
        </p:nvSpPr>
        <p:spPr>
          <a:xfrm>
            <a:off x="423656" y="2821041"/>
            <a:ext cx="8173200" cy="6927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sz="1100"/>
            </a:lvl1pPr>
            <a:lvl2pPr indent="-298450" lvl="1" marL="914400" algn="l">
              <a:lnSpc>
                <a:spcPct val="115000"/>
              </a:lnSpc>
              <a:spcBef>
                <a:spcPts val="1600"/>
              </a:spcBef>
              <a:spcAft>
                <a:spcPts val="0"/>
              </a:spcAft>
              <a:buSzPts val="1100"/>
              <a:buChar char="○"/>
              <a:defRPr sz="1100"/>
            </a:lvl2pPr>
            <a:lvl3pPr indent="-298450" lvl="2" marL="1371600" algn="l">
              <a:lnSpc>
                <a:spcPct val="115000"/>
              </a:lnSpc>
              <a:spcBef>
                <a:spcPts val="1600"/>
              </a:spcBef>
              <a:spcAft>
                <a:spcPts val="0"/>
              </a:spcAft>
              <a:buSzPts val="1100"/>
              <a:buChar char="■"/>
              <a:defRPr sz="1100"/>
            </a:lvl3pPr>
            <a:lvl4pPr indent="-298450" lvl="3" marL="1828800" algn="l">
              <a:lnSpc>
                <a:spcPct val="115000"/>
              </a:lnSpc>
              <a:spcBef>
                <a:spcPts val="1600"/>
              </a:spcBef>
              <a:spcAft>
                <a:spcPts val="0"/>
              </a:spcAft>
              <a:buSzPts val="1100"/>
              <a:buChar char="●"/>
              <a:defRPr sz="1100"/>
            </a:lvl4pPr>
            <a:lvl5pPr indent="-298450" lvl="4" marL="2286000" algn="l">
              <a:lnSpc>
                <a:spcPct val="115000"/>
              </a:lnSpc>
              <a:spcBef>
                <a:spcPts val="1600"/>
              </a:spcBef>
              <a:spcAft>
                <a:spcPts val="0"/>
              </a:spcAft>
              <a:buSzPts val="1100"/>
              <a:buChar char="○"/>
              <a:defRPr sz="1100"/>
            </a:lvl5pPr>
            <a:lvl6pPr indent="-298450" lvl="5" marL="2743200" algn="l">
              <a:lnSpc>
                <a:spcPct val="115000"/>
              </a:lnSpc>
              <a:spcBef>
                <a:spcPts val="1600"/>
              </a:spcBef>
              <a:spcAft>
                <a:spcPts val="0"/>
              </a:spcAft>
              <a:buSzPts val="1100"/>
              <a:buChar char="■"/>
              <a:defRPr sz="1100"/>
            </a:lvl6pPr>
            <a:lvl7pPr indent="-298450" lvl="6" marL="3200400" algn="l">
              <a:lnSpc>
                <a:spcPct val="115000"/>
              </a:lnSpc>
              <a:spcBef>
                <a:spcPts val="1600"/>
              </a:spcBef>
              <a:spcAft>
                <a:spcPts val="0"/>
              </a:spcAft>
              <a:buSzPts val="1100"/>
              <a:buChar char="●"/>
              <a:defRPr sz="1100"/>
            </a:lvl7pPr>
            <a:lvl8pPr indent="-298450" lvl="7" marL="3657600" algn="l">
              <a:lnSpc>
                <a:spcPct val="115000"/>
              </a:lnSpc>
              <a:spcBef>
                <a:spcPts val="1600"/>
              </a:spcBef>
              <a:spcAft>
                <a:spcPts val="0"/>
              </a:spcAft>
              <a:buSzPts val="1100"/>
              <a:buChar char="○"/>
              <a:defRPr sz="1100"/>
            </a:lvl8pPr>
            <a:lvl9pPr indent="-298450" lvl="8" marL="4114800" algn="l">
              <a:lnSpc>
                <a:spcPct val="115000"/>
              </a:lnSpc>
              <a:spcBef>
                <a:spcPts val="1600"/>
              </a:spcBef>
              <a:spcAft>
                <a:spcPts val="1600"/>
              </a:spcAft>
              <a:buSzPts val="1100"/>
              <a:buChar char="■"/>
              <a:defRPr sz="1100"/>
            </a:lvl9pPr>
          </a:lstStyle>
          <a:p/>
        </p:txBody>
      </p:sp>
      <p:sp>
        <p:nvSpPr>
          <p:cNvPr id="459" name="Google Shape;459;p14"/>
          <p:cNvSpPr txBox="1"/>
          <p:nvPr>
            <p:ph idx="6" type="body"/>
          </p:nvPr>
        </p:nvSpPr>
        <p:spPr>
          <a:xfrm>
            <a:off x="423656" y="4014788"/>
            <a:ext cx="8174400" cy="6927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sz="1100"/>
            </a:lvl1pPr>
            <a:lvl2pPr indent="-298450" lvl="1" marL="914400" algn="l">
              <a:lnSpc>
                <a:spcPct val="115000"/>
              </a:lnSpc>
              <a:spcBef>
                <a:spcPts val="1600"/>
              </a:spcBef>
              <a:spcAft>
                <a:spcPts val="0"/>
              </a:spcAft>
              <a:buSzPts val="1100"/>
              <a:buChar char="○"/>
              <a:defRPr sz="1100"/>
            </a:lvl2pPr>
            <a:lvl3pPr indent="-298450" lvl="2" marL="1371600" algn="l">
              <a:lnSpc>
                <a:spcPct val="115000"/>
              </a:lnSpc>
              <a:spcBef>
                <a:spcPts val="1600"/>
              </a:spcBef>
              <a:spcAft>
                <a:spcPts val="0"/>
              </a:spcAft>
              <a:buSzPts val="1100"/>
              <a:buChar char="■"/>
              <a:defRPr sz="1100"/>
            </a:lvl3pPr>
            <a:lvl4pPr indent="-298450" lvl="3" marL="1828800" algn="l">
              <a:lnSpc>
                <a:spcPct val="115000"/>
              </a:lnSpc>
              <a:spcBef>
                <a:spcPts val="1600"/>
              </a:spcBef>
              <a:spcAft>
                <a:spcPts val="0"/>
              </a:spcAft>
              <a:buSzPts val="1100"/>
              <a:buChar char="●"/>
              <a:defRPr sz="1100"/>
            </a:lvl4pPr>
            <a:lvl5pPr indent="-298450" lvl="4" marL="2286000" algn="l">
              <a:lnSpc>
                <a:spcPct val="115000"/>
              </a:lnSpc>
              <a:spcBef>
                <a:spcPts val="1600"/>
              </a:spcBef>
              <a:spcAft>
                <a:spcPts val="0"/>
              </a:spcAft>
              <a:buSzPts val="1100"/>
              <a:buChar char="○"/>
              <a:defRPr sz="1100"/>
            </a:lvl5pPr>
            <a:lvl6pPr indent="-298450" lvl="5" marL="2743200" algn="l">
              <a:lnSpc>
                <a:spcPct val="115000"/>
              </a:lnSpc>
              <a:spcBef>
                <a:spcPts val="1600"/>
              </a:spcBef>
              <a:spcAft>
                <a:spcPts val="0"/>
              </a:spcAft>
              <a:buSzPts val="1100"/>
              <a:buChar char="■"/>
              <a:defRPr sz="1100"/>
            </a:lvl6pPr>
            <a:lvl7pPr indent="-298450" lvl="6" marL="3200400" algn="l">
              <a:lnSpc>
                <a:spcPct val="115000"/>
              </a:lnSpc>
              <a:spcBef>
                <a:spcPts val="1600"/>
              </a:spcBef>
              <a:spcAft>
                <a:spcPts val="0"/>
              </a:spcAft>
              <a:buSzPts val="1100"/>
              <a:buChar char="●"/>
              <a:defRPr sz="1100"/>
            </a:lvl7pPr>
            <a:lvl8pPr indent="-298450" lvl="7" marL="3657600" algn="l">
              <a:lnSpc>
                <a:spcPct val="115000"/>
              </a:lnSpc>
              <a:spcBef>
                <a:spcPts val="1600"/>
              </a:spcBef>
              <a:spcAft>
                <a:spcPts val="0"/>
              </a:spcAft>
              <a:buSzPts val="1100"/>
              <a:buChar char="○"/>
              <a:defRPr sz="1100"/>
            </a:lvl8pPr>
            <a:lvl9pPr indent="-298450" lvl="8" marL="4114800" algn="l">
              <a:lnSpc>
                <a:spcPct val="115000"/>
              </a:lnSpc>
              <a:spcBef>
                <a:spcPts val="1600"/>
              </a:spcBef>
              <a:spcAft>
                <a:spcPts val="1600"/>
              </a:spcAft>
              <a:buSzPts val="1100"/>
              <a:buChar char="■"/>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460" name="Shape 460"/>
        <p:cNvGrpSpPr/>
        <p:nvPr/>
      </p:nvGrpSpPr>
      <p:grpSpPr>
        <a:xfrm>
          <a:off x="0" y="0"/>
          <a:ext cx="0" cy="0"/>
          <a:chOff x="0" y="0"/>
          <a:chExt cx="0" cy="0"/>
        </a:xfrm>
      </p:grpSpPr>
      <p:grpSp>
        <p:nvGrpSpPr>
          <p:cNvPr id="461" name="Google Shape;461;p15"/>
          <p:cNvGrpSpPr/>
          <p:nvPr/>
        </p:nvGrpSpPr>
        <p:grpSpPr>
          <a:xfrm>
            <a:off x="-40875" y="2188976"/>
            <a:ext cx="9184434" cy="2954162"/>
            <a:chOff x="4435" y="7748593"/>
            <a:chExt cx="12182563" cy="5161009"/>
          </a:xfrm>
        </p:grpSpPr>
        <p:sp>
          <p:nvSpPr>
            <p:cNvPr id="462" name="Google Shape;462;p1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1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4" name="Google Shape;464;p1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5" name="Google Shape;465;p1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6" name="Google Shape;466;p1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7" name="Google Shape;467;p1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8" name="Google Shape;468;p1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9" name="Google Shape;469;p1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0" name="Google Shape;470;p1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1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2" name="Google Shape;472;p1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3" name="Google Shape;473;p1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4" name="Google Shape;474;p1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5" name="Google Shape;475;p1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1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p1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p1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p1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0" name="Google Shape;480;p1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1" name="Google Shape;481;p1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2" name="Google Shape;482;p1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3" name="Google Shape;483;p1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4" name="Google Shape;484;p1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5" name="Google Shape;485;p1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6" name="Google Shape;486;p1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7" name="Google Shape;487;p1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8" name="Google Shape;488;p1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9" name="Google Shape;489;p1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0" name="Google Shape;490;p1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1" name="Google Shape;491;p1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2" name="Google Shape;492;p1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3" name="Google Shape;493;p1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94" name="Google Shape;494;p15"/>
          <p:cNvSpPr txBox="1"/>
          <p:nvPr>
            <p:ph idx="1" type="subTitle"/>
          </p:nvPr>
        </p:nvSpPr>
        <p:spPr>
          <a:xfrm>
            <a:off x="891789" y="3015506"/>
            <a:ext cx="19941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160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495" name="Google Shape;495;p15"/>
          <p:cNvSpPr txBox="1"/>
          <p:nvPr>
            <p:ph idx="2" type="subTitle"/>
          </p:nvPr>
        </p:nvSpPr>
        <p:spPr>
          <a:xfrm>
            <a:off x="3534977" y="3015506"/>
            <a:ext cx="19941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160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496" name="Google Shape;496;p15"/>
          <p:cNvSpPr txBox="1"/>
          <p:nvPr>
            <p:ph idx="3" type="subTitle"/>
          </p:nvPr>
        </p:nvSpPr>
        <p:spPr>
          <a:xfrm>
            <a:off x="6178164" y="3015506"/>
            <a:ext cx="19941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160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497" name="Google Shape;497;p15"/>
          <p:cNvSpPr txBox="1"/>
          <p:nvPr>
            <p:ph type="title"/>
          </p:nvPr>
        </p:nvSpPr>
        <p:spPr>
          <a:xfrm>
            <a:off x="891788" y="502181"/>
            <a:ext cx="7280700" cy="572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3000"/>
              <a:buFont typeface="Aldrich"/>
              <a:buNone/>
              <a:defRPr/>
            </a:lvl1pPr>
            <a:lvl2pPr lvl="1"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498" name="Google Shape;498;p15"/>
          <p:cNvSpPr txBox="1"/>
          <p:nvPr>
            <p:ph idx="4" type="body"/>
          </p:nvPr>
        </p:nvSpPr>
        <p:spPr>
          <a:xfrm>
            <a:off x="891788" y="3343969"/>
            <a:ext cx="1994100" cy="693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sz="1300"/>
            </a:lvl1pPr>
            <a:lvl2pPr indent="-311150" lvl="1" marL="914400" algn="l">
              <a:lnSpc>
                <a:spcPct val="115000"/>
              </a:lnSpc>
              <a:spcBef>
                <a:spcPts val="1600"/>
              </a:spcBef>
              <a:spcAft>
                <a:spcPts val="0"/>
              </a:spcAft>
              <a:buSzPts val="1300"/>
              <a:buChar char="○"/>
              <a:defRPr sz="1300"/>
            </a:lvl2pPr>
            <a:lvl3pPr indent="-311150" lvl="2" marL="1371600" algn="l">
              <a:lnSpc>
                <a:spcPct val="115000"/>
              </a:lnSpc>
              <a:spcBef>
                <a:spcPts val="1600"/>
              </a:spcBef>
              <a:spcAft>
                <a:spcPts val="0"/>
              </a:spcAft>
              <a:buSzPts val="1300"/>
              <a:buChar char="■"/>
              <a:defRPr sz="1300"/>
            </a:lvl3pPr>
            <a:lvl4pPr indent="-311150" lvl="3" marL="1828800" algn="l">
              <a:lnSpc>
                <a:spcPct val="115000"/>
              </a:lnSpc>
              <a:spcBef>
                <a:spcPts val="1600"/>
              </a:spcBef>
              <a:spcAft>
                <a:spcPts val="0"/>
              </a:spcAft>
              <a:buSzPts val="1300"/>
              <a:buChar char="●"/>
              <a:defRPr sz="1300"/>
            </a:lvl4pPr>
            <a:lvl5pPr indent="-311150" lvl="4" marL="2286000" algn="l">
              <a:lnSpc>
                <a:spcPct val="115000"/>
              </a:lnSpc>
              <a:spcBef>
                <a:spcPts val="1600"/>
              </a:spcBef>
              <a:spcAft>
                <a:spcPts val="0"/>
              </a:spcAft>
              <a:buSzPts val="1300"/>
              <a:buChar char="○"/>
              <a:defRPr sz="1300"/>
            </a:lvl5pPr>
            <a:lvl6pPr indent="-311150" lvl="5" marL="2743200" algn="l">
              <a:lnSpc>
                <a:spcPct val="115000"/>
              </a:lnSpc>
              <a:spcBef>
                <a:spcPts val="1600"/>
              </a:spcBef>
              <a:spcAft>
                <a:spcPts val="0"/>
              </a:spcAft>
              <a:buSzPts val="1300"/>
              <a:buChar char="■"/>
              <a:defRPr sz="1300"/>
            </a:lvl6pPr>
            <a:lvl7pPr indent="-311150" lvl="6" marL="3200400" algn="l">
              <a:lnSpc>
                <a:spcPct val="115000"/>
              </a:lnSpc>
              <a:spcBef>
                <a:spcPts val="1600"/>
              </a:spcBef>
              <a:spcAft>
                <a:spcPts val="0"/>
              </a:spcAft>
              <a:buSzPts val="1300"/>
              <a:buChar char="●"/>
              <a:defRPr sz="1300"/>
            </a:lvl7pPr>
            <a:lvl8pPr indent="-311150" lvl="7" marL="3657600" algn="l">
              <a:lnSpc>
                <a:spcPct val="115000"/>
              </a:lnSpc>
              <a:spcBef>
                <a:spcPts val="1600"/>
              </a:spcBef>
              <a:spcAft>
                <a:spcPts val="0"/>
              </a:spcAft>
              <a:buSzPts val="1300"/>
              <a:buChar char="○"/>
              <a:defRPr sz="1300"/>
            </a:lvl8pPr>
            <a:lvl9pPr indent="-311150" lvl="8" marL="4114800" algn="l">
              <a:lnSpc>
                <a:spcPct val="115000"/>
              </a:lnSpc>
              <a:spcBef>
                <a:spcPts val="1600"/>
              </a:spcBef>
              <a:spcAft>
                <a:spcPts val="1600"/>
              </a:spcAft>
              <a:buSzPts val="1300"/>
              <a:buChar char="■"/>
              <a:defRPr sz="1300"/>
            </a:lvl9pPr>
          </a:lstStyle>
          <a:p/>
        </p:txBody>
      </p:sp>
      <p:sp>
        <p:nvSpPr>
          <p:cNvPr id="499" name="Google Shape;499;p15"/>
          <p:cNvSpPr txBox="1"/>
          <p:nvPr>
            <p:ph idx="5" type="body"/>
          </p:nvPr>
        </p:nvSpPr>
        <p:spPr>
          <a:xfrm>
            <a:off x="3534975" y="3335397"/>
            <a:ext cx="1994100" cy="692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sz="1300"/>
            </a:lvl1pPr>
            <a:lvl2pPr indent="-311150" lvl="1" marL="914400" algn="l">
              <a:lnSpc>
                <a:spcPct val="115000"/>
              </a:lnSpc>
              <a:spcBef>
                <a:spcPts val="1600"/>
              </a:spcBef>
              <a:spcAft>
                <a:spcPts val="0"/>
              </a:spcAft>
              <a:buSzPts val="1300"/>
              <a:buChar char="○"/>
              <a:defRPr sz="1300"/>
            </a:lvl2pPr>
            <a:lvl3pPr indent="-311150" lvl="2" marL="1371600" algn="l">
              <a:lnSpc>
                <a:spcPct val="115000"/>
              </a:lnSpc>
              <a:spcBef>
                <a:spcPts val="1600"/>
              </a:spcBef>
              <a:spcAft>
                <a:spcPts val="0"/>
              </a:spcAft>
              <a:buSzPts val="1300"/>
              <a:buChar char="■"/>
              <a:defRPr sz="1300"/>
            </a:lvl3pPr>
            <a:lvl4pPr indent="-311150" lvl="3" marL="1828800" algn="l">
              <a:lnSpc>
                <a:spcPct val="115000"/>
              </a:lnSpc>
              <a:spcBef>
                <a:spcPts val="1600"/>
              </a:spcBef>
              <a:spcAft>
                <a:spcPts val="0"/>
              </a:spcAft>
              <a:buSzPts val="1300"/>
              <a:buChar char="●"/>
              <a:defRPr sz="1300"/>
            </a:lvl4pPr>
            <a:lvl5pPr indent="-311150" lvl="4" marL="2286000" algn="l">
              <a:lnSpc>
                <a:spcPct val="115000"/>
              </a:lnSpc>
              <a:spcBef>
                <a:spcPts val="1600"/>
              </a:spcBef>
              <a:spcAft>
                <a:spcPts val="0"/>
              </a:spcAft>
              <a:buSzPts val="1300"/>
              <a:buChar char="○"/>
              <a:defRPr sz="1300"/>
            </a:lvl5pPr>
            <a:lvl6pPr indent="-311150" lvl="5" marL="2743200" algn="l">
              <a:lnSpc>
                <a:spcPct val="115000"/>
              </a:lnSpc>
              <a:spcBef>
                <a:spcPts val="1600"/>
              </a:spcBef>
              <a:spcAft>
                <a:spcPts val="0"/>
              </a:spcAft>
              <a:buSzPts val="1300"/>
              <a:buChar char="■"/>
              <a:defRPr sz="1300"/>
            </a:lvl6pPr>
            <a:lvl7pPr indent="-311150" lvl="6" marL="3200400" algn="l">
              <a:lnSpc>
                <a:spcPct val="115000"/>
              </a:lnSpc>
              <a:spcBef>
                <a:spcPts val="1600"/>
              </a:spcBef>
              <a:spcAft>
                <a:spcPts val="0"/>
              </a:spcAft>
              <a:buSzPts val="1300"/>
              <a:buChar char="●"/>
              <a:defRPr sz="1300"/>
            </a:lvl7pPr>
            <a:lvl8pPr indent="-311150" lvl="7" marL="3657600" algn="l">
              <a:lnSpc>
                <a:spcPct val="115000"/>
              </a:lnSpc>
              <a:spcBef>
                <a:spcPts val="1600"/>
              </a:spcBef>
              <a:spcAft>
                <a:spcPts val="0"/>
              </a:spcAft>
              <a:buSzPts val="1300"/>
              <a:buChar char="○"/>
              <a:defRPr sz="1300"/>
            </a:lvl8pPr>
            <a:lvl9pPr indent="-311150" lvl="8" marL="4114800" algn="l">
              <a:lnSpc>
                <a:spcPct val="115000"/>
              </a:lnSpc>
              <a:spcBef>
                <a:spcPts val="1600"/>
              </a:spcBef>
              <a:spcAft>
                <a:spcPts val="1600"/>
              </a:spcAft>
              <a:buSzPts val="1300"/>
              <a:buChar char="■"/>
              <a:defRPr sz="1300"/>
            </a:lvl9pPr>
          </a:lstStyle>
          <a:p/>
        </p:txBody>
      </p:sp>
      <p:sp>
        <p:nvSpPr>
          <p:cNvPr id="500" name="Google Shape;500;p15"/>
          <p:cNvSpPr txBox="1"/>
          <p:nvPr>
            <p:ph idx="6" type="body"/>
          </p:nvPr>
        </p:nvSpPr>
        <p:spPr>
          <a:xfrm>
            <a:off x="6178163" y="3325475"/>
            <a:ext cx="1994100" cy="692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sz="1300"/>
            </a:lvl1pPr>
            <a:lvl2pPr indent="-311150" lvl="1" marL="914400" algn="l">
              <a:lnSpc>
                <a:spcPct val="115000"/>
              </a:lnSpc>
              <a:spcBef>
                <a:spcPts val="1600"/>
              </a:spcBef>
              <a:spcAft>
                <a:spcPts val="0"/>
              </a:spcAft>
              <a:buSzPts val="1300"/>
              <a:buChar char="○"/>
              <a:defRPr sz="1300"/>
            </a:lvl2pPr>
            <a:lvl3pPr indent="-311150" lvl="2" marL="1371600" algn="l">
              <a:lnSpc>
                <a:spcPct val="115000"/>
              </a:lnSpc>
              <a:spcBef>
                <a:spcPts val="1600"/>
              </a:spcBef>
              <a:spcAft>
                <a:spcPts val="0"/>
              </a:spcAft>
              <a:buSzPts val="1300"/>
              <a:buChar char="■"/>
              <a:defRPr sz="1300"/>
            </a:lvl3pPr>
            <a:lvl4pPr indent="-311150" lvl="3" marL="1828800" algn="l">
              <a:lnSpc>
                <a:spcPct val="115000"/>
              </a:lnSpc>
              <a:spcBef>
                <a:spcPts val="1600"/>
              </a:spcBef>
              <a:spcAft>
                <a:spcPts val="0"/>
              </a:spcAft>
              <a:buSzPts val="1300"/>
              <a:buChar char="●"/>
              <a:defRPr sz="1300"/>
            </a:lvl4pPr>
            <a:lvl5pPr indent="-311150" lvl="4" marL="2286000" algn="l">
              <a:lnSpc>
                <a:spcPct val="115000"/>
              </a:lnSpc>
              <a:spcBef>
                <a:spcPts val="1600"/>
              </a:spcBef>
              <a:spcAft>
                <a:spcPts val="0"/>
              </a:spcAft>
              <a:buSzPts val="1300"/>
              <a:buChar char="○"/>
              <a:defRPr sz="1300"/>
            </a:lvl5pPr>
            <a:lvl6pPr indent="-311150" lvl="5" marL="2743200" algn="l">
              <a:lnSpc>
                <a:spcPct val="115000"/>
              </a:lnSpc>
              <a:spcBef>
                <a:spcPts val="1600"/>
              </a:spcBef>
              <a:spcAft>
                <a:spcPts val="0"/>
              </a:spcAft>
              <a:buSzPts val="1300"/>
              <a:buChar char="■"/>
              <a:defRPr sz="1300"/>
            </a:lvl6pPr>
            <a:lvl7pPr indent="-311150" lvl="6" marL="3200400" algn="l">
              <a:lnSpc>
                <a:spcPct val="115000"/>
              </a:lnSpc>
              <a:spcBef>
                <a:spcPts val="1600"/>
              </a:spcBef>
              <a:spcAft>
                <a:spcPts val="0"/>
              </a:spcAft>
              <a:buSzPts val="1300"/>
              <a:buChar char="●"/>
              <a:defRPr sz="1300"/>
            </a:lvl7pPr>
            <a:lvl8pPr indent="-311150" lvl="7" marL="3657600" algn="l">
              <a:lnSpc>
                <a:spcPct val="115000"/>
              </a:lnSpc>
              <a:spcBef>
                <a:spcPts val="1600"/>
              </a:spcBef>
              <a:spcAft>
                <a:spcPts val="0"/>
              </a:spcAft>
              <a:buSzPts val="1300"/>
              <a:buChar char="○"/>
              <a:defRPr sz="1300"/>
            </a:lvl8pPr>
            <a:lvl9pPr indent="-311150" lvl="8" marL="4114800" algn="l">
              <a:lnSpc>
                <a:spcPct val="115000"/>
              </a:lnSpc>
              <a:spcBef>
                <a:spcPts val="1600"/>
              </a:spcBef>
              <a:spcAft>
                <a:spcPts val="1600"/>
              </a:spcAft>
              <a:buSzPts val="1300"/>
              <a:buChar char="■"/>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501" name="Shape 501"/>
        <p:cNvGrpSpPr/>
        <p:nvPr/>
      </p:nvGrpSpPr>
      <p:grpSpPr>
        <a:xfrm>
          <a:off x="0" y="0"/>
          <a:ext cx="0" cy="0"/>
          <a:chOff x="0" y="0"/>
          <a:chExt cx="0" cy="0"/>
        </a:xfrm>
      </p:grpSpPr>
      <p:grpSp>
        <p:nvGrpSpPr>
          <p:cNvPr id="502" name="Google Shape;502;p16"/>
          <p:cNvGrpSpPr/>
          <p:nvPr/>
        </p:nvGrpSpPr>
        <p:grpSpPr>
          <a:xfrm>
            <a:off x="-40875" y="2188976"/>
            <a:ext cx="9184434" cy="2954162"/>
            <a:chOff x="4435" y="7748593"/>
            <a:chExt cx="12182563" cy="5161009"/>
          </a:xfrm>
        </p:grpSpPr>
        <p:sp>
          <p:nvSpPr>
            <p:cNvPr id="503" name="Google Shape;503;p1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4" name="Google Shape;504;p1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5" name="Google Shape;505;p1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6" name="Google Shape;506;p1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7" name="Google Shape;507;p1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8" name="Google Shape;508;p1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9" name="Google Shape;509;p1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0" name="Google Shape;510;p1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1" name="Google Shape;511;p1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2" name="Google Shape;512;p1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3" name="Google Shape;513;p1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4" name="Google Shape;514;p1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5" name="Google Shape;515;p1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6" name="Google Shape;516;p1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7" name="Google Shape;517;p1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8" name="Google Shape;518;p1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9" name="Google Shape;519;p1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0" name="Google Shape;520;p1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1" name="Google Shape;521;p1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2" name="Google Shape;522;p1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3" name="Google Shape;523;p1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4" name="Google Shape;524;p1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5" name="Google Shape;525;p1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6" name="Google Shape;526;p1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7" name="Google Shape;527;p1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8" name="Google Shape;528;p1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9" name="Google Shape;529;p1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0" name="Google Shape;530;p1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1" name="Google Shape;531;p1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2" name="Google Shape;532;p1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3" name="Google Shape;533;p1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4" name="Google Shape;534;p1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35" name="Google Shape;535;p16"/>
          <p:cNvSpPr txBox="1"/>
          <p:nvPr>
            <p:ph type="title"/>
          </p:nvPr>
        </p:nvSpPr>
        <p:spPr>
          <a:xfrm>
            <a:off x="536269" y="1783613"/>
            <a:ext cx="2211300" cy="89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536" name="Google Shape;536;p16"/>
          <p:cNvSpPr txBox="1"/>
          <p:nvPr>
            <p:ph idx="2" type="title"/>
          </p:nvPr>
        </p:nvSpPr>
        <p:spPr>
          <a:xfrm>
            <a:off x="536269" y="673631"/>
            <a:ext cx="8036100" cy="572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3000"/>
              <a:buFont typeface="Aldrich"/>
              <a:buNone/>
              <a:defRPr/>
            </a:lvl1pPr>
            <a:lvl2pPr lvl="1"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9pPr>
          </a:lstStyle>
          <a:p/>
        </p:txBody>
      </p:sp>
      <p:sp>
        <p:nvSpPr>
          <p:cNvPr id="537" name="Google Shape;537;p16"/>
          <p:cNvSpPr txBox="1"/>
          <p:nvPr>
            <p:ph idx="3" type="title"/>
          </p:nvPr>
        </p:nvSpPr>
        <p:spPr>
          <a:xfrm>
            <a:off x="3387252" y="1783613"/>
            <a:ext cx="2211300" cy="89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538" name="Google Shape;538;p16"/>
          <p:cNvSpPr txBox="1"/>
          <p:nvPr>
            <p:ph idx="4" type="title"/>
          </p:nvPr>
        </p:nvSpPr>
        <p:spPr>
          <a:xfrm>
            <a:off x="6361090" y="1783613"/>
            <a:ext cx="2211300" cy="89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539" name="Google Shape;539;p16"/>
          <p:cNvSpPr txBox="1"/>
          <p:nvPr>
            <p:ph idx="1" type="body"/>
          </p:nvPr>
        </p:nvSpPr>
        <p:spPr>
          <a:xfrm>
            <a:off x="6361085" y="2714794"/>
            <a:ext cx="2211300" cy="693900"/>
          </a:xfrm>
          <a:prstGeom prst="rect">
            <a:avLst/>
          </a:prstGeom>
          <a:noFill/>
          <a:ln>
            <a:noFill/>
          </a:ln>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540" name="Google Shape;540;p16"/>
          <p:cNvSpPr txBox="1"/>
          <p:nvPr>
            <p:ph idx="5" type="body"/>
          </p:nvPr>
        </p:nvSpPr>
        <p:spPr>
          <a:xfrm>
            <a:off x="3387259" y="2706431"/>
            <a:ext cx="2211300" cy="693900"/>
          </a:xfrm>
          <a:prstGeom prst="rect">
            <a:avLst/>
          </a:prstGeom>
          <a:noFill/>
          <a:ln>
            <a:noFill/>
          </a:ln>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541" name="Google Shape;541;p16"/>
          <p:cNvSpPr txBox="1"/>
          <p:nvPr>
            <p:ph idx="6" type="body"/>
          </p:nvPr>
        </p:nvSpPr>
        <p:spPr>
          <a:xfrm>
            <a:off x="536269" y="2706431"/>
            <a:ext cx="2211300" cy="693900"/>
          </a:xfrm>
          <a:prstGeom prst="rect">
            <a:avLst/>
          </a:prstGeom>
          <a:noFill/>
          <a:ln>
            <a:noFill/>
          </a:ln>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542" name="Google Shape;542;p16"/>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543" name="Shape 543"/>
        <p:cNvGrpSpPr/>
        <p:nvPr/>
      </p:nvGrpSpPr>
      <p:grpSpPr>
        <a:xfrm>
          <a:off x="0" y="0"/>
          <a:ext cx="0" cy="0"/>
          <a:chOff x="0" y="0"/>
          <a:chExt cx="0" cy="0"/>
        </a:xfrm>
      </p:grpSpPr>
      <p:sp>
        <p:nvSpPr>
          <p:cNvPr id="544" name="Google Shape;544;p17"/>
          <p:cNvSpPr txBox="1"/>
          <p:nvPr>
            <p:ph idx="1" type="subTitle"/>
          </p:nvPr>
        </p:nvSpPr>
        <p:spPr>
          <a:xfrm>
            <a:off x="540300" y="1622700"/>
            <a:ext cx="24378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sz="1500"/>
            </a:lvl1pPr>
            <a:lvl2pPr lvl="1" algn="l">
              <a:lnSpc>
                <a:spcPct val="115000"/>
              </a:lnSpc>
              <a:spcBef>
                <a:spcPts val="1600"/>
              </a:spcBef>
              <a:spcAft>
                <a:spcPts val="0"/>
              </a:spcAft>
              <a:buSzPts val="1500"/>
              <a:buNone/>
              <a:defRPr b="1" sz="1500"/>
            </a:lvl2pPr>
            <a:lvl3pPr lvl="2" algn="l">
              <a:lnSpc>
                <a:spcPct val="115000"/>
              </a:lnSpc>
              <a:spcBef>
                <a:spcPts val="1600"/>
              </a:spcBef>
              <a:spcAft>
                <a:spcPts val="0"/>
              </a:spcAft>
              <a:buSzPts val="1500"/>
              <a:buNone/>
              <a:defRPr b="1" sz="1500"/>
            </a:lvl3pPr>
            <a:lvl4pPr lvl="3" algn="l">
              <a:lnSpc>
                <a:spcPct val="115000"/>
              </a:lnSpc>
              <a:spcBef>
                <a:spcPts val="1600"/>
              </a:spcBef>
              <a:spcAft>
                <a:spcPts val="0"/>
              </a:spcAft>
              <a:buSzPts val="1500"/>
              <a:buNone/>
              <a:defRPr b="1" sz="1500"/>
            </a:lvl4pPr>
            <a:lvl5pPr lvl="4" algn="l">
              <a:lnSpc>
                <a:spcPct val="115000"/>
              </a:lnSpc>
              <a:spcBef>
                <a:spcPts val="1600"/>
              </a:spcBef>
              <a:spcAft>
                <a:spcPts val="0"/>
              </a:spcAft>
              <a:buSzPts val="1500"/>
              <a:buNone/>
              <a:defRPr b="1" sz="1500"/>
            </a:lvl5pPr>
            <a:lvl6pPr lvl="5" algn="l">
              <a:lnSpc>
                <a:spcPct val="115000"/>
              </a:lnSpc>
              <a:spcBef>
                <a:spcPts val="1600"/>
              </a:spcBef>
              <a:spcAft>
                <a:spcPts val="0"/>
              </a:spcAft>
              <a:buSzPts val="1500"/>
              <a:buNone/>
              <a:defRPr b="1" sz="1500"/>
            </a:lvl6pPr>
            <a:lvl7pPr lvl="6" algn="l">
              <a:lnSpc>
                <a:spcPct val="115000"/>
              </a:lnSpc>
              <a:spcBef>
                <a:spcPts val="1600"/>
              </a:spcBef>
              <a:spcAft>
                <a:spcPts val="0"/>
              </a:spcAft>
              <a:buSzPts val="1500"/>
              <a:buNone/>
              <a:defRPr b="1" sz="1500"/>
            </a:lvl7pPr>
            <a:lvl8pPr lvl="7" algn="l">
              <a:lnSpc>
                <a:spcPct val="115000"/>
              </a:lnSpc>
              <a:spcBef>
                <a:spcPts val="1600"/>
              </a:spcBef>
              <a:spcAft>
                <a:spcPts val="0"/>
              </a:spcAft>
              <a:buSzPts val="1500"/>
              <a:buNone/>
              <a:defRPr b="1" sz="1500"/>
            </a:lvl8pPr>
            <a:lvl9pPr lvl="8" algn="l">
              <a:lnSpc>
                <a:spcPct val="115000"/>
              </a:lnSpc>
              <a:spcBef>
                <a:spcPts val="1600"/>
              </a:spcBef>
              <a:spcAft>
                <a:spcPts val="1600"/>
              </a:spcAft>
              <a:buSzPts val="1500"/>
              <a:buNone/>
              <a:defRPr b="1" sz="1500"/>
            </a:lvl9pPr>
          </a:lstStyle>
          <a:p/>
        </p:txBody>
      </p:sp>
      <p:sp>
        <p:nvSpPr>
          <p:cNvPr id="545" name="Google Shape;545;p17"/>
          <p:cNvSpPr txBox="1"/>
          <p:nvPr>
            <p:ph idx="2" type="subTitle"/>
          </p:nvPr>
        </p:nvSpPr>
        <p:spPr>
          <a:xfrm>
            <a:off x="540300" y="3015243"/>
            <a:ext cx="24378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sz="1500"/>
            </a:lvl1pPr>
            <a:lvl2pPr lvl="1" algn="l">
              <a:lnSpc>
                <a:spcPct val="115000"/>
              </a:lnSpc>
              <a:spcBef>
                <a:spcPts val="1600"/>
              </a:spcBef>
              <a:spcAft>
                <a:spcPts val="0"/>
              </a:spcAft>
              <a:buSzPts val="1500"/>
              <a:buNone/>
              <a:defRPr b="1" sz="1500"/>
            </a:lvl2pPr>
            <a:lvl3pPr lvl="2" algn="l">
              <a:lnSpc>
                <a:spcPct val="115000"/>
              </a:lnSpc>
              <a:spcBef>
                <a:spcPts val="1600"/>
              </a:spcBef>
              <a:spcAft>
                <a:spcPts val="0"/>
              </a:spcAft>
              <a:buSzPts val="1500"/>
              <a:buNone/>
              <a:defRPr b="1" sz="1500"/>
            </a:lvl3pPr>
            <a:lvl4pPr lvl="3" algn="l">
              <a:lnSpc>
                <a:spcPct val="115000"/>
              </a:lnSpc>
              <a:spcBef>
                <a:spcPts val="1600"/>
              </a:spcBef>
              <a:spcAft>
                <a:spcPts val="0"/>
              </a:spcAft>
              <a:buSzPts val="1500"/>
              <a:buNone/>
              <a:defRPr b="1" sz="1500"/>
            </a:lvl4pPr>
            <a:lvl5pPr lvl="4" algn="l">
              <a:lnSpc>
                <a:spcPct val="115000"/>
              </a:lnSpc>
              <a:spcBef>
                <a:spcPts val="1600"/>
              </a:spcBef>
              <a:spcAft>
                <a:spcPts val="0"/>
              </a:spcAft>
              <a:buSzPts val="1500"/>
              <a:buNone/>
              <a:defRPr b="1" sz="1500"/>
            </a:lvl5pPr>
            <a:lvl6pPr lvl="5" algn="l">
              <a:lnSpc>
                <a:spcPct val="115000"/>
              </a:lnSpc>
              <a:spcBef>
                <a:spcPts val="1600"/>
              </a:spcBef>
              <a:spcAft>
                <a:spcPts val="0"/>
              </a:spcAft>
              <a:buSzPts val="1500"/>
              <a:buNone/>
              <a:defRPr b="1" sz="1500"/>
            </a:lvl6pPr>
            <a:lvl7pPr lvl="6" algn="l">
              <a:lnSpc>
                <a:spcPct val="115000"/>
              </a:lnSpc>
              <a:spcBef>
                <a:spcPts val="1600"/>
              </a:spcBef>
              <a:spcAft>
                <a:spcPts val="0"/>
              </a:spcAft>
              <a:buSzPts val="1500"/>
              <a:buNone/>
              <a:defRPr b="1" sz="1500"/>
            </a:lvl7pPr>
            <a:lvl8pPr lvl="7" algn="l">
              <a:lnSpc>
                <a:spcPct val="115000"/>
              </a:lnSpc>
              <a:spcBef>
                <a:spcPts val="1600"/>
              </a:spcBef>
              <a:spcAft>
                <a:spcPts val="0"/>
              </a:spcAft>
              <a:buSzPts val="1500"/>
              <a:buNone/>
              <a:defRPr b="1" sz="1500"/>
            </a:lvl8pPr>
            <a:lvl9pPr lvl="8" algn="l">
              <a:lnSpc>
                <a:spcPct val="115000"/>
              </a:lnSpc>
              <a:spcBef>
                <a:spcPts val="1600"/>
              </a:spcBef>
              <a:spcAft>
                <a:spcPts val="1600"/>
              </a:spcAft>
              <a:buSzPts val="1500"/>
              <a:buNone/>
              <a:defRPr b="1" sz="1500"/>
            </a:lvl9pPr>
          </a:lstStyle>
          <a:p/>
        </p:txBody>
      </p:sp>
      <p:sp>
        <p:nvSpPr>
          <p:cNvPr id="546" name="Google Shape;546;p17"/>
          <p:cNvSpPr txBox="1"/>
          <p:nvPr>
            <p:ph idx="3" type="subTitle"/>
          </p:nvPr>
        </p:nvSpPr>
        <p:spPr>
          <a:xfrm>
            <a:off x="6286340" y="1629735"/>
            <a:ext cx="24378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sz="1500"/>
            </a:lvl1pPr>
            <a:lvl2pPr lvl="1" algn="l">
              <a:lnSpc>
                <a:spcPct val="115000"/>
              </a:lnSpc>
              <a:spcBef>
                <a:spcPts val="1600"/>
              </a:spcBef>
              <a:spcAft>
                <a:spcPts val="0"/>
              </a:spcAft>
              <a:buSzPts val="1500"/>
              <a:buNone/>
              <a:defRPr b="1" sz="1500"/>
            </a:lvl2pPr>
            <a:lvl3pPr lvl="2" algn="l">
              <a:lnSpc>
                <a:spcPct val="115000"/>
              </a:lnSpc>
              <a:spcBef>
                <a:spcPts val="1600"/>
              </a:spcBef>
              <a:spcAft>
                <a:spcPts val="0"/>
              </a:spcAft>
              <a:buSzPts val="1500"/>
              <a:buNone/>
              <a:defRPr b="1" sz="1500"/>
            </a:lvl3pPr>
            <a:lvl4pPr lvl="3" algn="l">
              <a:lnSpc>
                <a:spcPct val="115000"/>
              </a:lnSpc>
              <a:spcBef>
                <a:spcPts val="1600"/>
              </a:spcBef>
              <a:spcAft>
                <a:spcPts val="0"/>
              </a:spcAft>
              <a:buSzPts val="1500"/>
              <a:buNone/>
              <a:defRPr b="1" sz="1500"/>
            </a:lvl4pPr>
            <a:lvl5pPr lvl="4" algn="l">
              <a:lnSpc>
                <a:spcPct val="115000"/>
              </a:lnSpc>
              <a:spcBef>
                <a:spcPts val="1600"/>
              </a:spcBef>
              <a:spcAft>
                <a:spcPts val="0"/>
              </a:spcAft>
              <a:buSzPts val="1500"/>
              <a:buNone/>
              <a:defRPr b="1" sz="1500"/>
            </a:lvl5pPr>
            <a:lvl6pPr lvl="5" algn="l">
              <a:lnSpc>
                <a:spcPct val="115000"/>
              </a:lnSpc>
              <a:spcBef>
                <a:spcPts val="1600"/>
              </a:spcBef>
              <a:spcAft>
                <a:spcPts val="0"/>
              </a:spcAft>
              <a:buSzPts val="1500"/>
              <a:buNone/>
              <a:defRPr b="1" sz="1500"/>
            </a:lvl6pPr>
            <a:lvl7pPr lvl="6" algn="l">
              <a:lnSpc>
                <a:spcPct val="115000"/>
              </a:lnSpc>
              <a:spcBef>
                <a:spcPts val="1600"/>
              </a:spcBef>
              <a:spcAft>
                <a:spcPts val="0"/>
              </a:spcAft>
              <a:buSzPts val="1500"/>
              <a:buNone/>
              <a:defRPr b="1" sz="1500"/>
            </a:lvl7pPr>
            <a:lvl8pPr lvl="7" algn="l">
              <a:lnSpc>
                <a:spcPct val="115000"/>
              </a:lnSpc>
              <a:spcBef>
                <a:spcPts val="1600"/>
              </a:spcBef>
              <a:spcAft>
                <a:spcPts val="0"/>
              </a:spcAft>
              <a:buSzPts val="1500"/>
              <a:buNone/>
              <a:defRPr b="1" sz="1500"/>
            </a:lvl8pPr>
            <a:lvl9pPr lvl="8" algn="l">
              <a:lnSpc>
                <a:spcPct val="115000"/>
              </a:lnSpc>
              <a:spcBef>
                <a:spcPts val="1600"/>
              </a:spcBef>
              <a:spcAft>
                <a:spcPts val="1600"/>
              </a:spcAft>
              <a:buSzPts val="1500"/>
              <a:buNone/>
              <a:defRPr b="1" sz="1500"/>
            </a:lvl9pPr>
          </a:lstStyle>
          <a:p/>
        </p:txBody>
      </p:sp>
      <p:sp>
        <p:nvSpPr>
          <p:cNvPr id="547" name="Google Shape;547;p17"/>
          <p:cNvSpPr txBox="1"/>
          <p:nvPr>
            <p:ph idx="4" type="subTitle"/>
          </p:nvPr>
        </p:nvSpPr>
        <p:spPr>
          <a:xfrm>
            <a:off x="3428840" y="1635712"/>
            <a:ext cx="24378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sz="1500"/>
            </a:lvl1pPr>
            <a:lvl2pPr lvl="1" algn="l">
              <a:lnSpc>
                <a:spcPct val="115000"/>
              </a:lnSpc>
              <a:spcBef>
                <a:spcPts val="1600"/>
              </a:spcBef>
              <a:spcAft>
                <a:spcPts val="0"/>
              </a:spcAft>
              <a:buSzPts val="1500"/>
              <a:buNone/>
              <a:defRPr b="1" sz="1500"/>
            </a:lvl2pPr>
            <a:lvl3pPr lvl="2" algn="l">
              <a:lnSpc>
                <a:spcPct val="115000"/>
              </a:lnSpc>
              <a:spcBef>
                <a:spcPts val="1600"/>
              </a:spcBef>
              <a:spcAft>
                <a:spcPts val="0"/>
              </a:spcAft>
              <a:buSzPts val="1500"/>
              <a:buNone/>
              <a:defRPr b="1" sz="1500"/>
            </a:lvl3pPr>
            <a:lvl4pPr lvl="3" algn="l">
              <a:lnSpc>
                <a:spcPct val="115000"/>
              </a:lnSpc>
              <a:spcBef>
                <a:spcPts val="1600"/>
              </a:spcBef>
              <a:spcAft>
                <a:spcPts val="0"/>
              </a:spcAft>
              <a:buSzPts val="1500"/>
              <a:buNone/>
              <a:defRPr b="1" sz="1500"/>
            </a:lvl4pPr>
            <a:lvl5pPr lvl="4" algn="l">
              <a:lnSpc>
                <a:spcPct val="115000"/>
              </a:lnSpc>
              <a:spcBef>
                <a:spcPts val="1600"/>
              </a:spcBef>
              <a:spcAft>
                <a:spcPts val="0"/>
              </a:spcAft>
              <a:buSzPts val="1500"/>
              <a:buNone/>
              <a:defRPr b="1" sz="1500"/>
            </a:lvl5pPr>
            <a:lvl6pPr lvl="5" algn="l">
              <a:lnSpc>
                <a:spcPct val="115000"/>
              </a:lnSpc>
              <a:spcBef>
                <a:spcPts val="1600"/>
              </a:spcBef>
              <a:spcAft>
                <a:spcPts val="0"/>
              </a:spcAft>
              <a:buSzPts val="1500"/>
              <a:buNone/>
              <a:defRPr b="1" sz="1500"/>
            </a:lvl6pPr>
            <a:lvl7pPr lvl="6" algn="l">
              <a:lnSpc>
                <a:spcPct val="115000"/>
              </a:lnSpc>
              <a:spcBef>
                <a:spcPts val="1600"/>
              </a:spcBef>
              <a:spcAft>
                <a:spcPts val="0"/>
              </a:spcAft>
              <a:buSzPts val="1500"/>
              <a:buNone/>
              <a:defRPr b="1" sz="1500"/>
            </a:lvl7pPr>
            <a:lvl8pPr lvl="7" algn="l">
              <a:lnSpc>
                <a:spcPct val="115000"/>
              </a:lnSpc>
              <a:spcBef>
                <a:spcPts val="1600"/>
              </a:spcBef>
              <a:spcAft>
                <a:spcPts val="0"/>
              </a:spcAft>
              <a:buSzPts val="1500"/>
              <a:buNone/>
              <a:defRPr b="1" sz="1500"/>
            </a:lvl8pPr>
            <a:lvl9pPr lvl="8" algn="l">
              <a:lnSpc>
                <a:spcPct val="115000"/>
              </a:lnSpc>
              <a:spcBef>
                <a:spcPts val="1600"/>
              </a:spcBef>
              <a:spcAft>
                <a:spcPts val="1600"/>
              </a:spcAft>
              <a:buSzPts val="1500"/>
              <a:buNone/>
              <a:defRPr b="1" sz="1500"/>
            </a:lvl9pPr>
          </a:lstStyle>
          <a:p/>
        </p:txBody>
      </p:sp>
      <p:sp>
        <p:nvSpPr>
          <p:cNvPr id="548" name="Google Shape;548;p17"/>
          <p:cNvSpPr txBox="1"/>
          <p:nvPr>
            <p:ph idx="5" type="subTitle"/>
          </p:nvPr>
        </p:nvSpPr>
        <p:spPr>
          <a:xfrm>
            <a:off x="3428840" y="3015243"/>
            <a:ext cx="24378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sz="1500"/>
            </a:lvl1pPr>
            <a:lvl2pPr lvl="1" algn="l">
              <a:lnSpc>
                <a:spcPct val="115000"/>
              </a:lnSpc>
              <a:spcBef>
                <a:spcPts val="1600"/>
              </a:spcBef>
              <a:spcAft>
                <a:spcPts val="0"/>
              </a:spcAft>
              <a:buSzPts val="1500"/>
              <a:buNone/>
              <a:defRPr b="1" sz="1500"/>
            </a:lvl2pPr>
            <a:lvl3pPr lvl="2" algn="l">
              <a:lnSpc>
                <a:spcPct val="115000"/>
              </a:lnSpc>
              <a:spcBef>
                <a:spcPts val="1600"/>
              </a:spcBef>
              <a:spcAft>
                <a:spcPts val="0"/>
              </a:spcAft>
              <a:buSzPts val="1500"/>
              <a:buNone/>
              <a:defRPr b="1" sz="1500"/>
            </a:lvl3pPr>
            <a:lvl4pPr lvl="3" algn="l">
              <a:lnSpc>
                <a:spcPct val="115000"/>
              </a:lnSpc>
              <a:spcBef>
                <a:spcPts val="1600"/>
              </a:spcBef>
              <a:spcAft>
                <a:spcPts val="0"/>
              </a:spcAft>
              <a:buSzPts val="1500"/>
              <a:buNone/>
              <a:defRPr b="1" sz="1500"/>
            </a:lvl4pPr>
            <a:lvl5pPr lvl="4" algn="l">
              <a:lnSpc>
                <a:spcPct val="115000"/>
              </a:lnSpc>
              <a:spcBef>
                <a:spcPts val="1600"/>
              </a:spcBef>
              <a:spcAft>
                <a:spcPts val="0"/>
              </a:spcAft>
              <a:buSzPts val="1500"/>
              <a:buNone/>
              <a:defRPr b="1" sz="1500"/>
            </a:lvl5pPr>
            <a:lvl6pPr lvl="5" algn="l">
              <a:lnSpc>
                <a:spcPct val="115000"/>
              </a:lnSpc>
              <a:spcBef>
                <a:spcPts val="1600"/>
              </a:spcBef>
              <a:spcAft>
                <a:spcPts val="0"/>
              </a:spcAft>
              <a:buSzPts val="1500"/>
              <a:buNone/>
              <a:defRPr b="1" sz="1500"/>
            </a:lvl6pPr>
            <a:lvl7pPr lvl="6" algn="l">
              <a:lnSpc>
                <a:spcPct val="115000"/>
              </a:lnSpc>
              <a:spcBef>
                <a:spcPts val="1600"/>
              </a:spcBef>
              <a:spcAft>
                <a:spcPts val="0"/>
              </a:spcAft>
              <a:buSzPts val="1500"/>
              <a:buNone/>
              <a:defRPr b="1" sz="1500"/>
            </a:lvl7pPr>
            <a:lvl8pPr lvl="7" algn="l">
              <a:lnSpc>
                <a:spcPct val="115000"/>
              </a:lnSpc>
              <a:spcBef>
                <a:spcPts val="1600"/>
              </a:spcBef>
              <a:spcAft>
                <a:spcPts val="0"/>
              </a:spcAft>
              <a:buSzPts val="1500"/>
              <a:buNone/>
              <a:defRPr b="1" sz="1500"/>
            </a:lvl8pPr>
            <a:lvl9pPr lvl="8" algn="l">
              <a:lnSpc>
                <a:spcPct val="115000"/>
              </a:lnSpc>
              <a:spcBef>
                <a:spcPts val="1600"/>
              </a:spcBef>
              <a:spcAft>
                <a:spcPts val="1600"/>
              </a:spcAft>
              <a:buSzPts val="1500"/>
              <a:buNone/>
              <a:defRPr b="1" sz="1500"/>
            </a:lvl9pPr>
          </a:lstStyle>
          <a:p/>
        </p:txBody>
      </p:sp>
      <p:sp>
        <p:nvSpPr>
          <p:cNvPr id="549" name="Google Shape;549;p17"/>
          <p:cNvSpPr txBox="1"/>
          <p:nvPr>
            <p:ph idx="6" type="subTitle"/>
          </p:nvPr>
        </p:nvSpPr>
        <p:spPr>
          <a:xfrm>
            <a:off x="6286340" y="3001335"/>
            <a:ext cx="24378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sz="1500"/>
            </a:lvl1pPr>
            <a:lvl2pPr lvl="1" algn="l">
              <a:lnSpc>
                <a:spcPct val="115000"/>
              </a:lnSpc>
              <a:spcBef>
                <a:spcPts val="1600"/>
              </a:spcBef>
              <a:spcAft>
                <a:spcPts val="0"/>
              </a:spcAft>
              <a:buSzPts val="1500"/>
              <a:buNone/>
              <a:defRPr b="1" sz="1500"/>
            </a:lvl2pPr>
            <a:lvl3pPr lvl="2" algn="l">
              <a:lnSpc>
                <a:spcPct val="115000"/>
              </a:lnSpc>
              <a:spcBef>
                <a:spcPts val="1600"/>
              </a:spcBef>
              <a:spcAft>
                <a:spcPts val="0"/>
              </a:spcAft>
              <a:buSzPts val="1500"/>
              <a:buNone/>
              <a:defRPr b="1" sz="1500"/>
            </a:lvl3pPr>
            <a:lvl4pPr lvl="3" algn="l">
              <a:lnSpc>
                <a:spcPct val="115000"/>
              </a:lnSpc>
              <a:spcBef>
                <a:spcPts val="1600"/>
              </a:spcBef>
              <a:spcAft>
                <a:spcPts val="0"/>
              </a:spcAft>
              <a:buSzPts val="1500"/>
              <a:buNone/>
              <a:defRPr b="1" sz="1500"/>
            </a:lvl4pPr>
            <a:lvl5pPr lvl="4" algn="l">
              <a:lnSpc>
                <a:spcPct val="115000"/>
              </a:lnSpc>
              <a:spcBef>
                <a:spcPts val="1600"/>
              </a:spcBef>
              <a:spcAft>
                <a:spcPts val="0"/>
              </a:spcAft>
              <a:buSzPts val="1500"/>
              <a:buNone/>
              <a:defRPr b="1" sz="1500"/>
            </a:lvl5pPr>
            <a:lvl6pPr lvl="5" algn="l">
              <a:lnSpc>
                <a:spcPct val="115000"/>
              </a:lnSpc>
              <a:spcBef>
                <a:spcPts val="1600"/>
              </a:spcBef>
              <a:spcAft>
                <a:spcPts val="0"/>
              </a:spcAft>
              <a:buSzPts val="1500"/>
              <a:buNone/>
              <a:defRPr b="1" sz="1500"/>
            </a:lvl6pPr>
            <a:lvl7pPr lvl="6" algn="l">
              <a:lnSpc>
                <a:spcPct val="115000"/>
              </a:lnSpc>
              <a:spcBef>
                <a:spcPts val="1600"/>
              </a:spcBef>
              <a:spcAft>
                <a:spcPts val="0"/>
              </a:spcAft>
              <a:buSzPts val="1500"/>
              <a:buNone/>
              <a:defRPr b="1" sz="1500"/>
            </a:lvl7pPr>
            <a:lvl8pPr lvl="7" algn="l">
              <a:lnSpc>
                <a:spcPct val="115000"/>
              </a:lnSpc>
              <a:spcBef>
                <a:spcPts val="1600"/>
              </a:spcBef>
              <a:spcAft>
                <a:spcPts val="0"/>
              </a:spcAft>
              <a:buSzPts val="1500"/>
              <a:buNone/>
              <a:defRPr b="1" sz="1500"/>
            </a:lvl8pPr>
            <a:lvl9pPr lvl="8" algn="l">
              <a:lnSpc>
                <a:spcPct val="115000"/>
              </a:lnSpc>
              <a:spcBef>
                <a:spcPts val="1600"/>
              </a:spcBef>
              <a:spcAft>
                <a:spcPts val="1600"/>
              </a:spcAft>
              <a:buSzPts val="1500"/>
              <a:buNone/>
              <a:defRPr b="1" sz="1500"/>
            </a:lvl9pPr>
          </a:lstStyle>
          <a:p/>
        </p:txBody>
      </p:sp>
      <p:sp>
        <p:nvSpPr>
          <p:cNvPr id="550" name="Google Shape;550;p17"/>
          <p:cNvSpPr txBox="1"/>
          <p:nvPr>
            <p:ph type="title"/>
          </p:nvPr>
        </p:nvSpPr>
        <p:spPr>
          <a:xfrm>
            <a:off x="540300" y="673631"/>
            <a:ext cx="8184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551" name="Google Shape;551;p17"/>
          <p:cNvSpPr txBox="1"/>
          <p:nvPr>
            <p:ph idx="7" type="body"/>
          </p:nvPr>
        </p:nvSpPr>
        <p:spPr>
          <a:xfrm>
            <a:off x="3428840" y="1942350"/>
            <a:ext cx="2437800" cy="625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2" name="Google Shape;552;p17"/>
          <p:cNvSpPr txBox="1"/>
          <p:nvPr>
            <p:ph idx="8" type="body"/>
          </p:nvPr>
        </p:nvSpPr>
        <p:spPr>
          <a:xfrm>
            <a:off x="6286340" y="3313950"/>
            <a:ext cx="2437800" cy="625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3" name="Google Shape;553;p17"/>
          <p:cNvSpPr txBox="1"/>
          <p:nvPr>
            <p:ph idx="9" type="body"/>
          </p:nvPr>
        </p:nvSpPr>
        <p:spPr>
          <a:xfrm>
            <a:off x="3428840" y="3313950"/>
            <a:ext cx="2437800" cy="625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4" name="Google Shape;554;p17"/>
          <p:cNvSpPr txBox="1"/>
          <p:nvPr>
            <p:ph idx="13" type="body"/>
          </p:nvPr>
        </p:nvSpPr>
        <p:spPr>
          <a:xfrm>
            <a:off x="540300" y="1942350"/>
            <a:ext cx="2437800" cy="625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5" name="Google Shape;555;p17"/>
          <p:cNvSpPr txBox="1"/>
          <p:nvPr>
            <p:ph idx="14" type="body"/>
          </p:nvPr>
        </p:nvSpPr>
        <p:spPr>
          <a:xfrm>
            <a:off x="6286340" y="1942350"/>
            <a:ext cx="2437800" cy="625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6" name="Google Shape;556;p17"/>
          <p:cNvSpPr txBox="1"/>
          <p:nvPr>
            <p:ph idx="15" type="body"/>
          </p:nvPr>
        </p:nvSpPr>
        <p:spPr>
          <a:xfrm>
            <a:off x="540300" y="3313950"/>
            <a:ext cx="2437800" cy="625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grpSp>
        <p:nvGrpSpPr>
          <p:cNvPr id="557" name="Google Shape;557;p17"/>
          <p:cNvGrpSpPr/>
          <p:nvPr/>
        </p:nvGrpSpPr>
        <p:grpSpPr>
          <a:xfrm rot="10800000">
            <a:off x="-40875" y="2188978"/>
            <a:ext cx="9184434" cy="2954162"/>
            <a:chOff x="4435" y="7748593"/>
            <a:chExt cx="12182563" cy="5161009"/>
          </a:xfrm>
        </p:grpSpPr>
        <p:sp>
          <p:nvSpPr>
            <p:cNvPr id="558" name="Google Shape;558;p1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9" name="Google Shape;559;p1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0" name="Google Shape;560;p1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1" name="Google Shape;561;p1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2" name="Google Shape;562;p1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3" name="Google Shape;563;p1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4" name="Google Shape;564;p1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5" name="Google Shape;565;p1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6" name="Google Shape;566;p1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7" name="Google Shape;567;p1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8" name="Google Shape;568;p1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9" name="Google Shape;569;p1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0" name="Google Shape;570;p1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1" name="Google Shape;571;p1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2" name="Google Shape;572;p1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3" name="Google Shape;573;p1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4" name="Google Shape;574;p1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5" name="Google Shape;575;p1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6" name="Google Shape;576;p1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7" name="Google Shape;577;p1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8" name="Google Shape;578;p1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9" name="Google Shape;579;p1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0" name="Google Shape;580;p1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1" name="Google Shape;581;p1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2" name="Google Shape;582;p1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3" name="Google Shape;583;p1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4" name="Google Shape;584;p1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5" name="Google Shape;585;p1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6" name="Google Shape;586;p1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7" name="Google Shape;587;p1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8" name="Google Shape;588;p1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9" name="Google Shape;589;p1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90" name="Google Shape;590;p17"/>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591" name="Shape 591"/>
        <p:cNvGrpSpPr/>
        <p:nvPr/>
      </p:nvGrpSpPr>
      <p:grpSpPr>
        <a:xfrm>
          <a:off x="0" y="0"/>
          <a:ext cx="0" cy="0"/>
          <a:chOff x="0" y="0"/>
          <a:chExt cx="0" cy="0"/>
        </a:xfrm>
      </p:grpSpPr>
      <p:grpSp>
        <p:nvGrpSpPr>
          <p:cNvPr id="592" name="Google Shape;592;p18"/>
          <p:cNvGrpSpPr/>
          <p:nvPr/>
        </p:nvGrpSpPr>
        <p:grpSpPr>
          <a:xfrm>
            <a:off x="-40875" y="2188976"/>
            <a:ext cx="9184434" cy="2954162"/>
            <a:chOff x="4435" y="7748593"/>
            <a:chExt cx="12182563" cy="5161009"/>
          </a:xfrm>
        </p:grpSpPr>
        <p:sp>
          <p:nvSpPr>
            <p:cNvPr id="593" name="Google Shape;593;p1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4" name="Google Shape;594;p1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5" name="Google Shape;595;p1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6" name="Google Shape;596;p1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7" name="Google Shape;597;p1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8" name="Google Shape;598;p1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9" name="Google Shape;599;p1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0" name="Google Shape;600;p1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1" name="Google Shape;601;p1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2" name="Google Shape;602;p1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3" name="Google Shape;603;p1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4" name="Google Shape;604;p1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5" name="Google Shape;605;p1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6" name="Google Shape;606;p1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7" name="Google Shape;607;p1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8" name="Google Shape;608;p1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9" name="Google Shape;609;p1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0" name="Google Shape;610;p1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1" name="Google Shape;611;p1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2" name="Google Shape;612;p1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3" name="Google Shape;613;p1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4" name="Google Shape;614;p1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5" name="Google Shape;615;p1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6" name="Google Shape;616;p1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7" name="Google Shape;617;p1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8" name="Google Shape;618;p1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9" name="Google Shape;619;p1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0" name="Google Shape;620;p1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1" name="Google Shape;621;p1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2" name="Google Shape;622;p1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3" name="Google Shape;623;p1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4" name="Google Shape;624;p1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625" name="Google Shape;625;p18"/>
          <p:cNvSpPr txBox="1"/>
          <p:nvPr>
            <p:ph idx="1" type="subTitle"/>
          </p:nvPr>
        </p:nvSpPr>
        <p:spPr>
          <a:xfrm>
            <a:off x="6283875" y="1411781"/>
            <a:ext cx="25485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1600"/>
              </a:spcBef>
              <a:spcAft>
                <a:spcPts val="0"/>
              </a:spcAft>
              <a:buSzPts val="1400"/>
              <a:buNone/>
              <a:defRPr b="1" sz="1400"/>
            </a:lvl2pPr>
            <a:lvl3pPr lvl="2" algn="l">
              <a:lnSpc>
                <a:spcPct val="115000"/>
              </a:lnSpc>
              <a:spcBef>
                <a:spcPts val="1600"/>
              </a:spcBef>
              <a:spcAft>
                <a:spcPts val="0"/>
              </a:spcAft>
              <a:buSzPts val="1400"/>
              <a:buNone/>
              <a:defRPr b="1" sz="1400"/>
            </a:lvl3pPr>
            <a:lvl4pPr lvl="3" algn="l">
              <a:lnSpc>
                <a:spcPct val="115000"/>
              </a:lnSpc>
              <a:spcBef>
                <a:spcPts val="1600"/>
              </a:spcBef>
              <a:spcAft>
                <a:spcPts val="0"/>
              </a:spcAft>
              <a:buSzPts val="1400"/>
              <a:buNone/>
              <a:defRPr b="1" sz="1400"/>
            </a:lvl4pPr>
            <a:lvl5pPr lvl="4" algn="l">
              <a:lnSpc>
                <a:spcPct val="115000"/>
              </a:lnSpc>
              <a:spcBef>
                <a:spcPts val="1600"/>
              </a:spcBef>
              <a:spcAft>
                <a:spcPts val="0"/>
              </a:spcAft>
              <a:buSzPts val="1400"/>
              <a:buNone/>
              <a:defRPr b="1" sz="1400"/>
            </a:lvl5pPr>
            <a:lvl6pPr lvl="5" algn="l">
              <a:lnSpc>
                <a:spcPct val="115000"/>
              </a:lnSpc>
              <a:spcBef>
                <a:spcPts val="1600"/>
              </a:spcBef>
              <a:spcAft>
                <a:spcPts val="0"/>
              </a:spcAft>
              <a:buSzPts val="1400"/>
              <a:buNone/>
              <a:defRPr b="1" sz="1400"/>
            </a:lvl6pPr>
            <a:lvl7pPr lvl="6" algn="l">
              <a:lnSpc>
                <a:spcPct val="115000"/>
              </a:lnSpc>
              <a:spcBef>
                <a:spcPts val="1600"/>
              </a:spcBef>
              <a:spcAft>
                <a:spcPts val="0"/>
              </a:spcAft>
              <a:buSzPts val="1400"/>
              <a:buNone/>
              <a:defRPr b="1" sz="1400"/>
            </a:lvl7pPr>
            <a:lvl8pPr lvl="7" algn="l">
              <a:lnSpc>
                <a:spcPct val="115000"/>
              </a:lnSpc>
              <a:spcBef>
                <a:spcPts val="1600"/>
              </a:spcBef>
              <a:spcAft>
                <a:spcPts val="0"/>
              </a:spcAft>
              <a:buSzPts val="1400"/>
              <a:buNone/>
              <a:defRPr b="1" sz="1400"/>
            </a:lvl8pPr>
            <a:lvl9pPr lvl="8" algn="l">
              <a:lnSpc>
                <a:spcPct val="115000"/>
              </a:lnSpc>
              <a:spcBef>
                <a:spcPts val="1600"/>
              </a:spcBef>
              <a:spcAft>
                <a:spcPts val="1600"/>
              </a:spcAft>
              <a:buSzPts val="1400"/>
              <a:buNone/>
              <a:defRPr b="1" sz="1400"/>
            </a:lvl9pPr>
          </a:lstStyle>
          <a:p/>
        </p:txBody>
      </p:sp>
      <p:sp>
        <p:nvSpPr>
          <p:cNvPr id="626" name="Google Shape;626;p18"/>
          <p:cNvSpPr txBox="1"/>
          <p:nvPr>
            <p:ph idx="2" type="subTitle"/>
          </p:nvPr>
        </p:nvSpPr>
        <p:spPr>
          <a:xfrm>
            <a:off x="6283875" y="3077068"/>
            <a:ext cx="2548500" cy="45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1600"/>
              </a:spcBef>
              <a:spcAft>
                <a:spcPts val="0"/>
              </a:spcAft>
              <a:buSzPts val="1400"/>
              <a:buNone/>
              <a:defRPr b="1" sz="1400"/>
            </a:lvl2pPr>
            <a:lvl3pPr lvl="2" algn="l">
              <a:lnSpc>
                <a:spcPct val="115000"/>
              </a:lnSpc>
              <a:spcBef>
                <a:spcPts val="1600"/>
              </a:spcBef>
              <a:spcAft>
                <a:spcPts val="0"/>
              </a:spcAft>
              <a:buSzPts val="1400"/>
              <a:buNone/>
              <a:defRPr b="1" sz="1400"/>
            </a:lvl3pPr>
            <a:lvl4pPr lvl="3" algn="l">
              <a:lnSpc>
                <a:spcPct val="115000"/>
              </a:lnSpc>
              <a:spcBef>
                <a:spcPts val="1600"/>
              </a:spcBef>
              <a:spcAft>
                <a:spcPts val="0"/>
              </a:spcAft>
              <a:buSzPts val="1400"/>
              <a:buNone/>
              <a:defRPr b="1" sz="1400"/>
            </a:lvl4pPr>
            <a:lvl5pPr lvl="4" algn="l">
              <a:lnSpc>
                <a:spcPct val="115000"/>
              </a:lnSpc>
              <a:spcBef>
                <a:spcPts val="1600"/>
              </a:spcBef>
              <a:spcAft>
                <a:spcPts val="0"/>
              </a:spcAft>
              <a:buSzPts val="1400"/>
              <a:buNone/>
              <a:defRPr b="1" sz="1400"/>
            </a:lvl5pPr>
            <a:lvl6pPr lvl="5" algn="l">
              <a:lnSpc>
                <a:spcPct val="115000"/>
              </a:lnSpc>
              <a:spcBef>
                <a:spcPts val="1600"/>
              </a:spcBef>
              <a:spcAft>
                <a:spcPts val="0"/>
              </a:spcAft>
              <a:buSzPts val="1400"/>
              <a:buNone/>
              <a:defRPr b="1" sz="1400"/>
            </a:lvl6pPr>
            <a:lvl7pPr lvl="6" algn="l">
              <a:lnSpc>
                <a:spcPct val="115000"/>
              </a:lnSpc>
              <a:spcBef>
                <a:spcPts val="1600"/>
              </a:spcBef>
              <a:spcAft>
                <a:spcPts val="0"/>
              </a:spcAft>
              <a:buSzPts val="1400"/>
              <a:buNone/>
              <a:defRPr b="1" sz="1400"/>
            </a:lvl7pPr>
            <a:lvl8pPr lvl="7" algn="l">
              <a:lnSpc>
                <a:spcPct val="115000"/>
              </a:lnSpc>
              <a:spcBef>
                <a:spcPts val="1600"/>
              </a:spcBef>
              <a:spcAft>
                <a:spcPts val="0"/>
              </a:spcAft>
              <a:buSzPts val="1400"/>
              <a:buNone/>
              <a:defRPr b="1" sz="1400"/>
            </a:lvl8pPr>
            <a:lvl9pPr lvl="8" algn="l">
              <a:lnSpc>
                <a:spcPct val="115000"/>
              </a:lnSpc>
              <a:spcBef>
                <a:spcPts val="1600"/>
              </a:spcBef>
              <a:spcAft>
                <a:spcPts val="1600"/>
              </a:spcAft>
              <a:buSzPts val="1400"/>
              <a:buNone/>
              <a:defRPr b="1" sz="1400"/>
            </a:lvl9pPr>
          </a:lstStyle>
          <a:p/>
        </p:txBody>
      </p:sp>
      <p:sp>
        <p:nvSpPr>
          <p:cNvPr id="627" name="Google Shape;6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28" name="Google Shape;628;p18"/>
          <p:cNvSpPr txBox="1"/>
          <p:nvPr>
            <p:ph idx="3" type="body"/>
          </p:nvPr>
        </p:nvSpPr>
        <p:spPr>
          <a:xfrm>
            <a:off x="6283875" y="1738781"/>
            <a:ext cx="2548500" cy="11652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629" name="Google Shape;629;p18"/>
          <p:cNvSpPr txBox="1"/>
          <p:nvPr>
            <p:ph idx="4" type="body"/>
          </p:nvPr>
        </p:nvSpPr>
        <p:spPr>
          <a:xfrm>
            <a:off x="6283875" y="3380025"/>
            <a:ext cx="2548500" cy="11652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630" name="Google Shape;630;p18"/>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631" name="Shape 631"/>
        <p:cNvGrpSpPr/>
        <p:nvPr/>
      </p:nvGrpSpPr>
      <p:grpSpPr>
        <a:xfrm>
          <a:off x="0" y="0"/>
          <a:ext cx="0" cy="0"/>
          <a:chOff x="0" y="0"/>
          <a:chExt cx="0" cy="0"/>
        </a:xfrm>
      </p:grpSpPr>
      <p:grpSp>
        <p:nvGrpSpPr>
          <p:cNvPr id="632" name="Google Shape;632;p19"/>
          <p:cNvGrpSpPr/>
          <p:nvPr/>
        </p:nvGrpSpPr>
        <p:grpSpPr>
          <a:xfrm>
            <a:off x="-40875" y="2188976"/>
            <a:ext cx="9184434" cy="2954162"/>
            <a:chOff x="4435" y="7748593"/>
            <a:chExt cx="12182563" cy="5161009"/>
          </a:xfrm>
        </p:grpSpPr>
        <p:sp>
          <p:nvSpPr>
            <p:cNvPr id="633" name="Google Shape;633;p1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4" name="Google Shape;634;p1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5" name="Google Shape;635;p1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6" name="Google Shape;636;p1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7" name="Google Shape;637;p1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8" name="Google Shape;638;p1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9" name="Google Shape;639;p1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0" name="Google Shape;640;p1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1" name="Google Shape;641;p1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2" name="Google Shape;642;p1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3" name="Google Shape;643;p1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4" name="Google Shape;644;p1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5" name="Google Shape;645;p1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6" name="Google Shape;646;p1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7" name="Google Shape;647;p1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8" name="Google Shape;648;p1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9" name="Google Shape;649;p1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0" name="Google Shape;650;p1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1" name="Google Shape;651;p1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2" name="Google Shape;652;p1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3" name="Google Shape;653;p1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4" name="Google Shape;654;p1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5" name="Google Shape;655;p1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6" name="Google Shape;656;p1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7" name="Google Shape;657;p1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8" name="Google Shape;658;p1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9" name="Google Shape;659;p1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0" name="Google Shape;660;p1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1" name="Google Shape;661;p1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2" name="Google Shape;662;p1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3" name="Google Shape;663;p1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4" name="Google Shape;664;p1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665" name="Google Shape;665;p19"/>
          <p:cNvSpPr txBox="1"/>
          <p:nvPr>
            <p:ph idx="1" type="subTitle"/>
          </p:nvPr>
        </p:nvSpPr>
        <p:spPr>
          <a:xfrm>
            <a:off x="311700" y="1737000"/>
            <a:ext cx="1498200" cy="45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700"/>
              <a:buNone/>
              <a:defRPr b="1" sz="1700"/>
            </a:lvl1pPr>
            <a:lvl2pPr lvl="1" algn="ctr">
              <a:lnSpc>
                <a:spcPct val="115000"/>
              </a:lnSpc>
              <a:spcBef>
                <a:spcPts val="1600"/>
              </a:spcBef>
              <a:spcAft>
                <a:spcPts val="0"/>
              </a:spcAft>
              <a:buSzPts val="1700"/>
              <a:buNone/>
              <a:defRPr b="1" sz="1700"/>
            </a:lvl2pPr>
            <a:lvl3pPr lvl="2" algn="ctr">
              <a:lnSpc>
                <a:spcPct val="115000"/>
              </a:lnSpc>
              <a:spcBef>
                <a:spcPts val="1600"/>
              </a:spcBef>
              <a:spcAft>
                <a:spcPts val="0"/>
              </a:spcAft>
              <a:buSzPts val="1700"/>
              <a:buNone/>
              <a:defRPr b="1" sz="1700"/>
            </a:lvl3pPr>
            <a:lvl4pPr lvl="3" algn="ctr">
              <a:lnSpc>
                <a:spcPct val="115000"/>
              </a:lnSpc>
              <a:spcBef>
                <a:spcPts val="1600"/>
              </a:spcBef>
              <a:spcAft>
                <a:spcPts val="0"/>
              </a:spcAft>
              <a:buSzPts val="1700"/>
              <a:buNone/>
              <a:defRPr b="1" sz="1700"/>
            </a:lvl4pPr>
            <a:lvl5pPr lvl="4" algn="ctr">
              <a:lnSpc>
                <a:spcPct val="115000"/>
              </a:lnSpc>
              <a:spcBef>
                <a:spcPts val="1600"/>
              </a:spcBef>
              <a:spcAft>
                <a:spcPts val="0"/>
              </a:spcAft>
              <a:buSzPts val="1700"/>
              <a:buNone/>
              <a:defRPr b="1" sz="1700"/>
            </a:lvl5pPr>
            <a:lvl6pPr lvl="5" algn="ctr">
              <a:lnSpc>
                <a:spcPct val="115000"/>
              </a:lnSpc>
              <a:spcBef>
                <a:spcPts val="1600"/>
              </a:spcBef>
              <a:spcAft>
                <a:spcPts val="0"/>
              </a:spcAft>
              <a:buSzPts val="1700"/>
              <a:buNone/>
              <a:defRPr b="1" sz="1700"/>
            </a:lvl6pPr>
            <a:lvl7pPr lvl="6" algn="ctr">
              <a:lnSpc>
                <a:spcPct val="115000"/>
              </a:lnSpc>
              <a:spcBef>
                <a:spcPts val="1600"/>
              </a:spcBef>
              <a:spcAft>
                <a:spcPts val="0"/>
              </a:spcAft>
              <a:buSzPts val="1700"/>
              <a:buNone/>
              <a:defRPr b="1" sz="1700"/>
            </a:lvl7pPr>
            <a:lvl8pPr lvl="7" algn="ctr">
              <a:lnSpc>
                <a:spcPct val="115000"/>
              </a:lnSpc>
              <a:spcBef>
                <a:spcPts val="1600"/>
              </a:spcBef>
              <a:spcAft>
                <a:spcPts val="0"/>
              </a:spcAft>
              <a:buSzPts val="1700"/>
              <a:buNone/>
              <a:defRPr b="1" sz="1700"/>
            </a:lvl8pPr>
            <a:lvl9pPr lvl="8" algn="ctr">
              <a:lnSpc>
                <a:spcPct val="115000"/>
              </a:lnSpc>
              <a:spcBef>
                <a:spcPts val="1600"/>
              </a:spcBef>
              <a:spcAft>
                <a:spcPts val="1600"/>
              </a:spcAft>
              <a:buSzPts val="1700"/>
              <a:buNone/>
              <a:defRPr b="1" sz="1700"/>
            </a:lvl9pPr>
          </a:lstStyle>
          <a:p/>
        </p:txBody>
      </p:sp>
      <p:sp>
        <p:nvSpPr>
          <p:cNvPr id="666" name="Google Shape;666;p19"/>
          <p:cNvSpPr txBox="1"/>
          <p:nvPr>
            <p:ph idx="2" type="subTitle"/>
          </p:nvPr>
        </p:nvSpPr>
        <p:spPr>
          <a:xfrm>
            <a:off x="2081533" y="1737000"/>
            <a:ext cx="1498200" cy="45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700"/>
              <a:buNone/>
              <a:defRPr b="1" sz="1700"/>
            </a:lvl1pPr>
            <a:lvl2pPr lvl="1" algn="ctr">
              <a:lnSpc>
                <a:spcPct val="115000"/>
              </a:lnSpc>
              <a:spcBef>
                <a:spcPts val="1600"/>
              </a:spcBef>
              <a:spcAft>
                <a:spcPts val="0"/>
              </a:spcAft>
              <a:buSzPts val="1700"/>
              <a:buNone/>
              <a:defRPr b="1" sz="1700"/>
            </a:lvl2pPr>
            <a:lvl3pPr lvl="2" algn="ctr">
              <a:lnSpc>
                <a:spcPct val="115000"/>
              </a:lnSpc>
              <a:spcBef>
                <a:spcPts val="1600"/>
              </a:spcBef>
              <a:spcAft>
                <a:spcPts val="0"/>
              </a:spcAft>
              <a:buSzPts val="1700"/>
              <a:buNone/>
              <a:defRPr b="1" sz="1700"/>
            </a:lvl3pPr>
            <a:lvl4pPr lvl="3" algn="ctr">
              <a:lnSpc>
                <a:spcPct val="115000"/>
              </a:lnSpc>
              <a:spcBef>
                <a:spcPts val="1600"/>
              </a:spcBef>
              <a:spcAft>
                <a:spcPts val="0"/>
              </a:spcAft>
              <a:buSzPts val="1700"/>
              <a:buNone/>
              <a:defRPr b="1" sz="1700"/>
            </a:lvl4pPr>
            <a:lvl5pPr lvl="4" algn="ctr">
              <a:lnSpc>
                <a:spcPct val="115000"/>
              </a:lnSpc>
              <a:spcBef>
                <a:spcPts val="1600"/>
              </a:spcBef>
              <a:spcAft>
                <a:spcPts val="0"/>
              </a:spcAft>
              <a:buSzPts val="1700"/>
              <a:buNone/>
              <a:defRPr b="1" sz="1700"/>
            </a:lvl5pPr>
            <a:lvl6pPr lvl="5" algn="ctr">
              <a:lnSpc>
                <a:spcPct val="115000"/>
              </a:lnSpc>
              <a:spcBef>
                <a:spcPts val="1600"/>
              </a:spcBef>
              <a:spcAft>
                <a:spcPts val="0"/>
              </a:spcAft>
              <a:buSzPts val="1700"/>
              <a:buNone/>
              <a:defRPr b="1" sz="1700"/>
            </a:lvl6pPr>
            <a:lvl7pPr lvl="6" algn="ctr">
              <a:lnSpc>
                <a:spcPct val="115000"/>
              </a:lnSpc>
              <a:spcBef>
                <a:spcPts val="1600"/>
              </a:spcBef>
              <a:spcAft>
                <a:spcPts val="0"/>
              </a:spcAft>
              <a:buSzPts val="1700"/>
              <a:buNone/>
              <a:defRPr b="1" sz="1700"/>
            </a:lvl7pPr>
            <a:lvl8pPr lvl="7" algn="ctr">
              <a:lnSpc>
                <a:spcPct val="115000"/>
              </a:lnSpc>
              <a:spcBef>
                <a:spcPts val="1600"/>
              </a:spcBef>
              <a:spcAft>
                <a:spcPts val="0"/>
              </a:spcAft>
              <a:buSzPts val="1700"/>
              <a:buNone/>
              <a:defRPr b="1" sz="1700"/>
            </a:lvl8pPr>
            <a:lvl9pPr lvl="8" algn="ctr">
              <a:lnSpc>
                <a:spcPct val="115000"/>
              </a:lnSpc>
              <a:spcBef>
                <a:spcPts val="1600"/>
              </a:spcBef>
              <a:spcAft>
                <a:spcPts val="1600"/>
              </a:spcAft>
              <a:buSzPts val="1700"/>
              <a:buNone/>
              <a:defRPr b="1" sz="1700"/>
            </a:lvl9pPr>
          </a:lstStyle>
          <a:p/>
        </p:txBody>
      </p:sp>
      <p:sp>
        <p:nvSpPr>
          <p:cNvPr id="667" name="Google Shape;667;p19"/>
          <p:cNvSpPr txBox="1"/>
          <p:nvPr>
            <p:ph idx="3" type="subTitle"/>
          </p:nvPr>
        </p:nvSpPr>
        <p:spPr>
          <a:xfrm>
            <a:off x="3851365" y="1756875"/>
            <a:ext cx="1498200" cy="45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700"/>
              <a:buNone/>
              <a:defRPr b="1" sz="1700"/>
            </a:lvl1pPr>
            <a:lvl2pPr lvl="1" algn="ctr">
              <a:lnSpc>
                <a:spcPct val="115000"/>
              </a:lnSpc>
              <a:spcBef>
                <a:spcPts val="1600"/>
              </a:spcBef>
              <a:spcAft>
                <a:spcPts val="0"/>
              </a:spcAft>
              <a:buSzPts val="1700"/>
              <a:buNone/>
              <a:defRPr b="1" sz="1700"/>
            </a:lvl2pPr>
            <a:lvl3pPr lvl="2" algn="ctr">
              <a:lnSpc>
                <a:spcPct val="115000"/>
              </a:lnSpc>
              <a:spcBef>
                <a:spcPts val="1600"/>
              </a:spcBef>
              <a:spcAft>
                <a:spcPts val="0"/>
              </a:spcAft>
              <a:buSzPts val="1700"/>
              <a:buNone/>
              <a:defRPr b="1" sz="1700"/>
            </a:lvl3pPr>
            <a:lvl4pPr lvl="3" algn="ctr">
              <a:lnSpc>
                <a:spcPct val="115000"/>
              </a:lnSpc>
              <a:spcBef>
                <a:spcPts val="1600"/>
              </a:spcBef>
              <a:spcAft>
                <a:spcPts val="0"/>
              </a:spcAft>
              <a:buSzPts val="1700"/>
              <a:buNone/>
              <a:defRPr b="1" sz="1700"/>
            </a:lvl4pPr>
            <a:lvl5pPr lvl="4" algn="ctr">
              <a:lnSpc>
                <a:spcPct val="115000"/>
              </a:lnSpc>
              <a:spcBef>
                <a:spcPts val="1600"/>
              </a:spcBef>
              <a:spcAft>
                <a:spcPts val="0"/>
              </a:spcAft>
              <a:buSzPts val="1700"/>
              <a:buNone/>
              <a:defRPr b="1" sz="1700"/>
            </a:lvl5pPr>
            <a:lvl6pPr lvl="5" algn="ctr">
              <a:lnSpc>
                <a:spcPct val="115000"/>
              </a:lnSpc>
              <a:spcBef>
                <a:spcPts val="1600"/>
              </a:spcBef>
              <a:spcAft>
                <a:spcPts val="0"/>
              </a:spcAft>
              <a:buSzPts val="1700"/>
              <a:buNone/>
              <a:defRPr b="1" sz="1700"/>
            </a:lvl6pPr>
            <a:lvl7pPr lvl="6" algn="ctr">
              <a:lnSpc>
                <a:spcPct val="115000"/>
              </a:lnSpc>
              <a:spcBef>
                <a:spcPts val="1600"/>
              </a:spcBef>
              <a:spcAft>
                <a:spcPts val="0"/>
              </a:spcAft>
              <a:buSzPts val="1700"/>
              <a:buNone/>
              <a:defRPr b="1" sz="1700"/>
            </a:lvl7pPr>
            <a:lvl8pPr lvl="7" algn="ctr">
              <a:lnSpc>
                <a:spcPct val="115000"/>
              </a:lnSpc>
              <a:spcBef>
                <a:spcPts val="1600"/>
              </a:spcBef>
              <a:spcAft>
                <a:spcPts val="0"/>
              </a:spcAft>
              <a:buSzPts val="1700"/>
              <a:buNone/>
              <a:defRPr b="1" sz="1700"/>
            </a:lvl8pPr>
            <a:lvl9pPr lvl="8" algn="ctr">
              <a:lnSpc>
                <a:spcPct val="115000"/>
              </a:lnSpc>
              <a:spcBef>
                <a:spcPts val="1600"/>
              </a:spcBef>
              <a:spcAft>
                <a:spcPts val="1600"/>
              </a:spcAft>
              <a:buSzPts val="1700"/>
              <a:buNone/>
              <a:defRPr b="1" sz="1700"/>
            </a:lvl9pPr>
          </a:lstStyle>
          <a:p/>
        </p:txBody>
      </p:sp>
      <p:sp>
        <p:nvSpPr>
          <p:cNvPr id="668" name="Google Shape;668;p19"/>
          <p:cNvSpPr txBox="1"/>
          <p:nvPr>
            <p:ph idx="4" type="subTitle"/>
          </p:nvPr>
        </p:nvSpPr>
        <p:spPr>
          <a:xfrm>
            <a:off x="5621198" y="1756875"/>
            <a:ext cx="1498200" cy="45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700"/>
              <a:buNone/>
              <a:defRPr b="1" sz="1700"/>
            </a:lvl1pPr>
            <a:lvl2pPr lvl="1" algn="ctr">
              <a:lnSpc>
                <a:spcPct val="115000"/>
              </a:lnSpc>
              <a:spcBef>
                <a:spcPts val="1600"/>
              </a:spcBef>
              <a:spcAft>
                <a:spcPts val="0"/>
              </a:spcAft>
              <a:buSzPts val="1700"/>
              <a:buNone/>
              <a:defRPr b="1" sz="1700"/>
            </a:lvl2pPr>
            <a:lvl3pPr lvl="2" algn="ctr">
              <a:lnSpc>
                <a:spcPct val="115000"/>
              </a:lnSpc>
              <a:spcBef>
                <a:spcPts val="1600"/>
              </a:spcBef>
              <a:spcAft>
                <a:spcPts val="0"/>
              </a:spcAft>
              <a:buSzPts val="1700"/>
              <a:buNone/>
              <a:defRPr b="1" sz="1700"/>
            </a:lvl3pPr>
            <a:lvl4pPr lvl="3" algn="ctr">
              <a:lnSpc>
                <a:spcPct val="115000"/>
              </a:lnSpc>
              <a:spcBef>
                <a:spcPts val="1600"/>
              </a:spcBef>
              <a:spcAft>
                <a:spcPts val="0"/>
              </a:spcAft>
              <a:buSzPts val="1700"/>
              <a:buNone/>
              <a:defRPr b="1" sz="1700"/>
            </a:lvl4pPr>
            <a:lvl5pPr lvl="4" algn="ctr">
              <a:lnSpc>
                <a:spcPct val="115000"/>
              </a:lnSpc>
              <a:spcBef>
                <a:spcPts val="1600"/>
              </a:spcBef>
              <a:spcAft>
                <a:spcPts val="0"/>
              </a:spcAft>
              <a:buSzPts val="1700"/>
              <a:buNone/>
              <a:defRPr b="1" sz="1700"/>
            </a:lvl5pPr>
            <a:lvl6pPr lvl="5" algn="ctr">
              <a:lnSpc>
                <a:spcPct val="115000"/>
              </a:lnSpc>
              <a:spcBef>
                <a:spcPts val="1600"/>
              </a:spcBef>
              <a:spcAft>
                <a:spcPts val="0"/>
              </a:spcAft>
              <a:buSzPts val="1700"/>
              <a:buNone/>
              <a:defRPr b="1" sz="1700"/>
            </a:lvl6pPr>
            <a:lvl7pPr lvl="6" algn="ctr">
              <a:lnSpc>
                <a:spcPct val="115000"/>
              </a:lnSpc>
              <a:spcBef>
                <a:spcPts val="1600"/>
              </a:spcBef>
              <a:spcAft>
                <a:spcPts val="0"/>
              </a:spcAft>
              <a:buSzPts val="1700"/>
              <a:buNone/>
              <a:defRPr b="1" sz="1700"/>
            </a:lvl7pPr>
            <a:lvl8pPr lvl="7" algn="ctr">
              <a:lnSpc>
                <a:spcPct val="115000"/>
              </a:lnSpc>
              <a:spcBef>
                <a:spcPts val="1600"/>
              </a:spcBef>
              <a:spcAft>
                <a:spcPts val="0"/>
              </a:spcAft>
              <a:buSzPts val="1700"/>
              <a:buNone/>
              <a:defRPr b="1" sz="1700"/>
            </a:lvl8pPr>
            <a:lvl9pPr lvl="8" algn="ctr">
              <a:lnSpc>
                <a:spcPct val="115000"/>
              </a:lnSpc>
              <a:spcBef>
                <a:spcPts val="1600"/>
              </a:spcBef>
              <a:spcAft>
                <a:spcPts val="1600"/>
              </a:spcAft>
              <a:buSzPts val="1700"/>
              <a:buNone/>
              <a:defRPr b="1" sz="1700"/>
            </a:lvl9pPr>
          </a:lstStyle>
          <a:p/>
        </p:txBody>
      </p:sp>
      <p:sp>
        <p:nvSpPr>
          <p:cNvPr id="669" name="Google Shape;669;p19"/>
          <p:cNvSpPr txBox="1"/>
          <p:nvPr>
            <p:ph idx="5" type="subTitle"/>
          </p:nvPr>
        </p:nvSpPr>
        <p:spPr>
          <a:xfrm>
            <a:off x="7391030" y="1737000"/>
            <a:ext cx="1498200" cy="45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700"/>
              <a:buNone/>
              <a:defRPr b="1" sz="1700"/>
            </a:lvl1pPr>
            <a:lvl2pPr lvl="1" algn="ctr">
              <a:lnSpc>
                <a:spcPct val="115000"/>
              </a:lnSpc>
              <a:spcBef>
                <a:spcPts val="1600"/>
              </a:spcBef>
              <a:spcAft>
                <a:spcPts val="0"/>
              </a:spcAft>
              <a:buSzPts val="1700"/>
              <a:buNone/>
              <a:defRPr b="1" sz="1700"/>
            </a:lvl2pPr>
            <a:lvl3pPr lvl="2" algn="ctr">
              <a:lnSpc>
                <a:spcPct val="115000"/>
              </a:lnSpc>
              <a:spcBef>
                <a:spcPts val="1600"/>
              </a:spcBef>
              <a:spcAft>
                <a:spcPts val="0"/>
              </a:spcAft>
              <a:buSzPts val="1700"/>
              <a:buNone/>
              <a:defRPr b="1" sz="1700"/>
            </a:lvl3pPr>
            <a:lvl4pPr lvl="3" algn="ctr">
              <a:lnSpc>
                <a:spcPct val="115000"/>
              </a:lnSpc>
              <a:spcBef>
                <a:spcPts val="1600"/>
              </a:spcBef>
              <a:spcAft>
                <a:spcPts val="0"/>
              </a:spcAft>
              <a:buSzPts val="1700"/>
              <a:buNone/>
              <a:defRPr b="1" sz="1700"/>
            </a:lvl4pPr>
            <a:lvl5pPr lvl="4" algn="ctr">
              <a:lnSpc>
                <a:spcPct val="115000"/>
              </a:lnSpc>
              <a:spcBef>
                <a:spcPts val="1600"/>
              </a:spcBef>
              <a:spcAft>
                <a:spcPts val="0"/>
              </a:spcAft>
              <a:buSzPts val="1700"/>
              <a:buNone/>
              <a:defRPr b="1" sz="1700"/>
            </a:lvl5pPr>
            <a:lvl6pPr lvl="5" algn="ctr">
              <a:lnSpc>
                <a:spcPct val="115000"/>
              </a:lnSpc>
              <a:spcBef>
                <a:spcPts val="1600"/>
              </a:spcBef>
              <a:spcAft>
                <a:spcPts val="0"/>
              </a:spcAft>
              <a:buSzPts val="1700"/>
              <a:buNone/>
              <a:defRPr b="1" sz="1700"/>
            </a:lvl6pPr>
            <a:lvl7pPr lvl="6" algn="ctr">
              <a:lnSpc>
                <a:spcPct val="115000"/>
              </a:lnSpc>
              <a:spcBef>
                <a:spcPts val="1600"/>
              </a:spcBef>
              <a:spcAft>
                <a:spcPts val="0"/>
              </a:spcAft>
              <a:buSzPts val="1700"/>
              <a:buNone/>
              <a:defRPr b="1" sz="1700"/>
            </a:lvl7pPr>
            <a:lvl8pPr lvl="7" algn="ctr">
              <a:lnSpc>
                <a:spcPct val="115000"/>
              </a:lnSpc>
              <a:spcBef>
                <a:spcPts val="1600"/>
              </a:spcBef>
              <a:spcAft>
                <a:spcPts val="0"/>
              </a:spcAft>
              <a:buSzPts val="1700"/>
              <a:buNone/>
              <a:defRPr b="1" sz="1700"/>
            </a:lvl8pPr>
            <a:lvl9pPr lvl="8" algn="ctr">
              <a:lnSpc>
                <a:spcPct val="115000"/>
              </a:lnSpc>
              <a:spcBef>
                <a:spcPts val="1600"/>
              </a:spcBef>
              <a:spcAft>
                <a:spcPts val="1600"/>
              </a:spcAft>
              <a:buSzPts val="1700"/>
              <a:buNone/>
              <a:defRPr b="1" sz="1700"/>
            </a:lvl9pPr>
          </a:lstStyle>
          <a:p/>
        </p:txBody>
      </p:sp>
      <p:sp>
        <p:nvSpPr>
          <p:cNvPr id="670" name="Google Shape;670;p19"/>
          <p:cNvSpPr txBox="1"/>
          <p:nvPr>
            <p:ph type="title"/>
          </p:nvPr>
        </p:nvSpPr>
        <p:spPr>
          <a:xfrm>
            <a:off x="311700" y="73077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71" name="Google Shape;671;p19"/>
          <p:cNvSpPr txBox="1"/>
          <p:nvPr>
            <p:ph idx="6" type="body"/>
          </p:nvPr>
        </p:nvSpPr>
        <p:spPr>
          <a:xfrm>
            <a:off x="311700" y="2428969"/>
            <a:ext cx="1498200" cy="174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2" name="Google Shape;672;p19"/>
          <p:cNvSpPr txBox="1"/>
          <p:nvPr>
            <p:ph idx="7" type="body"/>
          </p:nvPr>
        </p:nvSpPr>
        <p:spPr>
          <a:xfrm>
            <a:off x="2081531" y="2428969"/>
            <a:ext cx="1498200" cy="174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3" name="Google Shape;673;p19"/>
          <p:cNvSpPr txBox="1"/>
          <p:nvPr>
            <p:ph idx="8" type="body"/>
          </p:nvPr>
        </p:nvSpPr>
        <p:spPr>
          <a:xfrm>
            <a:off x="3851363" y="2428969"/>
            <a:ext cx="1498200" cy="174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4" name="Google Shape;674;p19"/>
          <p:cNvSpPr txBox="1"/>
          <p:nvPr>
            <p:ph idx="9" type="body"/>
          </p:nvPr>
        </p:nvSpPr>
        <p:spPr>
          <a:xfrm>
            <a:off x="5621194" y="2428969"/>
            <a:ext cx="1498200" cy="174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5" name="Google Shape;675;p19"/>
          <p:cNvSpPr txBox="1"/>
          <p:nvPr>
            <p:ph idx="13" type="body"/>
          </p:nvPr>
        </p:nvSpPr>
        <p:spPr>
          <a:xfrm>
            <a:off x="7391025" y="2428969"/>
            <a:ext cx="1498200" cy="174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6" name="Google Shape;676;p19"/>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677" name="Shape 677"/>
        <p:cNvGrpSpPr/>
        <p:nvPr/>
      </p:nvGrpSpPr>
      <p:grpSpPr>
        <a:xfrm>
          <a:off x="0" y="0"/>
          <a:ext cx="0" cy="0"/>
          <a:chOff x="0" y="0"/>
          <a:chExt cx="0" cy="0"/>
        </a:xfrm>
      </p:grpSpPr>
      <p:sp>
        <p:nvSpPr>
          <p:cNvPr id="678" name="Google Shape;678;p20"/>
          <p:cNvSpPr txBox="1"/>
          <p:nvPr>
            <p:ph type="title"/>
          </p:nvPr>
        </p:nvSpPr>
        <p:spPr>
          <a:xfrm>
            <a:off x="483150" y="730781"/>
            <a:ext cx="4186200" cy="572700"/>
          </a:xfrm>
          <a:prstGeom prst="rect">
            <a:avLst/>
          </a:prstGeom>
          <a:noFill/>
          <a:ln>
            <a:noFill/>
          </a:ln>
        </p:spPr>
        <p:txBody>
          <a:bodyPr anchorCtr="0" anchor="t" bIns="91425" lIns="91425" spcFirstLastPara="1" rIns="91425" wrap="square" tIns="91425">
            <a:noAutofit/>
          </a:bodyPr>
          <a:lstStyle>
            <a:lvl1pPr lvl="0" marR="0" algn="r">
              <a:lnSpc>
                <a:spcPct val="100000"/>
              </a:lnSpc>
              <a:spcBef>
                <a:spcPts val="0"/>
              </a:spcBef>
              <a:spcAft>
                <a:spcPts val="0"/>
              </a:spcAft>
              <a:buClr>
                <a:schemeClr val="dk1"/>
              </a:buClr>
              <a:buSzPts val="3000"/>
              <a:buFont typeface="Aldrich"/>
              <a:buNone/>
              <a:defRPr/>
            </a:lvl1pPr>
            <a:lvl2pPr lvl="1"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79" name="Google Shape;679;p20"/>
          <p:cNvSpPr txBox="1"/>
          <p:nvPr>
            <p:ph idx="1" type="body"/>
          </p:nvPr>
        </p:nvSpPr>
        <p:spPr>
          <a:xfrm>
            <a:off x="483038" y="1573275"/>
            <a:ext cx="4186200" cy="2674500"/>
          </a:xfrm>
          <a:prstGeom prst="rect">
            <a:avLst/>
          </a:prstGeom>
          <a:noFill/>
          <a:ln>
            <a:noFill/>
          </a:ln>
        </p:spPr>
        <p:txBody>
          <a:bodyPr anchorCtr="0" anchor="t" bIns="91425" lIns="91425" spcFirstLastPara="1" rIns="91425" wrap="square" tIns="91425">
            <a:noAutofit/>
          </a:bodyPr>
          <a:lstStyle>
            <a:lvl1pPr indent="-317500" lvl="0" marL="457200" algn="r">
              <a:lnSpc>
                <a:spcPct val="115000"/>
              </a:lnSpc>
              <a:spcBef>
                <a:spcPts val="0"/>
              </a:spcBef>
              <a:spcAft>
                <a:spcPts val="0"/>
              </a:spcAft>
              <a:buSzPts val="1400"/>
              <a:buChar char="●"/>
              <a:defRPr/>
            </a:lvl1pPr>
            <a:lvl2pPr indent="-317500" lvl="1" marL="914400" algn="r">
              <a:lnSpc>
                <a:spcPct val="115000"/>
              </a:lnSpc>
              <a:spcBef>
                <a:spcPts val="1600"/>
              </a:spcBef>
              <a:spcAft>
                <a:spcPts val="0"/>
              </a:spcAft>
              <a:buSzPts val="1400"/>
              <a:buChar char="○"/>
              <a:defRPr/>
            </a:lvl2pPr>
            <a:lvl3pPr indent="-317500" lvl="2" marL="1371600" algn="r">
              <a:lnSpc>
                <a:spcPct val="115000"/>
              </a:lnSpc>
              <a:spcBef>
                <a:spcPts val="1600"/>
              </a:spcBef>
              <a:spcAft>
                <a:spcPts val="0"/>
              </a:spcAft>
              <a:buSzPts val="1400"/>
              <a:buChar char="■"/>
              <a:defRPr/>
            </a:lvl3pPr>
            <a:lvl4pPr indent="-317500" lvl="3" marL="1828800" algn="r">
              <a:lnSpc>
                <a:spcPct val="115000"/>
              </a:lnSpc>
              <a:spcBef>
                <a:spcPts val="1600"/>
              </a:spcBef>
              <a:spcAft>
                <a:spcPts val="0"/>
              </a:spcAft>
              <a:buSzPts val="1400"/>
              <a:buChar char="●"/>
              <a:defRPr/>
            </a:lvl4pPr>
            <a:lvl5pPr indent="-317500" lvl="4" marL="2286000" algn="r">
              <a:lnSpc>
                <a:spcPct val="115000"/>
              </a:lnSpc>
              <a:spcBef>
                <a:spcPts val="1600"/>
              </a:spcBef>
              <a:spcAft>
                <a:spcPts val="0"/>
              </a:spcAft>
              <a:buSzPts val="1400"/>
              <a:buChar char="○"/>
              <a:defRPr/>
            </a:lvl5pPr>
            <a:lvl6pPr indent="-317500" lvl="5" marL="2743200" algn="r">
              <a:lnSpc>
                <a:spcPct val="115000"/>
              </a:lnSpc>
              <a:spcBef>
                <a:spcPts val="1600"/>
              </a:spcBef>
              <a:spcAft>
                <a:spcPts val="0"/>
              </a:spcAft>
              <a:buSzPts val="1400"/>
              <a:buChar char="■"/>
              <a:defRPr/>
            </a:lvl6pPr>
            <a:lvl7pPr indent="-317500" lvl="6" marL="3200400" algn="r">
              <a:lnSpc>
                <a:spcPct val="115000"/>
              </a:lnSpc>
              <a:spcBef>
                <a:spcPts val="1600"/>
              </a:spcBef>
              <a:spcAft>
                <a:spcPts val="0"/>
              </a:spcAft>
              <a:buSzPts val="1400"/>
              <a:buChar char="●"/>
              <a:defRPr/>
            </a:lvl7pPr>
            <a:lvl8pPr indent="-317500" lvl="7" marL="3657600" algn="r">
              <a:lnSpc>
                <a:spcPct val="115000"/>
              </a:lnSpc>
              <a:spcBef>
                <a:spcPts val="1600"/>
              </a:spcBef>
              <a:spcAft>
                <a:spcPts val="0"/>
              </a:spcAft>
              <a:buSzPts val="1400"/>
              <a:buChar char="○"/>
              <a:defRPr/>
            </a:lvl8pPr>
            <a:lvl9pPr indent="-317500" lvl="8" marL="4114800" algn="r">
              <a:lnSpc>
                <a:spcPct val="115000"/>
              </a:lnSpc>
              <a:spcBef>
                <a:spcPts val="1600"/>
              </a:spcBef>
              <a:spcAft>
                <a:spcPts val="1600"/>
              </a:spcAft>
              <a:buSzPts val="1400"/>
              <a:buChar char="■"/>
              <a:defRPr/>
            </a:lvl9pPr>
          </a:lstStyle>
          <a:p/>
        </p:txBody>
      </p:sp>
      <p:grpSp>
        <p:nvGrpSpPr>
          <p:cNvPr id="680" name="Google Shape;680;p20"/>
          <p:cNvGrpSpPr/>
          <p:nvPr/>
        </p:nvGrpSpPr>
        <p:grpSpPr>
          <a:xfrm>
            <a:off x="-40875" y="2188976"/>
            <a:ext cx="9184434" cy="2954162"/>
            <a:chOff x="4435" y="7748593"/>
            <a:chExt cx="12182563" cy="5161009"/>
          </a:xfrm>
        </p:grpSpPr>
        <p:sp>
          <p:nvSpPr>
            <p:cNvPr id="681" name="Google Shape;681;p2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2" name="Google Shape;682;p2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3" name="Google Shape;683;p2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4" name="Google Shape;684;p2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5" name="Google Shape;685;p2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6" name="Google Shape;686;p2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7" name="Google Shape;687;p2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8" name="Google Shape;688;p2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9" name="Google Shape;689;p2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0" name="Google Shape;690;p2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1" name="Google Shape;691;p2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2" name="Google Shape;692;p2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3" name="Google Shape;693;p2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4" name="Google Shape;694;p2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5" name="Google Shape;695;p2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6" name="Google Shape;696;p2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7" name="Google Shape;697;p2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8" name="Google Shape;698;p2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9" name="Google Shape;699;p2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0" name="Google Shape;700;p2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1" name="Google Shape;701;p2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2" name="Google Shape;702;p2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3" name="Google Shape;703;p2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4" name="Google Shape;704;p2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5" name="Google Shape;705;p2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6" name="Google Shape;706;p2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7" name="Google Shape;707;p2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8" name="Google Shape;708;p2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9" name="Google Shape;709;p2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10" name="Google Shape;710;p2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11" name="Google Shape;711;p2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12" name="Google Shape;712;p2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713" name="Google Shape;713;p20"/>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grpSp>
        <p:nvGrpSpPr>
          <p:cNvPr id="46" name="Google Shape;46;p3"/>
          <p:cNvGrpSpPr/>
          <p:nvPr/>
        </p:nvGrpSpPr>
        <p:grpSpPr>
          <a:xfrm>
            <a:off x="-40875" y="2188976"/>
            <a:ext cx="9184434" cy="2954162"/>
            <a:chOff x="4435" y="7748593"/>
            <a:chExt cx="12182563" cy="5161009"/>
          </a:xfrm>
        </p:grpSpPr>
        <p:sp>
          <p:nvSpPr>
            <p:cNvPr id="47" name="Google Shape;47;p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 name="Google Shape;48;p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 name="Google Shape;49;p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 name="Google Shape;50;p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 name="Google Shape;51;p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 name="Google Shape;52;p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 name="Google Shape;53;p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 name="Google Shape;54;p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 name="Google Shape;55;p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 name="Google Shape;56;p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 name="Google Shape;57;p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 name="Google Shape;58;p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 name="Google Shape;59;p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 name="Google Shape;60;p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 name="Google Shape;61;p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 name="Google Shape;62;p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 name="Google Shape;63;p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 name="Google Shape;64;p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 name="Google Shape;65;p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 name="Google Shape;66;p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 name="Google Shape;67;p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 name="Google Shape;68;p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 name="Google Shape;69;p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 name="Google Shape;70;p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1" name="Google Shape;71;p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 name="Google Shape;72;p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 name="Google Shape;73;p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 name="Google Shape;74;p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5" name="Google Shape;75;p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 name="Google Shape;76;p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 name="Google Shape;77;p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 name="Google Shape;78;p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79" name="Google Shape;79;p3"/>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0" name="Google Shape;80;p3"/>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81" name="Google Shape;81;p3"/>
          <p:cNvPicPr preferRelativeResize="0"/>
          <p:nvPr/>
        </p:nvPicPr>
        <p:blipFill>
          <a:blip r:embed="rId2">
            <a:alphaModFix/>
          </a:blip>
          <a:stretch>
            <a:fillRect/>
          </a:stretch>
        </p:blipFill>
        <p:spPr>
          <a:xfrm>
            <a:off x="7969475" y="116675"/>
            <a:ext cx="1056450" cy="7291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714" name="Shape 714"/>
        <p:cNvGrpSpPr/>
        <p:nvPr/>
      </p:nvGrpSpPr>
      <p:grpSpPr>
        <a:xfrm>
          <a:off x="0" y="0"/>
          <a:ext cx="0" cy="0"/>
          <a:chOff x="0" y="0"/>
          <a:chExt cx="0" cy="0"/>
        </a:xfrm>
      </p:grpSpPr>
      <p:sp>
        <p:nvSpPr>
          <p:cNvPr id="715" name="Google Shape;715;p21"/>
          <p:cNvSpPr txBox="1"/>
          <p:nvPr>
            <p:ph type="title"/>
          </p:nvPr>
        </p:nvSpPr>
        <p:spPr>
          <a:xfrm>
            <a:off x="4483650" y="730781"/>
            <a:ext cx="41862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716" name="Google Shape;716;p21"/>
          <p:cNvSpPr txBox="1"/>
          <p:nvPr>
            <p:ph idx="1" type="body"/>
          </p:nvPr>
        </p:nvSpPr>
        <p:spPr>
          <a:xfrm>
            <a:off x="4483725" y="1881319"/>
            <a:ext cx="4186200" cy="2330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grpSp>
        <p:nvGrpSpPr>
          <p:cNvPr id="717" name="Google Shape;717;p21"/>
          <p:cNvGrpSpPr/>
          <p:nvPr/>
        </p:nvGrpSpPr>
        <p:grpSpPr>
          <a:xfrm>
            <a:off x="-40875" y="2188976"/>
            <a:ext cx="9184434" cy="2954162"/>
            <a:chOff x="4435" y="7748593"/>
            <a:chExt cx="12182563" cy="5161009"/>
          </a:xfrm>
        </p:grpSpPr>
        <p:sp>
          <p:nvSpPr>
            <p:cNvPr id="718" name="Google Shape;718;p2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19" name="Google Shape;719;p2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0" name="Google Shape;720;p2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1" name="Google Shape;721;p2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2" name="Google Shape;722;p2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3" name="Google Shape;723;p2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4" name="Google Shape;724;p2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5" name="Google Shape;725;p2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6" name="Google Shape;726;p2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7" name="Google Shape;727;p2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8" name="Google Shape;728;p2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9" name="Google Shape;729;p2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0" name="Google Shape;730;p2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1" name="Google Shape;731;p2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2" name="Google Shape;732;p2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3" name="Google Shape;733;p2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4" name="Google Shape;734;p2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5" name="Google Shape;735;p2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6" name="Google Shape;736;p2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7" name="Google Shape;737;p2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8" name="Google Shape;738;p2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9" name="Google Shape;739;p2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0" name="Google Shape;740;p2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1" name="Google Shape;741;p2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2" name="Google Shape;742;p2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3" name="Google Shape;743;p2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4" name="Google Shape;744;p2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5" name="Google Shape;745;p2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6" name="Google Shape;746;p2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7" name="Google Shape;747;p2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8" name="Google Shape;748;p2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9" name="Google Shape;749;p2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750" name="Google Shape;750;p21"/>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751" name="Shape 751"/>
        <p:cNvGrpSpPr/>
        <p:nvPr/>
      </p:nvGrpSpPr>
      <p:grpSpPr>
        <a:xfrm>
          <a:off x="0" y="0"/>
          <a:ext cx="0" cy="0"/>
          <a:chOff x="0" y="0"/>
          <a:chExt cx="0" cy="0"/>
        </a:xfrm>
      </p:grpSpPr>
      <p:sp>
        <p:nvSpPr>
          <p:cNvPr id="752" name="Google Shape;752;p22"/>
          <p:cNvSpPr txBox="1"/>
          <p:nvPr>
            <p:ph type="title"/>
          </p:nvPr>
        </p:nvSpPr>
        <p:spPr>
          <a:xfrm>
            <a:off x="644231" y="862744"/>
            <a:ext cx="7767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solidFill>
                  <a:schemeClr val="dk1"/>
                </a:solidFill>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753" name="Google Shape;753;p22"/>
          <p:cNvSpPr txBox="1"/>
          <p:nvPr>
            <p:ph idx="1" type="body"/>
          </p:nvPr>
        </p:nvSpPr>
        <p:spPr>
          <a:xfrm>
            <a:off x="644370" y="1613231"/>
            <a:ext cx="7767000" cy="2330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grpSp>
        <p:nvGrpSpPr>
          <p:cNvPr id="754" name="Google Shape;754;p22"/>
          <p:cNvGrpSpPr/>
          <p:nvPr/>
        </p:nvGrpSpPr>
        <p:grpSpPr>
          <a:xfrm>
            <a:off x="-98025" y="2425957"/>
            <a:ext cx="9241692" cy="2718303"/>
            <a:chOff x="4435" y="7748593"/>
            <a:chExt cx="12182563" cy="5161009"/>
          </a:xfrm>
        </p:grpSpPr>
        <p:sp>
          <p:nvSpPr>
            <p:cNvPr id="755" name="Google Shape;755;p2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56" name="Google Shape;756;p2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57" name="Google Shape;757;p2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58" name="Google Shape;758;p2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59" name="Google Shape;759;p2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0" name="Google Shape;760;p2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1" name="Google Shape;761;p2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2" name="Google Shape;762;p2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3" name="Google Shape;763;p2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4" name="Google Shape;764;p2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5" name="Google Shape;765;p2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6" name="Google Shape;766;p2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7" name="Google Shape;767;p2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8" name="Google Shape;768;p2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9" name="Google Shape;769;p2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0" name="Google Shape;770;p2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1" name="Google Shape;771;p2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2" name="Google Shape;772;p2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3" name="Google Shape;773;p2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4" name="Google Shape;774;p2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5" name="Google Shape;775;p2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6" name="Google Shape;776;p2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7" name="Google Shape;777;p2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8" name="Google Shape;778;p2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9" name="Google Shape;779;p2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0" name="Google Shape;780;p2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1" name="Google Shape;781;p2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2" name="Google Shape;782;p2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3" name="Google Shape;783;p2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4" name="Google Shape;784;p2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5" name="Google Shape;785;p2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6" name="Google Shape;786;p2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787" name="Google Shape;787;p22"/>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788" name="Shape 788"/>
        <p:cNvGrpSpPr/>
        <p:nvPr/>
      </p:nvGrpSpPr>
      <p:grpSpPr>
        <a:xfrm>
          <a:off x="0" y="0"/>
          <a:ext cx="0" cy="0"/>
          <a:chOff x="0" y="0"/>
          <a:chExt cx="0" cy="0"/>
        </a:xfrm>
      </p:grpSpPr>
      <p:grpSp>
        <p:nvGrpSpPr>
          <p:cNvPr id="789" name="Google Shape;789;p23"/>
          <p:cNvGrpSpPr/>
          <p:nvPr/>
        </p:nvGrpSpPr>
        <p:grpSpPr>
          <a:xfrm flipH="1">
            <a:off x="-40875" y="2188976"/>
            <a:ext cx="9184434" cy="2954162"/>
            <a:chOff x="4435" y="7748593"/>
            <a:chExt cx="12182563" cy="5161009"/>
          </a:xfrm>
        </p:grpSpPr>
        <p:sp>
          <p:nvSpPr>
            <p:cNvPr id="790" name="Google Shape;790;p2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1" name="Google Shape;791;p2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2" name="Google Shape;792;p2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3" name="Google Shape;793;p2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4" name="Google Shape;794;p2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5" name="Google Shape;795;p2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6" name="Google Shape;796;p2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7" name="Google Shape;797;p2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8" name="Google Shape;798;p2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9" name="Google Shape;799;p2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0" name="Google Shape;800;p2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1" name="Google Shape;801;p2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2" name="Google Shape;802;p2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3" name="Google Shape;803;p2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4" name="Google Shape;804;p2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5" name="Google Shape;805;p2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6" name="Google Shape;806;p2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7" name="Google Shape;807;p2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8" name="Google Shape;808;p2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9" name="Google Shape;809;p2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0" name="Google Shape;810;p2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1" name="Google Shape;811;p2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2" name="Google Shape;812;p2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3" name="Google Shape;813;p2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4" name="Google Shape;814;p2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5" name="Google Shape;815;p2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6" name="Google Shape;816;p2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7" name="Google Shape;817;p2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8" name="Google Shape;818;p2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9" name="Google Shape;819;p2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20" name="Google Shape;820;p2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21" name="Google Shape;821;p2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822" name="Google Shape;822;p23"/>
          <p:cNvSpPr txBox="1"/>
          <p:nvPr>
            <p:ph idx="1" type="subTitle"/>
          </p:nvPr>
        </p:nvSpPr>
        <p:spPr>
          <a:xfrm>
            <a:off x="3688856" y="2037675"/>
            <a:ext cx="4186200" cy="5385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600"/>
              <a:buNone/>
              <a:defRPr b="1" sz="1600"/>
            </a:lvl1pPr>
            <a:lvl2pPr lvl="1" algn="r">
              <a:lnSpc>
                <a:spcPct val="115000"/>
              </a:lnSpc>
              <a:spcBef>
                <a:spcPts val="1600"/>
              </a:spcBef>
              <a:spcAft>
                <a:spcPts val="0"/>
              </a:spcAft>
              <a:buSzPts val="1600"/>
              <a:buNone/>
              <a:defRPr b="1" sz="1600"/>
            </a:lvl2pPr>
            <a:lvl3pPr lvl="2" algn="r">
              <a:lnSpc>
                <a:spcPct val="115000"/>
              </a:lnSpc>
              <a:spcBef>
                <a:spcPts val="1600"/>
              </a:spcBef>
              <a:spcAft>
                <a:spcPts val="0"/>
              </a:spcAft>
              <a:buSzPts val="1600"/>
              <a:buNone/>
              <a:defRPr b="1" sz="1600"/>
            </a:lvl3pPr>
            <a:lvl4pPr lvl="3" algn="r">
              <a:lnSpc>
                <a:spcPct val="115000"/>
              </a:lnSpc>
              <a:spcBef>
                <a:spcPts val="1600"/>
              </a:spcBef>
              <a:spcAft>
                <a:spcPts val="0"/>
              </a:spcAft>
              <a:buSzPts val="1600"/>
              <a:buNone/>
              <a:defRPr b="1" sz="1600"/>
            </a:lvl4pPr>
            <a:lvl5pPr lvl="4" algn="r">
              <a:lnSpc>
                <a:spcPct val="115000"/>
              </a:lnSpc>
              <a:spcBef>
                <a:spcPts val="1600"/>
              </a:spcBef>
              <a:spcAft>
                <a:spcPts val="0"/>
              </a:spcAft>
              <a:buSzPts val="1600"/>
              <a:buNone/>
              <a:defRPr b="1" sz="1600"/>
            </a:lvl5pPr>
            <a:lvl6pPr lvl="5" algn="r">
              <a:lnSpc>
                <a:spcPct val="115000"/>
              </a:lnSpc>
              <a:spcBef>
                <a:spcPts val="1600"/>
              </a:spcBef>
              <a:spcAft>
                <a:spcPts val="0"/>
              </a:spcAft>
              <a:buSzPts val="1600"/>
              <a:buNone/>
              <a:defRPr b="1" sz="1600"/>
            </a:lvl6pPr>
            <a:lvl7pPr lvl="6" algn="r">
              <a:lnSpc>
                <a:spcPct val="115000"/>
              </a:lnSpc>
              <a:spcBef>
                <a:spcPts val="1600"/>
              </a:spcBef>
              <a:spcAft>
                <a:spcPts val="0"/>
              </a:spcAft>
              <a:buSzPts val="1600"/>
              <a:buNone/>
              <a:defRPr b="1" sz="1600"/>
            </a:lvl7pPr>
            <a:lvl8pPr lvl="7" algn="r">
              <a:lnSpc>
                <a:spcPct val="115000"/>
              </a:lnSpc>
              <a:spcBef>
                <a:spcPts val="1600"/>
              </a:spcBef>
              <a:spcAft>
                <a:spcPts val="0"/>
              </a:spcAft>
              <a:buSzPts val="1600"/>
              <a:buNone/>
              <a:defRPr b="1" sz="1600"/>
            </a:lvl8pPr>
            <a:lvl9pPr lvl="8" algn="r">
              <a:lnSpc>
                <a:spcPct val="115000"/>
              </a:lnSpc>
              <a:spcBef>
                <a:spcPts val="1600"/>
              </a:spcBef>
              <a:spcAft>
                <a:spcPts val="1600"/>
              </a:spcAft>
              <a:buSzPts val="1600"/>
              <a:buNone/>
              <a:defRPr b="1" sz="1600"/>
            </a:lvl9pPr>
          </a:lstStyle>
          <a:p/>
        </p:txBody>
      </p:sp>
      <p:sp>
        <p:nvSpPr>
          <p:cNvPr id="823" name="Google Shape;823;p23"/>
          <p:cNvSpPr txBox="1"/>
          <p:nvPr>
            <p:ph type="title"/>
          </p:nvPr>
        </p:nvSpPr>
        <p:spPr>
          <a:xfrm>
            <a:off x="3688856" y="1338038"/>
            <a:ext cx="4186200" cy="572700"/>
          </a:xfrm>
          <a:prstGeom prst="rect">
            <a:avLst/>
          </a:prstGeom>
          <a:noFill/>
          <a:ln>
            <a:noFill/>
          </a:ln>
        </p:spPr>
        <p:txBody>
          <a:bodyPr anchorCtr="0" anchor="b" bIns="91425" lIns="91425" spcFirstLastPara="1" rIns="91425" wrap="square" tIns="91425">
            <a:noAutofit/>
          </a:bodyPr>
          <a:lstStyle>
            <a:lvl1pPr lvl="0" marR="0" algn="r">
              <a:lnSpc>
                <a:spcPct val="100000"/>
              </a:lnSpc>
              <a:spcBef>
                <a:spcPts val="0"/>
              </a:spcBef>
              <a:spcAft>
                <a:spcPts val="0"/>
              </a:spcAft>
              <a:buClr>
                <a:schemeClr val="dk1"/>
              </a:buClr>
              <a:buSzPts val="5300"/>
              <a:buFont typeface="Aldrich"/>
              <a:buNone/>
              <a:defRPr sz="5300"/>
            </a:lvl1pPr>
            <a:lvl2pPr lvl="1"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824" name="Google Shape;824;p23"/>
          <p:cNvSpPr txBox="1"/>
          <p:nvPr>
            <p:ph idx="2" type="body"/>
          </p:nvPr>
        </p:nvSpPr>
        <p:spPr>
          <a:xfrm>
            <a:off x="3688894" y="2686275"/>
            <a:ext cx="4186200" cy="1006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825" name="Google Shape;825;p23"/>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rgbClr val="666666"/>
                </a:solidFill>
                <a:latin typeface="Barlow Condensed"/>
                <a:ea typeface="Barlow Condensed"/>
                <a:cs typeface="Barlow Condensed"/>
                <a:sym typeface="Barlow Condensed"/>
              </a:rPr>
              <a:t>SLIDESMANIA.COM</a:t>
            </a:r>
            <a:endParaRPr b="0" i="0" sz="9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826" name="Shape 826"/>
        <p:cNvGrpSpPr/>
        <p:nvPr/>
      </p:nvGrpSpPr>
      <p:grpSpPr>
        <a:xfrm>
          <a:off x="0" y="0"/>
          <a:ext cx="0" cy="0"/>
          <a:chOff x="0" y="0"/>
          <a:chExt cx="0" cy="0"/>
        </a:xfrm>
      </p:grpSpPr>
      <p:grpSp>
        <p:nvGrpSpPr>
          <p:cNvPr id="827" name="Google Shape;827;p24"/>
          <p:cNvGrpSpPr/>
          <p:nvPr/>
        </p:nvGrpSpPr>
        <p:grpSpPr>
          <a:xfrm>
            <a:off x="0" y="0"/>
            <a:ext cx="9144000" cy="5143500"/>
            <a:chOff x="0" y="0"/>
            <a:chExt cx="12192000" cy="6858000"/>
          </a:xfrm>
        </p:grpSpPr>
        <p:sp>
          <p:nvSpPr>
            <p:cNvPr id="828" name="Google Shape;828;p24"/>
            <p:cNvSpPr/>
            <p:nvPr/>
          </p:nvSpPr>
          <p:spPr>
            <a:xfrm>
              <a:off x="0" y="0"/>
              <a:ext cx="12192000" cy="68580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4"/>
            <p:cNvSpPr txBox="1"/>
            <p:nvPr/>
          </p:nvSpPr>
          <p:spPr>
            <a:xfrm>
              <a:off x="463500" y="2858061"/>
              <a:ext cx="8956500" cy="2442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fr" sz="2700" u="none" cap="none" strike="noStrike">
                  <a:solidFill>
                    <a:srgbClr val="3F3F3F"/>
                  </a:solidFill>
                  <a:latin typeface="Poppins"/>
                  <a:ea typeface="Poppins"/>
                  <a:cs typeface="Poppins"/>
                  <a:sym typeface="Poppins"/>
                </a:rPr>
                <a:t>Free </a:t>
              </a:r>
              <a:r>
                <a:rPr b="0" i="0" lang="fr" sz="2700" u="none" cap="none" strike="noStrike">
                  <a:solidFill>
                    <a:srgbClr val="3F3F3F"/>
                  </a:solidFill>
                  <a:latin typeface="Poppins"/>
                  <a:ea typeface="Poppins"/>
                  <a:cs typeface="Poppins"/>
                  <a:sym typeface="Poppins"/>
                </a:rPr>
                <a:t>themes and templates for </a:t>
              </a:r>
              <a:r>
                <a:rPr b="1" i="0" lang="fr" sz="2700" u="none" cap="none" strike="noStrike">
                  <a:solidFill>
                    <a:srgbClr val="3F3F3F"/>
                  </a:solidFill>
                  <a:latin typeface="Poppins"/>
                  <a:ea typeface="Poppins"/>
                  <a:cs typeface="Poppins"/>
                  <a:sym typeface="Poppins"/>
                </a:rPr>
                <a:t>Google Slides</a:t>
              </a:r>
              <a:r>
                <a:rPr b="0" i="0" lang="fr" sz="2700" u="none" cap="none" strike="noStrike">
                  <a:solidFill>
                    <a:srgbClr val="3F3F3F"/>
                  </a:solidFill>
                  <a:latin typeface="Poppins"/>
                  <a:ea typeface="Poppins"/>
                  <a:cs typeface="Poppins"/>
                  <a:sym typeface="Poppins"/>
                </a:rPr>
                <a:t> or </a:t>
              </a:r>
              <a:r>
                <a:rPr b="1" i="0" lang="fr" sz="2700" u="none" cap="none" strike="noStrike">
                  <a:solidFill>
                    <a:srgbClr val="3F3F3F"/>
                  </a:solidFill>
                  <a:latin typeface="Poppins"/>
                  <a:ea typeface="Poppins"/>
                  <a:cs typeface="Poppins"/>
                  <a:sym typeface="Poppins"/>
                </a:rPr>
                <a:t>PowerPoint</a:t>
              </a:r>
              <a:endParaRPr b="1"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t/>
              </a:r>
              <a:endParaRPr b="1"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300"/>
                <a:buFont typeface="Arial"/>
                <a:buNone/>
              </a:pPr>
              <a:r>
                <a:rPr b="1" i="0" lang="fr" sz="2300" u="none" cap="none" strike="noStrike">
                  <a:solidFill>
                    <a:srgbClr val="FFCB25"/>
                  </a:solidFill>
                  <a:latin typeface="Poppins"/>
                  <a:ea typeface="Poppins"/>
                  <a:cs typeface="Poppins"/>
                  <a:sym typeface="Poppins"/>
                </a:rPr>
                <a:t>NOT to be sold as is or modified!</a:t>
              </a:r>
              <a:endParaRPr b="1" i="0" sz="23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3F3F3F"/>
                  </a:solidFill>
                  <a:latin typeface="Poppins"/>
                  <a:ea typeface="Poppins"/>
                  <a:cs typeface="Poppins"/>
                  <a:sym typeface="Poppins"/>
                </a:rPr>
                <a:t>Read </a:t>
              </a:r>
              <a:r>
                <a:rPr b="0" i="0" lang="fr" sz="2000" u="sng" cap="none" strike="noStrike">
                  <a:solidFill>
                    <a:srgbClr val="3F3F3F"/>
                  </a:solidFill>
                  <a:latin typeface="Poppins"/>
                  <a:ea typeface="Poppins"/>
                  <a:cs typeface="Poppins"/>
                  <a:sym typeface="Poppins"/>
                  <a:hlinkClick r:id="rId2">
                    <a:extLst>
                      <a:ext uri="{A12FA001-AC4F-418D-AE19-62706E023703}">
                        <ahyp:hlinkClr val="tx"/>
                      </a:ext>
                    </a:extLst>
                  </a:hlinkClick>
                </a:rPr>
                <a:t>FAQ</a:t>
              </a:r>
              <a:r>
                <a:rPr b="1" i="0" lang="fr" sz="3300" u="none" cap="none" strike="noStrike">
                  <a:solidFill>
                    <a:srgbClr val="FFCB25"/>
                  </a:solidFill>
                  <a:latin typeface="Poppins"/>
                  <a:ea typeface="Poppins"/>
                  <a:cs typeface="Poppins"/>
                  <a:sym typeface="Poppins"/>
                </a:rPr>
                <a:t> </a:t>
              </a:r>
              <a:r>
                <a:rPr b="0" i="0" lang="fr" sz="2000" u="none" cap="none" strike="noStrike">
                  <a:solidFill>
                    <a:srgbClr val="3F3F3F"/>
                  </a:solidFill>
                  <a:latin typeface="Poppins"/>
                  <a:ea typeface="Poppins"/>
                  <a:cs typeface="Poppins"/>
                  <a:sym typeface="Poppins"/>
                </a:rPr>
                <a:t>on slidesmania.com</a:t>
              </a:r>
              <a:endParaRPr b="0" i="0" sz="20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500"/>
                <a:buFont typeface="Arial"/>
                <a:buNone/>
              </a:pPr>
              <a:r>
                <a:rPr b="0" i="0" lang="fr" sz="1500" u="none" cap="none" strike="noStrike">
                  <a:solidFill>
                    <a:srgbClr val="3F3F3F"/>
                  </a:solidFill>
                  <a:latin typeface="Poppins"/>
                  <a:ea typeface="Poppins"/>
                  <a:cs typeface="Poppins"/>
                  <a:sym typeface="Poppins"/>
                </a:rPr>
                <a:t>Do not remove the slidesmania.com text on the sides.</a:t>
              </a:r>
              <a:endParaRPr b="0" i="0" sz="1500" u="none" cap="none" strike="noStrike">
                <a:solidFill>
                  <a:srgbClr val="3F3F3F"/>
                </a:solidFill>
                <a:latin typeface="Poppins"/>
                <a:ea typeface="Poppins"/>
                <a:cs typeface="Poppins"/>
                <a:sym typeface="Poppins"/>
              </a:endParaRPr>
            </a:p>
          </p:txBody>
        </p:sp>
        <p:cxnSp>
          <p:nvCxnSpPr>
            <p:cNvPr id="830" name="Google Shape;830;p24"/>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831" name="Google Shape;831;p24">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832" name="Google Shape;832;p24">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833" name="Google Shape;833;p24">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834" name="Google Shape;834;p24">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835" name="Google Shape;835;p24"/>
            <p:cNvSpPr txBox="1"/>
            <p:nvPr/>
          </p:nvSpPr>
          <p:spPr>
            <a:xfrm>
              <a:off x="7072500" y="4813375"/>
              <a:ext cx="4915500" cy="1001100"/>
            </a:xfrm>
            <a:prstGeom prst="rect">
              <a:avLst/>
            </a:prstGeom>
            <a:noFill/>
            <a:ln>
              <a:noFill/>
            </a:ln>
          </p:spPr>
          <p:txBody>
            <a:bodyPr anchorCtr="0" anchor="t" bIns="68575" lIns="68575" spcFirstLastPara="1" rIns="68575" wrap="square" tIns="68575">
              <a:noAutofit/>
            </a:bodyPr>
            <a:lstStyle/>
            <a:p>
              <a:pPr indent="0" lvl="0" marL="0" marR="0" rtl="0" algn="r">
                <a:lnSpc>
                  <a:spcPct val="100000"/>
                </a:lnSpc>
                <a:spcBef>
                  <a:spcPts val="0"/>
                </a:spcBef>
                <a:spcAft>
                  <a:spcPts val="0"/>
                </a:spcAft>
                <a:buClr>
                  <a:srgbClr val="000000"/>
                </a:buClr>
                <a:buSzPts val="1800"/>
                <a:buFont typeface="Arial"/>
                <a:buNone/>
              </a:pPr>
              <a:r>
                <a:rPr b="1" i="0" lang="fr" sz="1800" u="none" cap="none" strike="noStrike">
                  <a:solidFill>
                    <a:srgbClr val="252525"/>
                  </a:solidFill>
                  <a:latin typeface="Homemade Apple"/>
                  <a:ea typeface="Homemade Apple"/>
                  <a:cs typeface="Homemade Apple"/>
                  <a:sym typeface="Homemade Apple"/>
                </a:rPr>
                <a:t>Sharing is caring!</a:t>
              </a:r>
              <a:endParaRPr b="1" i="0" sz="1800" u="none" cap="none" strike="noStrike">
                <a:solidFill>
                  <a:srgbClr val="252525"/>
                </a:solidFill>
                <a:latin typeface="Homemade Apple"/>
                <a:ea typeface="Homemade Apple"/>
                <a:cs typeface="Homemade Apple"/>
                <a:sym typeface="Homemade Apple"/>
              </a:endParaRPr>
            </a:p>
          </p:txBody>
        </p:sp>
      </p:grpSp>
      <p:pic>
        <p:nvPicPr>
          <p:cNvPr id="836" name="Google Shape;836;p24"/>
          <p:cNvPicPr preferRelativeResize="0"/>
          <p:nvPr/>
        </p:nvPicPr>
        <p:blipFill rotWithShape="1">
          <a:blip r:embed="rId11">
            <a:alphaModFix/>
          </a:blip>
          <a:srcRect b="20905" l="0" r="0" t="16256"/>
          <a:stretch/>
        </p:blipFill>
        <p:spPr>
          <a:xfrm>
            <a:off x="93806" y="370294"/>
            <a:ext cx="6179850" cy="15533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grpSp>
        <p:nvGrpSpPr>
          <p:cNvPr id="83" name="Google Shape;83;p4"/>
          <p:cNvGrpSpPr/>
          <p:nvPr/>
        </p:nvGrpSpPr>
        <p:grpSpPr>
          <a:xfrm>
            <a:off x="-40875" y="2188976"/>
            <a:ext cx="9184434" cy="2954162"/>
            <a:chOff x="4435" y="7748593"/>
            <a:chExt cx="12182563" cy="5161009"/>
          </a:xfrm>
        </p:grpSpPr>
        <p:sp>
          <p:nvSpPr>
            <p:cNvPr id="84" name="Google Shape;84;p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5" name="Google Shape;85;p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6" name="Google Shape;86;p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7" name="Google Shape;87;p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8" name="Google Shape;88;p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9" name="Google Shape;89;p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0" name="Google Shape;90;p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1" name="Google Shape;91;p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2" name="Google Shape;92;p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3" name="Google Shape;93;p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4" name="Google Shape;94;p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5" name="Google Shape;95;p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6" name="Google Shape;96;p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7" name="Google Shape;97;p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8" name="Google Shape;98;p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9" name="Google Shape;99;p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0" name="Google Shape;100;p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1" name="Google Shape;101;p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2" name="Google Shape;102;p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3" name="Google Shape;103;p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4" name="Google Shape;104;p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5" name="Google Shape;105;p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6" name="Google Shape;106;p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7" name="Google Shape;107;p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8" name="Google Shape;108;p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9" name="Google Shape;109;p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0" name="Google Shape;110;p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1" name="Google Shape;111;p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2" name="Google Shape;112;p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3" name="Google Shape;113;p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4" name="Google Shape;114;p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5" name="Google Shape;115;p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116" name="Google Shape;116;p4"/>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7" name="Google Shape;117;p4"/>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pic>
        <p:nvPicPr>
          <p:cNvPr id="118" name="Google Shape;118;p4"/>
          <p:cNvPicPr preferRelativeResize="0"/>
          <p:nvPr/>
        </p:nvPicPr>
        <p:blipFill>
          <a:blip r:embed="rId2">
            <a:alphaModFix/>
          </a:blip>
          <a:stretch>
            <a:fillRect/>
          </a:stretch>
        </p:blipFill>
        <p:spPr>
          <a:xfrm>
            <a:off x="7969475" y="116675"/>
            <a:ext cx="1056450" cy="729100"/>
          </a:xfrm>
          <a:prstGeom prst="rect">
            <a:avLst/>
          </a:prstGeom>
          <a:noFill/>
          <a:ln>
            <a:noFill/>
          </a:ln>
          <a:effectLst>
            <a:outerShdw blurRad="57150" rotWithShape="0" algn="bl" dir="3420000" dist="66675">
              <a:srgbClr val="000000">
                <a:alpha val="50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19" name="Shape 119"/>
        <p:cNvGrpSpPr/>
        <p:nvPr/>
      </p:nvGrpSpPr>
      <p:grpSpPr>
        <a:xfrm>
          <a:off x="0" y="0"/>
          <a:ext cx="0" cy="0"/>
          <a:chOff x="0" y="0"/>
          <a:chExt cx="0" cy="0"/>
        </a:xfrm>
      </p:grpSpPr>
      <p:grpSp>
        <p:nvGrpSpPr>
          <p:cNvPr id="120" name="Google Shape;120;p5"/>
          <p:cNvGrpSpPr/>
          <p:nvPr/>
        </p:nvGrpSpPr>
        <p:grpSpPr>
          <a:xfrm>
            <a:off x="-40875" y="2188976"/>
            <a:ext cx="9184434" cy="2954162"/>
            <a:chOff x="4435" y="7748593"/>
            <a:chExt cx="12182563" cy="5161009"/>
          </a:xfrm>
        </p:grpSpPr>
        <p:sp>
          <p:nvSpPr>
            <p:cNvPr id="121" name="Google Shape;121;p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p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3" name="Google Shape;123;p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4" name="Google Shape;124;p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5" name="Google Shape;125;p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6" name="Google Shape;126;p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7" name="Google Shape;127;p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8" name="Google Shape;128;p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9" name="Google Shape;129;p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0" name="Google Shape;130;p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1" name="Google Shape;131;p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2" name="Google Shape;132;p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3" name="Google Shape;133;p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4" name="Google Shape;134;p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5" name="Google Shape;135;p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6" name="Google Shape;136;p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7" name="Google Shape;137;p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p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9" name="Google Shape;139;p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0" name="Google Shape;140;p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1" name="Google Shape;141;p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2" name="Google Shape;142;p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p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p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5" name="Google Shape;145;p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6" name="Google Shape;146;p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7" name="Google Shape;147;p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8" name="Google Shape;148;p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9" name="Google Shape;149;p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0" name="Google Shape;150;p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p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2" name="Google Shape;152;p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153" name="Google Shape;153;p5"/>
          <p:cNvSpPr txBox="1"/>
          <p:nvPr>
            <p:ph type="title"/>
          </p:nvPr>
        </p:nvSpPr>
        <p:spPr>
          <a:xfrm>
            <a:off x="311700" y="1930935"/>
            <a:ext cx="8520600" cy="9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154" name="Google Shape;154;p5"/>
          <p:cNvSpPr txBox="1"/>
          <p:nvPr>
            <p:ph idx="1" type="subTitle"/>
          </p:nvPr>
        </p:nvSpPr>
        <p:spPr>
          <a:xfrm>
            <a:off x="324600" y="4286475"/>
            <a:ext cx="8535000" cy="538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155" name="Shape 155"/>
        <p:cNvGrpSpPr/>
        <p:nvPr/>
      </p:nvGrpSpPr>
      <p:grpSpPr>
        <a:xfrm>
          <a:off x="0" y="0"/>
          <a:ext cx="0" cy="0"/>
          <a:chOff x="0" y="0"/>
          <a:chExt cx="0" cy="0"/>
        </a:xfrm>
      </p:grpSpPr>
      <p:sp>
        <p:nvSpPr>
          <p:cNvPr id="156" name="Google Shape;156;p6"/>
          <p:cNvSpPr txBox="1"/>
          <p:nvPr>
            <p:ph type="title"/>
          </p:nvPr>
        </p:nvSpPr>
        <p:spPr>
          <a:xfrm>
            <a:off x="311738" y="315829"/>
            <a:ext cx="8520600" cy="9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57" name="Shape 157"/>
        <p:cNvGrpSpPr/>
        <p:nvPr/>
      </p:nvGrpSpPr>
      <p:grpSpPr>
        <a:xfrm>
          <a:off x="0" y="0"/>
          <a:ext cx="0" cy="0"/>
          <a:chOff x="0" y="0"/>
          <a:chExt cx="0" cy="0"/>
        </a:xfrm>
      </p:grpSpPr>
      <p:grpSp>
        <p:nvGrpSpPr>
          <p:cNvPr id="158" name="Google Shape;158;p7"/>
          <p:cNvGrpSpPr/>
          <p:nvPr/>
        </p:nvGrpSpPr>
        <p:grpSpPr>
          <a:xfrm>
            <a:off x="-40875" y="2188976"/>
            <a:ext cx="9184434" cy="2954162"/>
            <a:chOff x="4435" y="7748593"/>
            <a:chExt cx="12182563" cy="5161009"/>
          </a:xfrm>
        </p:grpSpPr>
        <p:sp>
          <p:nvSpPr>
            <p:cNvPr id="159" name="Google Shape;159;p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0" name="Google Shape;160;p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1" name="Google Shape;161;p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2" name="Google Shape;162;p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3" name="Google Shape;163;p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4" name="Google Shape;164;p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5" name="Google Shape;165;p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6" name="Google Shape;166;p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7" name="Google Shape;167;p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8" name="Google Shape;168;p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9" name="Google Shape;169;p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0" name="Google Shape;170;p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1" name="Google Shape;171;p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2" name="Google Shape;172;p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p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p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5" name="Google Shape;175;p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6" name="Google Shape;176;p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7" name="Google Shape;177;p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8" name="Google Shape;178;p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9" name="Google Shape;179;p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0" name="Google Shape;180;p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1" name="Google Shape;181;p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2" name="Google Shape;182;p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3" name="Google Shape;183;p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p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p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p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7" name="Google Shape;187;p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8" name="Google Shape;188;p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9" name="Google Shape;189;p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0" name="Google Shape;190;p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191" name="Google Shape;191;p7"/>
          <p:cNvSpPr txBox="1"/>
          <p:nvPr>
            <p:ph type="title"/>
          </p:nvPr>
        </p:nvSpPr>
        <p:spPr>
          <a:xfrm>
            <a:off x="4554544" y="1187981"/>
            <a:ext cx="3991800" cy="993600"/>
          </a:xfrm>
          <a:prstGeom prst="rect">
            <a:avLst/>
          </a:prstGeom>
          <a:noFill/>
          <a:ln>
            <a:noFill/>
          </a:ln>
        </p:spPr>
        <p:txBody>
          <a:bodyPr anchorCtr="0" anchor="t" bIns="91425" lIns="91425" spcFirstLastPara="1" rIns="91425" wrap="square" tIns="91425">
            <a:noAutofit/>
          </a:bodyPr>
          <a:lstStyle>
            <a:lvl1pPr lvl="0" marR="0" algn="r">
              <a:lnSpc>
                <a:spcPct val="100000"/>
              </a:lnSpc>
              <a:spcBef>
                <a:spcPts val="0"/>
              </a:spcBef>
              <a:spcAft>
                <a:spcPts val="0"/>
              </a:spcAft>
              <a:buClr>
                <a:schemeClr val="dk1"/>
              </a:buClr>
              <a:buSzPts val="5300"/>
              <a:buFont typeface="Aldrich"/>
              <a:buNone/>
              <a:defRPr sz="5300"/>
            </a:lvl1pPr>
            <a:lvl2pPr lvl="1"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9pPr>
          </a:lstStyle>
          <a:p/>
        </p:txBody>
      </p:sp>
      <p:sp>
        <p:nvSpPr>
          <p:cNvPr id="192" name="Google Shape;192;p7"/>
          <p:cNvSpPr txBox="1"/>
          <p:nvPr>
            <p:ph idx="1" type="body"/>
          </p:nvPr>
        </p:nvSpPr>
        <p:spPr>
          <a:xfrm>
            <a:off x="4554525" y="2241206"/>
            <a:ext cx="3991800" cy="1677000"/>
          </a:xfrm>
          <a:prstGeom prst="rect">
            <a:avLst/>
          </a:prstGeom>
          <a:noFill/>
          <a:ln>
            <a:noFill/>
          </a:ln>
        </p:spPr>
        <p:txBody>
          <a:bodyPr anchorCtr="0" anchor="t" bIns="91425" lIns="91425" spcFirstLastPara="1" rIns="91425" wrap="square" tIns="91425">
            <a:noAutofit/>
          </a:bodyPr>
          <a:lstStyle>
            <a:lvl1pPr indent="-317500" lvl="0" marL="457200" algn="r">
              <a:lnSpc>
                <a:spcPct val="115000"/>
              </a:lnSpc>
              <a:spcBef>
                <a:spcPts val="0"/>
              </a:spcBef>
              <a:spcAft>
                <a:spcPts val="0"/>
              </a:spcAft>
              <a:buSzPts val="1400"/>
              <a:buChar char="●"/>
              <a:defRPr/>
            </a:lvl1pPr>
            <a:lvl2pPr indent="-317500" lvl="1" marL="914400" algn="r">
              <a:lnSpc>
                <a:spcPct val="115000"/>
              </a:lnSpc>
              <a:spcBef>
                <a:spcPts val="1600"/>
              </a:spcBef>
              <a:spcAft>
                <a:spcPts val="0"/>
              </a:spcAft>
              <a:buSzPts val="1400"/>
              <a:buChar char="○"/>
              <a:defRPr/>
            </a:lvl2pPr>
            <a:lvl3pPr indent="-317500" lvl="2" marL="1371600" algn="r">
              <a:lnSpc>
                <a:spcPct val="115000"/>
              </a:lnSpc>
              <a:spcBef>
                <a:spcPts val="1600"/>
              </a:spcBef>
              <a:spcAft>
                <a:spcPts val="0"/>
              </a:spcAft>
              <a:buSzPts val="1400"/>
              <a:buChar char="■"/>
              <a:defRPr/>
            </a:lvl3pPr>
            <a:lvl4pPr indent="-317500" lvl="3" marL="1828800" algn="r">
              <a:lnSpc>
                <a:spcPct val="115000"/>
              </a:lnSpc>
              <a:spcBef>
                <a:spcPts val="1600"/>
              </a:spcBef>
              <a:spcAft>
                <a:spcPts val="0"/>
              </a:spcAft>
              <a:buSzPts val="1400"/>
              <a:buChar char="●"/>
              <a:defRPr/>
            </a:lvl4pPr>
            <a:lvl5pPr indent="-317500" lvl="4" marL="2286000" algn="r">
              <a:lnSpc>
                <a:spcPct val="115000"/>
              </a:lnSpc>
              <a:spcBef>
                <a:spcPts val="1600"/>
              </a:spcBef>
              <a:spcAft>
                <a:spcPts val="0"/>
              </a:spcAft>
              <a:buSzPts val="1400"/>
              <a:buChar char="○"/>
              <a:defRPr/>
            </a:lvl5pPr>
            <a:lvl6pPr indent="-317500" lvl="5" marL="2743200" algn="r">
              <a:lnSpc>
                <a:spcPct val="115000"/>
              </a:lnSpc>
              <a:spcBef>
                <a:spcPts val="1600"/>
              </a:spcBef>
              <a:spcAft>
                <a:spcPts val="0"/>
              </a:spcAft>
              <a:buSzPts val="1400"/>
              <a:buChar char="■"/>
              <a:defRPr/>
            </a:lvl6pPr>
            <a:lvl7pPr indent="-317500" lvl="6" marL="3200400" algn="r">
              <a:lnSpc>
                <a:spcPct val="115000"/>
              </a:lnSpc>
              <a:spcBef>
                <a:spcPts val="1600"/>
              </a:spcBef>
              <a:spcAft>
                <a:spcPts val="0"/>
              </a:spcAft>
              <a:buSzPts val="1400"/>
              <a:buChar char="●"/>
              <a:defRPr/>
            </a:lvl7pPr>
            <a:lvl8pPr indent="-317500" lvl="7" marL="3657600" algn="r">
              <a:lnSpc>
                <a:spcPct val="115000"/>
              </a:lnSpc>
              <a:spcBef>
                <a:spcPts val="1600"/>
              </a:spcBef>
              <a:spcAft>
                <a:spcPts val="0"/>
              </a:spcAft>
              <a:buSzPts val="1400"/>
              <a:buChar char="○"/>
              <a:defRPr/>
            </a:lvl8pPr>
            <a:lvl9pPr indent="-317500" lvl="8" marL="4114800" algn="r">
              <a:lnSpc>
                <a:spcPct val="115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193" name="Shape 193"/>
        <p:cNvGrpSpPr/>
        <p:nvPr/>
      </p:nvGrpSpPr>
      <p:grpSpPr>
        <a:xfrm>
          <a:off x="0" y="0"/>
          <a:ext cx="0" cy="0"/>
          <a:chOff x="0" y="0"/>
          <a:chExt cx="0" cy="0"/>
        </a:xfrm>
      </p:grpSpPr>
      <p:grpSp>
        <p:nvGrpSpPr>
          <p:cNvPr id="194" name="Google Shape;194;p8"/>
          <p:cNvGrpSpPr/>
          <p:nvPr/>
        </p:nvGrpSpPr>
        <p:grpSpPr>
          <a:xfrm flipH="1">
            <a:off x="-40875" y="2188976"/>
            <a:ext cx="9184434" cy="2954162"/>
            <a:chOff x="4435" y="7748593"/>
            <a:chExt cx="12182563" cy="5161009"/>
          </a:xfrm>
        </p:grpSpPr>
        <p:sp>
          <p:nvSpPr>
            <p:cNvPr id="195" name="Google Shape;195;p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6" name="Google Shape;196;p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7" name="Google Shape;197;p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8" name="Google Shape;198;p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9" name="Google Shape;199;p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0" name="Google Shape;200;p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1" name="Google Shape;201;p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2" name="Google Shape;202;p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3" name="Google Shape;203;p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4" name="Google Shape;204;p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p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p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p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8" name="Google Shape;208;p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9" name="Google Shape;209;p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0" name="Google Shape;210;p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1" name="Google Shape;211;p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2" name="Google Shape;212;p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3" name="Google Shape;213;p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4" name="Google Shape;214;p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5" name="Google Shape;215;p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6" name="Google Shape;216;p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7" name="Google Shape;217;p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8" name="Google Shape;218;p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9" name="Google Shape;219;p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0" name="Google Shape;220;p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1" name="Google Shape;221;p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2" name="Google Shape;222;p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3" name="Google Shape;223;p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4" name="Google Shape;224;p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5" name="Google Shape;225;p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6" name="Google Shape;226;p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227" name="Google Shape;227;p8"/>
          <p:cNvSpPr txBox="1"/>
          <p:nvPr>
            <p:ph type="title"/>
          </p:nvPr>
        </p:nvSpPr>
        <p:spPr>
          <a:xfrm>
            <a:off x="540300" y="502181"/>
            <a:ext cx="8292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28" name="Google Shape;228;p8"/>
          <p:cNvSpPr txBox="1"/>
          <p:nvPr>
            <p:ph idx="1" type="body"/>
          </p:nvPr>
        </p:nvSpPr>
        <p:spPr>
          <a:xfrm>
            <a:off x="540300" y="2131196"/>
            <a:ext cx="2471100" cy="992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9" name="Google Shape;229;p8"/>
          <p:cNvSpPr txBox="1"/>
          <p:nvPr>
            <p:ph idx="2" type="body"/>
          </p:nvPr>
        </p:nvSpPr>
        <p:spPr>
          <a:xfrm>
            <a:off x="3508744" y="2131196"/>
            <a:ext cx="2471100" cy="992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0" name="Google Shape;230;p8"/>
          <p:cNvSpPr txBox="1"/>
          <p:nvPr>
            <p:ph idx="3" type="body"/>
          </p:nvPr>
        </p:nvSpPr>
        <p:spPr>
          <a:xfrm>
            <a:off x="540300" y="3661990"/>
            <a:ext cx="2471100" cy="992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1" name="Google Shape;231;p8"/>
          <p:cNvSpPr txBox="1"/>
          <p:nvPr>
            <p:ph idx="4" type="body"/>
          </p:nvPr>
        </p:nvSpPr>
        <p:spPr>
          <a:xfrm>
            <a:off x="3508744" y="3661990"/>
            <a:ext cx="2471100" cy="992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2" name="Google Shape;232;p8"/>
          <p:cNvSpPr txBox="1"/>
          <p:nvPr>
            <p:ph idx="5" type="title"/>
          </p:nvPr>
        </p:nvSpPr>
        <p:spPr>
          <a:xfrm>
            <a:off x="540300" y="1609369"/>
            <a:ext cx="2471100" cy="521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33" name="Google Shape;233;p8"/>
          <p:cNvSpPr txBox="1"/>
          <p:nvPr>
            <p:ph idx="6" type="title"/>
          </p:nvPr>
        </p:nvSpPr>
        <p:spPr>
          <a:xfrm>
            <a:off x="3508744" y="1609369"/>
            <a:ext cx="2471100" cy="521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34" name="Google Shape;234;p8"/>
          <p:cNvSpPr txBox="1"/>
          <p:nvPr>
            <p:ph idx="7" type="title"/>
          </p:nvPr>
        </p:nvSpPr>
        <p:spPr>
          <a:xfrm>
            <a:off x="540300" y="3140163"/>
            <a:ext cx="2471100" cy="521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35" name="Google Shape;235;p8"/>
          <p:cNvSpPr txBox="1"/>
          <p:nvPr>
            <p:ph idx="8" type="title"/>
          </p:nvPr>
        </p:nvSpPr>
        <p:spPr>
          <a:xfrm>
            <a:off x="3508744" y="3140163"/>
            <a:ext cx="2471100" cy="521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2600"/>
              <a:buFont typeface="Aldrich"/>
              <a:buNone/>
              <a:defRPr sz="2600"/>
            </a:lvl1pPr>
            <a:lvl2pPr lvl="1"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236" name="Shape 236"/>
        <p:cNvGrpSpPr/>
        <p:nvPr/>
      </p:nvGrpSpPr>
      <p:grpSpPr>
        <a:xfrm>
          <a:off x="0" y="0"/>
          <a:ext cx="0" cy="0"/>
          <a:chOff x="0" y="0"/>
          <a:chExt cx="0" cy="0"/>
        </a:xfrm>
      </p:grpSpPr>
      <p:sp>
        <p:nvSpPr>
          <p:cNvPr id="237" name="Google Shape;237;p9"/>
          <p:cNvSpPr txBox="1"/>
          <p:nvPr>
            <p:ph idx="1" type="body"/>
          </p:nvPr>
        </p:nvSpPr>
        <p:spPr>
          <a:xfrm>
            <a:off x="3290231" y="2224219"/>
            <a:ext cx="5541900" cy="155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8" name="Google Shape;238;p9"/>
          <p:cNvSpPr txBox="1"/>
          <p:nvPr>
            <p:ph type="title"/>
          </p:nvPr>
        </p:nvSpPr>
        <p:spPr>
          <a:xfrm>
            <a:off x="3290231" y="1530881"/>
            <a:ext cx="55419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grpSp>
        <p:nvGrpSpPr>
          <p:cNvPr id="239" name="Google Shape;239;p9"/>
          <p:cNvGrpSpPr/>
          <p:nvPr/>
        </p:nvGrpSpPr>
        <p:grpSpPr>
          <a:xfrm>
            <a:off x="-40875" y="2188976"/>
            <a:ext cx="9184434" cy="2954162"/>
            <a:chOff x="4435" y="7748593"/>
            <a:chExt cx="12182563" cy="5161009"/>
          </a:xfrm>
        </p:grpSpPr>
        <p:sp>
          <p:nvSpPr>
            <p:cNvPr id="240" name="Google Shape;240;p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p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2" name="Google Shape;242;p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3" name="Google Shape;243;p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p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p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p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7" name="Google Shape;247;p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8" name="Google Shape;248;p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9" name="Google Shape;249;p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0" name="Google Shape;250;p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1" name="Google Shape;251;p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2" name="Google Shape;252;p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3" name="Google Shape;253;p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4" name="Google Shape;254;p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5" name="Google Shape;255;p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p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9" name="Google Shape;259;p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0" name="Google Shape;260;p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1" name="Google Shape;261;p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2" name="Google Shape;262;p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3" name="Google Shape;263;p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4" name="Google Shape;264;p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5" name="Google Shape;265;p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p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p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p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9" name="Google Shape;269;p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0" name="Google Shape;270;p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p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272" name="Shape 272"/>
        <p:cNvGrpSpPr/>
        <p:nvPr/>
      </p:nvGrpSpPr>
      <p:grpSpPr>
        <a:xfrm>
          <a:off x="0" y="0"/>
          <a:ext cx="0" cy="0"/>
          <a:chOff x="0" y="0"/>
          <a:chExt cx="0" cy="0"/>
        </a:xfrm>
      </p:grpSpPr>
      <p:grpSp>
        <p:nvGrpSpPr>
          <p:cNvPr id="273" name="Google Shape;273;p10"/>
          <p:cNvGrpSpPr/>
          <p:nvPr/>
        </p:nvGrpSpPr>
        <p:grpSpPr>
          <a:xfrm>
            <a:off x="-40875" y="2188976"/>
            <a:ext cx="9184434" cy="2954162"/>
            <a:chOff x="4435" y="7748593"/>
            <a:chExt cx="12182563" cy="5161009"/>
          </a:xfrm>
        </p:grpSpPr>
        <p:sp>
          <p:nvSpPr>
            <p:cNvPr id="274" name="Google Shape;274;p1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5" name="Google Shape;275;p1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6" name="Google Shape;276;p1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7" name="Google Shape;277;p1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 name="Google Shape;278;p1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9" name="Google Shape;279;p1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0" name="Google Shape;280;p1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1" name="Google Shape;281;p1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p1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3" name="Google Shape;283;p1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p1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5" name="Google Shape;285;p1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6" name="Google Shape;286;p1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7" name="Google Shape;287;p1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8" name="Google Shape;288;p1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9" name="Google Shape;289;p1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0" name="Google Shape;290;p1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1" name="Google Shape;291;p1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2" name="Google Shape;292;p1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3" name="Google Shape;293;p1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4" name="Google Shape;294;p1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5" name="Google Shape;295;p1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6" name="Google Shape;296;p1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7" name="Google Shape;297;p1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8" name="Google Shape;298;p1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9" name="Google Shape;299;p1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0" name="Google Shape;300;p1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1" name="Google Shape;301;p1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p1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p1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p1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p1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06" name="Google Shape;306;p10"/>
          <p:cNvSpPr txBox="1"/>
          <p:nvPr>
            <p:ph idx="1" type="subTitle"/>
          </p:nvPr>
        </p:nvSpPr>
        <p:spPr>
          <a:xfrm>
            <a:off x="655020" y="1360331"/>
            <a:ext cx="3720900" cy="538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160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307" name="Google Shape;307;p10"/>
          <p:cNvSpPr txBox="1"/>
          <p:nvPr>
            <p:ph idx="2" type="subTitle"/>
          </p:nvPr>
        </p:nvSpPr>
        <p:spPr>
          <a:xfrm>
            <a:off x="4848116" y="1360331"/>
            <a:ext cx="3720600" cy="538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b="1" sz="1600"/>
            </a:lvl1pPr>
            <a:lvl2pPr lvl="1" algn="l">
              <a:lnSpc>
                <a:spcPct val="115000"/>
              </a:lnSpc>
              <a:spcBef>
                <a:spcPts val="1600"/>
              </a:spcBef>
              <a:spcAft>
                <a:spcPts val="0"/>
              </a:spcAft>
              <a:buSzPts val="1600"/>
              <a:buNone/>
              <a:defRPr b="1" sz="1600"/>
            </a:lvl2pPr>
            <a:lvl3pPr lvl="2" algn="l">
              <a:lnSpc>
                <a:spcPct val="115000"/>
              </a:lnSpc>
              <a:spcBef>
                <a:spcPts val="1600"/>
              </a:spcBef>
              <a:spcAft>
                <a:spcPts val="0"/>
              </a:spcAft>
              <a:buSzPts val="1600"/>
              <a:buNone/>
              <a:defRPr b="1" sz="1600"/>
            </a:lvl3pPr>
            <a:lvl4pPr lvl="3" algn="l">
              <a:lnSpc>
                <a:spcPct val="115000"/>
              </a:lnSpc>
              <a:spcBef>
                <a:spcPts val="1600"/>
              </a:spcBef>
              <a:spcAft>
                <a:spcPts val="0"/>
              </a:spcAft>
              <a:buSzPts val="1600"/>
              <a:buNone/>
              <a:defRPr b="1" sz="1600"/>
            </a:lvl4pPr>
            <a:lvl5pPr lvl="4" algn="l">
              <a:lnSpc>
                <a:spcPct val="115000"/>
              </a:lnSpc>
              <a:spcBef>
                <a:spcPts val="1600"/>
              </a:spcBef>
              <a:spcAft>
                <a:spcPts val="0"/>
              </a:spcAft>
              <a:buSzPts val="1600"/>
              <a:buNone/>
              <a:defRPr b="1" sz="1600"/>
            </a:lvl5pPr>
            <a:lvl6pPr lvl="5" algn="l">
              <a:lnSpc>
                <a:spcPct val="115000"/>
              </a:lnSpc>
              <a:spcBef>
                <a:spcPts val="1600"/>
              </a:spcBef>
              <a:spcAft>
                <a:spcPts val="0"/>
              </a:spcAft>
              <a:buSzPts val="1600"/>
              <a:buNone/>
              <a:defRPr b="1" sz="1600"/>
            </a:lvl6pPr>
            <a:lvl7pPr lvl="6" algn="l">
              <a:lnSpc>
                <a:spcPct val="115000"/>
              </a:lnSpc>
              <a:spcBef>
                <a:spcPts val="1600"/>
              </a:spcBef>
              <a:spcAft>
                <a:spcPts val="0"/>
              </a:spcAft>
              <a:buSzPts val="1600"/>
              <a:buNone/>
              <a:defRPr b="1" sz="1600"/>
            </a:lvl7pPr>
            <a:lvl8pPr lvl="7" algn="l">
              <a:lnSpc>
                <a:spcPct val="115000"/>
              </a:lnSpc>
              <a:spcBef>
                <a:spcPts val="1600"/>
              </a:spcBef>
              <a:spcAft>
                <a:spcPts val="0"/>
              </a:spcAft>
              <a:buSzPts val="1600"/>
              <a:buNone/>
              <a:defRPr b="1" sz="1600"/>
            </a:lvl8pPr>
            <a:lvl9pPr lvl="8" algn="l">
              <a:lnSpc>
                <a:spcPct val="115000"/>
              </a:lnSpc>
              <a:spcBef>
                <a:spcPts val="1600"/>
              </a:spcBef>
              <a:spcAft>
                <a:spcPts val="1600"/>
              </a:spcAft>
              <a:buSzPts val="1600"/>
              <a:buNone/>
              <a:defRPr b="1" sz="1600"/>
            </a:lvl9pPr>
          </a:lstStyle>
          <a:p/>
        </p:txBody>
      </p:sp>
      <p:sp>
        <p:nvSpPr>
          <p:cNvPr id="308" name="Google Shape;308;p10"/>
          <p:cNvSpPr txBox="1"/>
          <p:nvPr>
            <p:ph type="title"/>
          </p:nvPr>
        </p:nvSpPr>
        <p:spPr>
          <a:xfrm>
            <a:off x="655013" y="627225"/>
            <a:ext cx="7914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309" name="Google Shape;309;p10"/>
          <p:cNvSpPr txBox="1"/>
          <p:nvPr>
            <p:ph idx="3" type="body"/>
          </p:nvPr>
        </p:nvSpPr>
        <p:spPr>
          <a:xfrm>
            <a:off x="655012" y="2063100"/>
            <a:ext cx="3720600" cy="2338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0" name="Google Shape;310;p10"/>
          <p:cNvSpPr txBox="1"/>
          <p:nvPr>
            <p:ph idx="4" type="body"/>
          </p:nvPr>
        </p:nvSpPr>
        <p:spPr>
          <a:xfrm>
            <a:off x="4848109" y="2054288"/>
            <a:ext cx="3720900" cy="2338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1pPr>
            <a:lvl2pPr lvl="1"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2pPr>
            <a:lvl3pPr lvl="2"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3pPr>
            <a:lvl4pPr lvl="3"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4pPr>
            <a:lvl5pPr lvl="4"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5pPr>
            <a:lvl6pPr lvl="5"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6pPr>
            <a:lvl7pPr lvl="6"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7pPr>
            <a:lvl8pPr lvl="7"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8pPr>
            <a:lvl9pPr lvl="8" marR="0" rtl="0" algn="l">
              <a:lnSpc>
                <a:spcPct val="100000"/>
              </a:lnSpc>
              <a:spcBef>
                <a:spcPts val="0"/>
              </a:spcBef>
              <a:spcAft>
                <a:spcPts val="0"/>
              </a:spcAft>
              <a:buClr>
                <a:schemeClr val="lt1"/>
              </a:buClr>
              <a:buSzPts val="3400"/>
              <a:buFont typeface="DM Sans"/>
              <a:buNone/>
              <a:defRPr b="1" i="0" sz="3400" u="none" cap="none" strike="noStrike">
                <a:solidFill>
                  <a:schemeClr val="lt1"/>
                </a:solidFill>
                <a:latin typeface="DM Sans"/>
                <a:ea typeface="DM Sans"/>
                <a:cs typeface="DM Sans"/>
                <a:sym typeface="DM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1pPr>
            <a:lvl2pPr indent="-317500" lvl="1" marL="9144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2pPr>
            <a:lvl3pPr indent="-317500" lvl="2" marL="13716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3pPr>
            <a:lvl4pPr indent="-317500" lvl="3" marL="18288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4pPr>
            <a:lvl5pPr indent="-317500" lvl="4" marL="22860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5pPr>
            <a:lvl6pPr indent="-317500" lvl="5" marL="27432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6pPr>
            <a:lvl7pPr indent="-317500" lvl="6" marL="32004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7pPr>
            <a:lvl8pPr indent="-317500" lvl="7" marL="3657600" marR="0" rtl="0" algn="l">
              <a:lnSpc>
                <a:spcPct val="115000"/>
              </a:lnSpc>
              <a:spcBef>
                <a:spcPts val="1600"/>
              </a:spcBef>
              <a:spcAft>
                <a:spcPts val="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8pPr>
            <a:lvl9pPr indent="-317500" lvl="8" marL="4114800" marR="0" rtl="0" algn="l">
              <a:lnSpc>
                <a:spcPct val="115000"/>
              </a:lnSpc>
              <a:spcBef>
                <a:spcPts val="1600"/>
              </a:spcBef>
              <a:spcAft>
                <a:spcPts val="1600"/>
              </a:spcAft>
              <a:buClr>
                <a:schemeClr val="dk2"/>
              </a:buClr>
              <a:buSzPts val="1400"/>
              <a:buFont typeface="DM Sans"/>
              <a:buChar char="■"/>
              <a:defRPr b="0" i="0" sz="1400" u="none" cap="none" strike="noStrike">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sqlshack.com/azure-automation-automatic-scaling-azure-sql-databases-based-on-cpu-usage-threshol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hyperlink" Target="https://vcai.mpi-inf.mpg.de/projects/NHRR/data/1415.pdf" TargetMode="External"/><Relationship Id="rId10" Type="http://schemas.openxmlformats.org/officeDocument/2006/relationships/hyperlink" Target="https://towardsdatascience.com/a-complete-guide-to-recommender-system-tutorial-with-sklearn-surprise-keras-recommender-5e52e8ceace1" TargetMode="External"/><Relationship Id="rId13" Type="http://schemas.openxmlformats.org/officeDocument/2006/relationships/hyperlink" Target="https://www.youtube.com/watch?v=E7fGsSNKMc4" TargetMode="External"/><Relationship Id="rId12" Type="http://schemas.openxmlformats.org/officeDocument/2006/relationships/hyperlink" Target="https://github.com/rubelchowdhury20/Neural-Re-Rendering-of-Humans-from-a-Single-Image"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android.com/training/data-storage/app-specific" TargetMode="External"/><Relationship Id="rId4" Type="http://schemas.openxmlformats.org/officeDocument/2006/relationships/hyperlink" Target="https://developer.android.com/training/data-storage/app-specific" TargetMode="External"/><Relationship Id="rId9" Type="http://schemas.openxmlformats.org/officeDocument/2006/relationships/hyperlink" Target="https://towardsdatascience.com/a-complete-guide-to-recommender-system-tutorial-with-sklearn-surprise-keras-recommender-5e52e8ceace1" TargetMode="External"/><Relationship Id="rId15" Type="http://schemas.openxmlformats.org/officeDocument/2006/relationships/hyperlink" Target="https://github.com/wszlosek/Fashion-store" TargetMode="External"/><Relationship Id="rId14" Type="http://schemas.openxmlformats.org/officeDocument/2006/relationships/hyperlink" Target="https://github.com/wszlosek/Fashion-store" TargetMode="External"/><Relationship Id="rId5" Type="http://schemas.openxmlformats.org/officeDocument/2006/relationships/hyperlink" Target="https://github.com/Dogacel/Kalas-Iris" TargetMode="External"/><Relationship Id="rId6" Type="http://schemas.openxmlformats.org/officeDocument/2006/relationships/hyperlink" Target="https://github.com/Dogacel/Kalas-Iris" TargetMode="External"/><Relationship Id="rId7" Type="http://schemas.openxmlformats.org/officeDocument/2006/relationships/hyperlink" Target="https://keras.io/examples/structured_data/collaborative_filtering_movielens/" TargetMode="External"/><Relationship Id="rId8" Type="http://schemas.openxmlformats.org/officeDocument/2006/relationships/hyperlink" Target="https://keras.io/examples/structured_data/collaborative_filtering_moviele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25"/>
          <p:cNvSpPr txBox="1"/>
          <p:nvPr>
            <p:ph type="ctrTitle"/>
          </p:nvPr>
        </p:nvSpPr>
        <p:spPr>
          <a:xfrm>
            <a:off x="1561650" y="751888"/>
            <a:ext cx="6020700" cy="2052600"/>
          </a:xfrm>
          <a:prstGeom prst="rect">
            <a:avLst/>
          </a:prstGeom>
          <a:effectLst>
            <a:outerShdw blurRad="57150" rotWithShape="0" algn="bl" dir="3000000" dist="11430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br>
              <a:rPr lang="fr" sz="3800"/>
            </a:br>
            <a:r>
              <a:rPr lang="fr" sz="3800"/>
              <a:t>Application de recommandation de vêtements</a:t>
            </a:r>
            <a:endParaRPr sz="3800"/>
          </a:p>
        </p:txBody>
      </p:sp>
      <p:pic>
        <p:nvPicPr>
          <p:cNvPr id="842" name="Google Shape;842;p25"/>
          <p:cNvPicPr preferRelativeResize="0"/>
          <p:nvPr/>
        </p:nvPicPr>
        <p:blipFill>
          <a:blip r:embed="rId3">
            <a:alphaModFix/>
          </a:blip>
          <a:stretch>
            <a:fillRect/>
          </a:stretch>
        </p:blipFill>
        <p:spPr>
          <a:xfrm>
            <a:off x="3262275" y="2804488"/>
            <a:ext cx="2619450" cy="1807789"/>
          </a:xfrm>
          <a:prstGeom prst="rect">
            <a:avLst/>
          </a:prstGeom>
          <a:noFill/>
          <a:ln>
            <a:noFill/>
          </a:ln>
          <a:effectLst>
            <a:outerShdw blurRad="57150" rotWithShape="0" algn="bl" dir="3000000" dist="11430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34"/>
          <p:cNvSpPr txBox="1"/>
          <p:nvPr>
            <p:ph type="ctrTitle"/>
          </p:nvPr>
        </p:nvSpPr>
        <p:spPr>
          <a:xfrm>
            <a:off x="618825" y="259275"/>
            <a:ext cx="26865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Equipe projet</a:t>
            </a:r>
            <a:endParaRPr/>
          </a:p>
        </p:txBody>
      </p:sp>
      <p:sp>
        <p:nvSpPr>
          <p:cNvPr id="998" name="Google Shape;998;p34"/>
          <p:cNvSpPr txBox="1"/>
          <p:nvPr/>
        </p:nvSpPr>
        <p:spPr>
          <a:xfrm>
            <a:off x="663225" y="4014075"/>
            <a:ext cx="1361700" cy="10467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DM Sans"/>
                <a:ea typeface="DM Sans"/>
                <a:cs typeface="DM Sans"/>
                <a:sym typeface="DM Sans"/>
              </a:rPr>
              <a:t>Données</a:t>
            </a:r>
            <a:endParaRPr>
              <a:solidFill>
                <a:schemeClr val="dk2"/>
              </a:solidFill>
              <a:latin typeface="DM Sans"/>
              <a:ea typeface="DM Sans"/>
              <a:cs typeface="DM Sans"/>
              <a:sym typeface="DM Sans"/>
            </a:endParaRPr>
          </a:p>
          <a:p>
            <a:pPr indent="0" lvl="0" marL="0" rtl="0" algn="ctr">
              <a:spcBef>
                <a:spcPts val="0"/>
              </a:spcBef>
              <a:spcAft>
                <a:spcPts val="0"/>
              </a:spcAft>
              <a:buNone/>
            </a:pPr>
            <a:r>
              <a:rPr lang="fr">
                <a:solidFill>
                  <a:schemeClr val="dk2"/>
                </a:solidFill>
                <a:latin typeface="DM Sans"/>
                <a:ea typeface="DM Sans"/>
                <a:cs typeface="DM Sans"/>
                <a:sym typeface="DM Sans"/>
              </a:rPr>
              <a:t>Modélisation</a:t>
            </a:r>
            <a:endParaRPr>
              <a:solidFill>
                <a:schemeClr val="dk2"/>
              </a:solidFill>
              <a:latin typeface="DM Sans"/>
              <a:ea typeface="DM Sans"/>
              <a:cs typeface="DM Sans"/>
              <a:sym typeface="DM Sans"/>
            </a:endParaRPr>
          </a:p>
          <a:p>
            <a:pPr indent="0" lvl="0" marL="0" rtl="0" algn="ctr">
              <a:spcBef>
                <a:spcPts val="0"/>
              </a:spcBef>
              <a:spcAft>
                <a:spcPts val="0"/>
              </a:spcAft>
              <a:buNone/>
            </a:pPr>
            <a:r>
              <a:rPr lang="fr">
                <a:solidFill>
                  <a:schemeClr val="dk2"/>
                </a:solidFill>
                <a:latin typeface="DM Sans"/>
                <a:ea typeface="DM Sans"/>
                <a:cs typeface="DM Sans"/>
                <a:sym typeface="DM Sans"/>
              </a:rPr>
              <a:t>Algorithme</a:t>
            </a:r>
            <a:endParaRPr>
              <a:solidFill>
                <a:schemeClr val="dk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999" name="Google Shape;999;p34"/>
          <p:cNvSpPr txBox="1"/>
          <p:nvPr/>
        </p:nvSpPr>
        <p:spPr>
          <a:xfrm>
            <a:off x="663225" y="3461475"/>
            <a:ext cx="1361700" cy="6141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ctr" bIns="91425" lIns="91425" spcFirstLastPara="1" rIns="91425" wrap="square" tIns="90000">
            <a:noAutofit/>
          </a:bodyPr>
          <a:lstStyle/>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rPr b="1" lang="fr">
                <a:solidFill>
                  <a:schemeClr val="accent2"/>
                </a:solidFill>
                <a:latin typeface="DM Sans"/>
                <a:ea typeface="DM Sans"/>
                <a:cs typeface="DM Sans"/>
                <a:sym typeface="DM Sans"/>
              </a:rPr>
              <a:t>Data Scientist</a:t>
            </a:r>
            <a:endParaRPr b="1">
              <a:solidFill>
                <a:schemeClr val="accent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00" name="Google Shape;1000;p34"/>
          <p:cNvSpPr txBox="1"/>
          <p:nvPr/>
        </p:nvSpPr>
        <p:spPr>
          <a:xfrm>
            <a:off x="2222500" y="4014075"/>
            <a:ext cx="1361700" cy="10467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DM Sans"/>
                <a:ea typeface="DM Sans"/>
                <a:cs typeface="DM Sans"/>
                <a:sym typeface="DM Sans"/>
              </a:rPr>
              <a:t>Intégration Azure</a:t>
            </a:r>
            <a:endParaRPr>
              <a:solidFill>
                <a:schemeClr val="dk2"/>
              </a:solidFill>
              <a:latin typeface="DM Sans"/>
              <a:ea typeface="DM Sans"/>
              <a:cs typeface="DM Sans"/>
              <a:sym typeface="DM Sans"/>
            </a:endParaRPr>
          </a:p>
          <a:p>
            <a:pPr indent="0" lvl="0" marL="0" rtl="0" algn="ctr">
              <a:spcBef>
                <a:spcPts val="0"/>
              </a:spcBef>
              <a:spcAft>
                <a:spcPts val="0"/>
              </a:spcAft>
              <a:buNone/>
            </a:pPr>
            <a:r>
              <a:rPr lang="fr">
                <a:solidFill>
                  <a:schemeClr val="dk2"/>
                </a:solidFill>
                <a:latin typeface="DM Sans"/>
                <a:ea typeface="DM Sans"/>
                <a:cs typeface="DM Sans"/>
                <a:sym typeface="DM Sans"/>
              </a:rPr>
              <a:t>Base de données</a:t>
            </a:r>
            <a:endParaRPr>
              <a:solidFill>
                <a:schemeClr val="dk2"/>
              </a:solidFill>
              <a:latin typeface="DM Sans"/>
              <a:ea typeface="DM Sans"/>
              <a:cs typeface="DM Sans"/>
              <a:sym typeface="DM Sans"/>
            </a:endParaRPr>
          </a:p>
        </p:txBody>
      </p:sp>
      <p:sp>
        <p:nvSpPr>
          <p:cNvPr id="1001" name="Google Shape;1001;p34"/>
          <p:cNvSpPr txBox="1"/>
          <p:nvPr/>
        </p:nvSpPr>
        <p:spPr>
          <a:xfrm>
            <a:off x="2222500" y="3461475"/>
            <a:ext cx="1361700" cy="6156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chemeClr val="accent2"/>
                </a:solidFill>
                <a:latin typeface="DM Sans"/>
                <a:ea typeface="DM Sans"/>
                <a:cs typeface="DM Sans"/>
                <a:sym typeface="DM Sans"/>
              </a:rPr>
              <a:t>Développeur Backend</a:t>
            </a:r>
            <a:endParaRPr b="1">
              <a:solidFill>
                <a:schemeClr val="accent2"/>
              </a:solidFill>
              <a:latin typeface="DM Sans"/>
              <a:ea typeface="DM Sans"/>
              <a:cs typeface="DM Sans"/>
              <a:sym typeface="DM Sans"/>
            </a:endParaRPr>
          </a:p>
        </p:txBody>
      </p:sp>
      <p:sp>
        <p:nvSpPr>
          <p:cNvPr id="1002" name="Google Shape;1002;p34"/>
          <p:cNvSpPr txBox="1"/>
          <p:nvPr/>
        </p:nvSpPr>
        <p:spPr>
          <a:xfrm>
            <a:off x="3781775" y="4014075"/>
            <a:ext cx="1361700" cy="10467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DM Sans"/>
                <a:ea typeface="DM Sans"/>
                <a:cs typeface="DM Sans"/>
                <a:sym typeface="DM Sans"/>
              </a:rPr>
              <a:t>Réalisation appli mobile</a:t>
            </a:r>
            <a:endParaRPr>
              <a:solidFill>
                <a:schemeClr val="dk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03" name="Google Shape;1003;p34"/>
          <p:cNvSpPr txBox="1"/>
          <p:nvPr/>
        </p:nvSpPr>
        <p:spPr>
          <a:xfrm>
            <a:off x="3781775" y="3461475"/>
            <a:ext cx="1361700" cy="6141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ctr" bIns="91425" lIns="91425" spcFirstLastPara="1" rIns="91425" wrap="square" tIns="90000">
            <a:noAutofit/>
          </a:bodyPr>
          <a:lstStyle/>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rPr b="1" lang="fr">
                <a:solidFill>
                  <a:schemeClr val="accent2"/>
                </a:solidFill>
                <a:latin typeface="DM Sans"/>
                <a:ea typeface="DM Sans"/>
                <a:cs typeface="DM Sans"/>
                <a:sym typeface="DM Sans"/>
              </a:rPr>
              <a:t>Développeur Android</a:t>
            </a:r>
            <a:endParaRPr b="1">
              <a:solidFill>
                <a:schemeClr val="accent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04" name="Google Shape;1004;p34"/>
          <p:cNvSpPr txBox="1"/>
          <p:nvPr/>
        </p:nvSpPr>
        <p:spPr>
          <a:xfrm>
            <a:off x="5341050" y="4014075"/>
            <a:ext cx="1361700" cy="10467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DM Sans"/>
                <a:ea typeface="DM Sans"/>
                <a:cs typeface="DM Sans"/>
                <a:sym typeface="DM Sans"/>
              </a:rPr>
              <a:t>Identité visuelle</a:t>
            </a:r>
            <a:endParaRPr>
              <a:solidFill>
                <a:schemeClr val="dk2"/>
              </a:solidFill>
              <a:latin typeface="DM Sans"/>
              <a:ea typeface="DM Sans"/>
              <a:cs typeface="DM Sans"/>
              <a:sym typeface="DM Sans"/>
            </a:endParaRPr>
          </a:p>
          <a:p>
            <a:pPr indent="0" lvl="0" marL="0" rtl="0" algn="ctr">
              <a:spcBef>
                <a:spcPts val="0"/>
              </a:spcBef>
              <a:spcAft>
                <a:spcPts val="0"/>
              </a:spcAft>
              <a:buNone/>
            </a:pPr>
            <a:r>
              <a:rPr lang="fr">
                <a:solidFill>
                  <a:schemeClr val="dk2"/>
                </a:solidFill>
                <a:latin typeface="DM Sans"/>
                <a:ea typeface="DM Sans"/>
                <a:cs typeface="DM Sans"/>
                <a:sym typeface="DM Sans"/>
              </a:rPr>
              <a:t>Ergonomie</a:t>
            </a:r>
            <a:endParaRPr>
              <a:solidFill>
                <a:schemeClr val="dk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05" name="Google Shape;1005;p34"/>
          <p:cNvSpPr txBox="1"/>
          <p:nvPr/>
        </p:nvSpPr>
        <p:spPr>
          <a:xfrm>
            <a:off x="5341050" y="3461475"/>
            <a:ext cx="1361700" cy="6141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ctr" bIns="91425" lIns="91425" spcFirstLastPara="1" rIns="91425" wrap="square" tIns="90000">
            <a:noAutofit/>
          </a:bodyPr>
          <a:lstStyle/>
          <a:p>
            <a:pPr indent="0" lvl="0" marL="0" rtl="0" algn="ctr">
              <a:spcBef>
                <a:spcPts val="0"/>
              </a:spcBef>
              <a:spcAft>
                <a:spcPts val="0"/>
              </a:spcAft>
              <a:buNone/>
            </a:pPr>
            <a:r>
              <a:rPr b="1" lang="fr">
                <a:solidFill>
                  <a:schemeClr val="accent2"/>
                </a:solidFill>
                <a:latin typeface="DM Sans"/>
                <a:ea typeface="DM Sans"/>
                <a:cs typeface="DM Sans"/>
                <a:sym typeface="DM Sans"/>
              </a:rPr>
              <a:t>UX/UI Designer</a:t>
            </a:r>
            <a:endParaRPr b="1">
              <a:solidFill>
                <a:schemeClr val="accent2"/>
              </a:solidFill>
              <a:latin typeface="DM Sans"/>
              <a:ea typeface="DM Sans"/>
              <a:cs typeface="DM Sans"/>
              <a:sym typeface="DM Sans"/>
            </a:endParaRPr>
          </a:p>
        </p:txBody>
      </p:sp>
      <p:sp>
        <p:nvSpPr>
          <p:cNvPr id="1006" name="Google Shape;1006;p34"/>
          <p:cNvSpPr txBox="1"/>
          <p:nvPr/>
        </p:nvSpPr>
        <p:spPr>
          <a:xfrm>
            <a:off x="6900325" y="4014075"/>
            <a:ext cx="1361700" cy="10467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DM Sans"/>
                <a:ea typeface="DM Sans"/>
                <a:cs typeface="DM Sans"/>
                <a:sym typeface="DM Sans"/>
              </a:rPr>
              <a:t>Tests et recette</a:t>
            </a:r>
            <a:endParaRPr>
              <a:solidFill>
                <a:schemeClr val="dk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07" name="Google Shape;1007;p34"/>
          <p:cNvSpPr txBox="1"/>
          <p:nvPr/>
        </p:nvSpPr>
        <p:spPr>
          <a:xfrm>
            <a:off x="6900325" y="3461475"/>
            <a:ext cx="1361700" cy="6141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ctr" bIns="91425" lIns="91425" spcFirstLastPara="1" rIns="91425" wrap="square" tIns="90000">
            <a:noAutofit/>
          </a:bodyPr>
          <a:lstStyle/>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rPr b="1" lang="fr">
                <a:solidFill>
                  <a:schemeClr val="accent2"/>
                </a:solidFill>
                <a:latin typeface="DM Sans"/>
                <a:ea typeface="DM Sans"/>
                <a:cs typeface="DM Sans"/>
                <a:sym typeface="DM Sans"/>
              </a:rPr>
              <a:t>QA Analyst</a:t>
            </a:r>
            <a:endParaRPr b="1">
              <a:solidFill>
                <a:schemeClr val="accent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cxnSp>
        <p:nvCxnSpPr>
          <p:cNvPr id="1008" name="Google Shape;1008;p34"/>
          <p:cNvCxnSpPr/>
          <p:nvPr/>
        </p:nvCxnSpPr>
        <p:spPr>
          <a:xfrm flipH="1" rot="10800000">
            <a:off x="1340550" y="2823500"/>
            <a:ext cx="6251100" cy="35400"/>
          </a:xfrm>
          <a:prstGeom prst="straightConnector1">
            <a:avLst/>
          </a:prstGeom>
          <a:noFill/>
          <a:ln cap="flat" cmpd="sng" w="38100">
            <a:solidFill>
              <a:schemeClr val="accent2"/>
            </a:solidFill>
            <a:prstDash val="solid"/>
            <a:round/>
            <a:headEnd len="med" w="med" type="none"/>
            <a:tailEnd len="med" w="med" type="none"/>
          </a:ln>
          <a:effectLst>
            <a:outerShdw blurRad="57150" rotWithShape="0" algn="bl" dir="3000000" dist="114300">
              <a:srgbClr val="000000">
                <a:alpha val="50000"/>
              </a:srgbClr>
            </a:outerShdw>
          </a:effectLst>
        </p:spPr>
      </p:cxnSp>
      <p:cxnSp>
        <p:nvCxnSpPr>
          <p:cNvPr id="1009" name="Google Shape;1009;p34"/>
          <p:cNvCxnSpPr>
            <a:endCxn id="999" idx="0"/>
          </p:cNvCxnSpPr>
          <p:nvPr/>
        </p:nvCxnSpPr>
        <p:spPr>
          <a:xfrm flipH="1">
            <a:off x="1344075" y="2858775"/>
            <a:ext cx="10500" cy="602700"/>
          </a:xfrm>
          <a:prstGeom prst="straightConnector1">
            <a:avLst/>
          </a:prstGeom>
          <a:noFill/>
          <a:ln cap="flat" cmpd="sng" w="38100">
            <a:solidFill>
              <a:schemeClr val="accent2"/>
            </a:solidFill>
            <a:prstDash val="solid"/>
            <a:round/>
            <a:headEnd len="med" w="med" type="none"/>
            <a:tailEnd len="med" w="med" type="triangle"/>
          </a:ln>
          <a:effectLst>
            <a:outerShdw blurRad="57150" rotWithShape="0" algn="bl" dir="3000000" dist="114300">
              <a:srgbClr val="000000">
                <a:alpha val="50000"/>
              </a:srgbClr>
            </a:outerShdw>
          </a:effectLst>
        </p:spPr>
      </p:cxnSp>
      <p:cxnSp>
        <p:nvCxnSpPr>
          <p:cNvPr id="1010" name="Google Shape;1010;p34"/>
          <p:cNvCxnSpPr/>
          <p:nvPr/>
        </p:nvCxnSpPr>
        <p:spPr>
          <a:xfrm flipH="1">
            <a:off x="2898100" y="2858900"/>
            <a:ext cx="10500" cy="602700"/>
          </a:xfrm>
          <a:prstGeom prst="straightConnector1">
            <a:avLst/>
          </a:prstGeom>
          <a:noFill/>
          <a:ln cap="flat" cmpd="sng" w="38100">
            <a:solidFill>
              <a:schemeClr val="accent2"/>
            </a:solidFill>
            <a:prstDash val="solid"/>
            <a:round/>
            <a:headEnd len="med" w="med" type="none"/>
            <a:tailEnd len="med" w="med" type="triangle"/>
          </a:ln>
          <a:effectLst>
            <a:outerShdw blurRad="57150" rotWithShape="0" algn="bl" dir="3000000" dist="114300">
              <a:srgbClr val="000000">
                <a:alpha val="50000"/>
              </a:srgbClr>
            </a:outerShdw>
          </a:effectLst>
        </p:spPr>
      </p:cxnSp>
      <p:cxnSp>
        <p:nvCxnSpPr>
          <p:cNvPr id="1011" name="Google Shape;1011;p34"/>
          <p:cNvCxnSpPr/>
          <p:nvPr/>
        </p:nvCxnSpPr>
        <p:spPr>
          <a:xfrm flipH="1">
            <a:off x="4485750" y="2858900"/>
            <a:ext cx="10500" cy="602700"/>
          </a:xfrm>
          <a:prstGeom prst="straightConnector1">
            <a:avLst/>
          </a:prstGeom>
          <a:noFill/>
          <a:ln cap="flat" cmpd="sng" w="38100">
            <a:solidFill>
              <a:schemeClr val="accent2"/>
            </a:solidFill>
            <a:prstDash val="solid"/>
            <a:round/>
            <a:headEnd len="med" w="med" type="none"/>
            <a:tailEnd len="med" w="med" type="triangle"/>
          </a:ln>
          <a:effectLst>
            <a:outerShdw blurRad="57150" rotWithShape="0" algn="bl" dir="3000000" dist="114300">
              <a:srgbClr val="000000">
                <a:alpha val="50000"/>
              </a:srgbClr>
            </a:outerShdw>
          </a:effectLst>
        </p:spPr>
      </p:cxnSp>
      <p:cxnSp>
        <p:nvCxnSpPr>
          <p:cNvPr id="1012" name="Google Shape;1012;p34"/>
          <p:cNvCxnSpPr/>
          <p:nvPr/>
        </p:nvCxnSpPr>
        <p:spPr>
          <a:xfrm flipH="1">
            <a:off x="6016650" y="2858900"/>
            <a:ext cx="10500" cy="602700"/>
          </a:xfrm>
          <a:prstGeom prst="straightConnector1">
            <a:avLst/>
          </a:prstGeom>
          <a:noFill/>
          <a:ln cap="flat" cmpd="sng" w="38100">
            <a:solidFill>
              <a:schemeClr val="accent2"/>
            </a:solidFill>
            <a:prstDash val="solid"/>
            <a:round/>
            <a:headEnd len="med" w="med" type="none"/>
            <a:tailEnd len="med" w="med" type="triangle"/>
          </a:ln>
          <a:effectLst>
            <a:outerShdw blurRad="57150" rotWithShape="0" algn="bl" dir="3000000" dist="114300">
              <a:srgbClr val="000000">
                <a:alpha val="50000"/>
              </a:srgbClr>
            </a:outerShdw>
          </a:effectLst>
        </p:spPr>
      </p:cxnSp>
      <p:cxnSp>
        <p:nvCxnSpPr>
          <p:cNvPr id="1013" name="Google Shape;1013;p34"/>
          <p:cNvCxnSpPr/>
          <p:nvPr/>
        </p:nvCxnSpPr>
        <p:spPr>
          <a:xfrm flipH="1">
            <a:off x="7575925" y="2810000"/>
            <a:ext cx="10500" cy="602700"/>
          </a:xfrm>
          <a:prstGeom prst="straightConnector1">
            <a:avLst/>
          </a:prstGeom>
          <a:noFill/>
          <a:ln cap="flat" cmpd="sng" w="38100">
            <a:solidFill>
              <a:schemeClr val="accent2"/>
            </a:solidFill>
            <a:prstDash val="solid"/>
            <a:round/>
            <a:headEnd len="med" w="med" type="none"/>
            <a:tailEnd len="med" w="med" type="triangle"/>
          </a:ln>
          <a:effectLst>
            <a:outerShdw blurRad="57150" rotWithShape="0" algn="bl" dir="3000000" dist="114300">
              <a:srgbClr val="000000">
                <a:alpha val="50000"/>
              </a:srgbClr>
            </a:outerShdw>
          </a:effectLst>
        </p:spPr>
      </p:cxnSp>
      <p:cxnSp>
        <p:nvCxnSpPr>
          <p:cNvPr id="1014" name="Google Shape;1014;p34"/>
          <p:cNvCxnSpPr/>
          <p:nvPr/>
        </p:nvCxnSpPr>
        <p:spPr>
          <a:xfrm rot="10800000">
            <a:off x="4501450" y="2539950"/>
            <a:ext cx="0" cy="310500"/>
          </a:xfrm>
          <a:prstGeom prst="straightConnector1">
            <a:avLst/>
          </a:prstGeom>
          <a:noFill/>
          <a:ln cap="flat" cmpd="sng" w="38100">
            <a:solidFill>
              <a:schemeClr val="accent2"/>
            </a:solidFill>
            <a:prstDash val="solid"/>
            <a:round/>
            <a:headEnd len="med" w="med" type="none"/>
            <a:tailEnd len="med" w="med" type="none"/>
          </a:ln>
          <a:effectLst>
            <a:outerShdw blurRad="57150" rotWithShape="0" algn="bl" dir="3000000" dist="114300">
              <a:srgbClr val="000000">
                <a:alpha val="50000"/>
              </a:srgbClr>
            </a:outerShdw>
          </a:effectLst>
        </p:spPr>
      </p:cxnSp>
      <p:sp>
        <p:nvSpPr>
          <p:cNvPr id="1015" name="Google Shape;1015;p34"/>
          <p:cNvSpPr txBox="1"/>
          <p:nvPr/>
        </p:nvSpPr>
        <p:spPr>
          <a:xfrm>
            <a:off x="3106150" y="808625"/>
            <a:ext cx="1361700" cy="7707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ctr" bIns="91425" lIns="91425" spcFirstLastPara="1" rIns="91425" wrap="square" tIns="90000">
            <a:noAutofit/>
          </a:bodyPr>
          <a:lstStyle/>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rPr b="1" lang="fr">
                <a:solidFill>
                  <a:schemeClr val="accent2"/>
                </a:solidFill>
                <a:latin typeface="DM Sans"/>
                <a:ea typeface="DM Sans"/>
                <a:cs typeface="DM Sans"/>
                <a:sym typeface="DM Sans"/>
              </a:rPr>
              <a:t>Scrum Master</a:t>
            </a:r>
            <a:endParaRPr b="1">
              <a:solidFill>
                <a:schemeClr val="accent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16" name="Google Shape;1016;p34"/>
          <p:cNvSpPr txBox="1"/>
          <p:nvPr/>
        </p:nvSpPr>
        <p:spPr>
          <a:xfrm>
            <a:off x="4473050" y="809700"/>
            <a:ext cx="2356500" cy="7707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t" bIns="144000" lIns="91425" spcFirstLastPara="1" rIns="91425" wrap="square" tIns="162000">
            <a:spAutoFit/>
          </a:bodyPr>
          <a:lstStyle/>
          <a:p>
            <a:pPr indent="0" lvl="0" marL="0" rtl="0" algn="ctr">
              <a:spcBef>
                <a:spcPts val="0"/>
              </a:spcBef>
              <a:spcAft>
                <a:spcPts val="0"/>
              </a:spcAft>
              <a:buNone/>
            </a:pPr>
            <a:r>
              <a:rPr lang="fr" sz="1000">
                <a:solidFill>
                  <a:schemeClr val="dk2"/>
                </a:solidFill>
                <a:latin typeface="DM Sans"/>
                <a:ea typeface="DM Sans"/>
                <a:cs typeface="DM Sans"/>
                <a:sym typeface="DM Sans"/>
              </a:rPr>
              <a:t>Veille au bon déroulement du projet</a:t>
            </a:r>
            <a:endParaRPr sz="1000">
              <a:solidFill>
                <a:schemeClr val="dk2"/>
              </a:solidFill>
              <a:latin typeface="DM Sans"/>
              <a:ea typeface="DM Sans"/>
              <a:cs typeface="DM Sans"/>
              <a:sym typeface="DM Sans"/>
            </a:endParaRPr>
          </a:p>
          <a:p>
            <a:pPr indent="0" lvl="0" marL="0" rtl="0" algn="ctr">
              <a:spcBef>
                <a:spcPts val="0"/>
              </a:spcBef>
              <a:spcAft>
                <a:spcPts val="0"/>
              </a:spcAft>
              <a:buNone/>
            </a:pPr>
            <a:r>
              <a:rPr b="1" lang="fr" sz="1000">
                <a:solidFill>
                  <a:schemeClr val="lt1"/>
                </a:solidFill>
                <a:latin typeface="DM Sans"/>
                <a:ea typeface="DM Sans"/>
                <a:cs typeface="DM Sans"/>
                <a:sym typeface="DM Sans"/>
              </a:rPr>
              <a:t>Pilote</a:t>
            </a:r>
            <a:r>
              <a:rPr lang="fr" sz="1000">
                <a:solidFill>
                  <a:schemeClr val="dk2"/>
                </a:solidFill>
                <a:latin typeface="DM Sans"/>
                <a:ea typeface="DM Sans"/>
                <a:cs typeface="DM Sans"/>
                <a:sym typeface="DM Sans"/>
              </a:rPr>
              <a:t> - suit - met en oeuvre - </a:t>
            </a:r>
            <a:r>
              <a:rPr b="1" lang="fr" sz="1000">
                <a:solidFill>
                  <a:schemeClr val="lt1"/>
                </a:solidFill>
                <a:latin typeface="DM Sans"/>
                <a:ea typeface="DM Sans"/>
                <a:cs typeface="DM Sans"/>
                <a:sym typeface="DM Sans"/>
              </a:rPr>
              <a:t>anime</a:t>
            </a:r>
            <a:endParaRPr b="1" sz="1000">
              <a:solidFill>
                <a:schemeClr val="lt1"/>
              </a:solidFill>
              <a:latin typeface="DM Sans"/>
              <a:ea typeface="DM Sans"/>
              <a:cs typeface="DM Sans"/>
              <a:sym typeface="DM Sans"/>
            </a:endParaRPr>
          </a:p>
        </p:txBody>
      </p:sp>
      <p:cxnSp>
        <p:nvCxnSpPr>
          <p:cNvPr id="1017" name="Google Shape;1017;p34"/>
          <p:cNvCxnSpPr/>
          <p:nvPr/>
        </p:nvCxnSpPr>
        <p:spPr>
          <a:xfrm rot="10800000">
            <a:off x="4501450" y="1598450"/>
            <a:ext cx="0" cy="300900"/>
          </a:xfrm>
          <a:prstGeom prst="straightConnector1">
            <a:avLst/>
          </a:prstGeom>
          <a:noFill/>
          <a:ln cap="flat" cmpd="sng" w="38100">
            <a:solidFill>
              <a:schemeClr val="accent2"/>
            </a:solidFill>
            <a:prstDash val="solid"/>
            <a:round/>
            <a:headEnd len="med" w="med" type="none"/>
            <a:tailEnd len="med" w="med" type="none"/>
          </a:ln>
          <a:effectLst>
            <a:outerShdw blurRad="57150" rotWithShape="0" algn="bl" dir="3000000" dist="114300">
              <a:srgbClr val="000000">
                <a:alpha val="50000"/>
              </a:srgbClr>
            </a:outerShdw>
          </a:effectLst>
        </p:spPr>
      </p:cxnSp>
      <p:grpSp>
        <p:nvGrpSpPr>
          <p:cNvPr id="1018" name="Google Shape;1018;p34"/>
          <p:cNvGrpSpPr/>
          <p:nvPr/>
        </p:nvGrpSpPr>
        <p:grpSpPr>
          <a:xfrm>
            <a:off x="3106150" y="1909200"/>
            <a:ext cx="3723400" cy="620888"/>
            <a:chOff x="3134550" y="863363"/>
            <a:chExt cx="3723400" cy="620888"/>
          </a:xfrm>
        </p:grpSpPr>
        <p:sp>
          <p:nvSpPr>
            <p:cNvPr id="1019" name="Google Shape;1019;p34"/>
            <p:cNvSpPr txBox="1"/>
            <p:nvPr/>
          </p:nvSpPr>
          <p:spPr>
            <a:xfrm>
              <a:off x="3134550" y="863363"/>
              <a:ext cx="1361700" cy="614100"/>
            </a:xfrm>
            <a:prstGeom prst="rect">
              <a:avLst/>
            </a:prstGeom>
            <a:solidFill>
              <a:srgbClr val="3F3F3F">
                <a:alpha val="64709"/>
              </a:srgbClr>
            </a:solidFill>
            <a:ln>
              <a:noFill/>
            </a:ln>
            <a:effectLst>
              <a:outerShdw blurRad="57150" rotWithShape="0" algn="bl" dir="3000000" dist="114300">
                <a:srgbClr val="000000">
                  <a:alpha val="50000"/>
                </a:srgbClr>
              </a:outerShdw>
            </a:effectLst>
          </p:spPr>
          <p:txBody>
            <a:bodyPr anchorCtr="0" anchor="ctr" bIns="91425" lIns="91425" spcFirstLastPara="1" rIns="91425" wrap="square" tIns="90000">
              <a:noAutofit/>
            </a:bodyPr>
            <a:lstStyle/>
            <a:p>
              <a:pPr indent="0" lvl="0" marL="0" rtl="0" algn="ctr">
                <a:spcBef>
                  <a:spcPts val="0"/>
                </a:spcBef>
                <a:spcAft>
                  <a:spcPts val="0"/>
                </a:spcAft>
                <a:buNone/>
              </a:pPr>
              <a:r>
                <a:t/>
              </a:r>
              <a:endParaRPr>
                <a:solidFill>
                  <a:schemeClr val="dk2"/>
                </a:solidFill>
                <a:latin typeface="DM Sans"/>
                <a:ea typeface="DM Sans"/>
                <a:cs typeface="DM Sans"/>
                <a:sym typeface="DM Sans"/>
              </a:endParaRPr>
            </a:p>
            <a:p>
              <a:pPr indent="0" lvl="0" marL="0" rtl="0" algn="ctr">
                <a:spcBef>
                  <a:spcPts val="0"/>
                </a:spcBef>
                <a:spcAft>
                  <a:spcPts val="0"/>
                </a:spcAft>
                <a:buNone/>
              </a:pPr>
              <a:r>
                <a:rPr b="1" lang="fr">
                  <a:solidFill>
                    <a:schemeClr val="accent2"/>
                  </a:solidFill>
                  <a:latin typeface="DM Sans"/>
                  <a:ea typeface="DM Sans"/>
                  <a:cs typeface="DM Sans"/>
                  <a:sym typeface="DM Sans"/>
                </a:rPr>
                <a:t>Product Owner</a:t>
              </a:r>
              <a:endParaRPr b="1">
                <a:solidFill>
                  <a:schemeClr val="accent2"/>
                </a:solidFill>
                <a:latin typeface="DM Sans"/>
                <a:ea typeface="DM Sans"/>
                <a:cs typeface="DM Sans"/>
                <a:sym typeface="DM Sans"/>
              </a:endParaRPr>
            </a:p>
            <a:p>
              <a:pPr indent="0" lvl="0" marL="0" rtl="0" algn="ctr">
                <a:spcBef>
                  <a:spcPts val="0"/>
                </a:spcBef>
                <a:spcAft>
                  <a:spcPts val="0"/>
                </a:spcAft>
                <a:buNone/>
              </a:pPr>
              <a:r>
                <a:t/>
              </a:r>
              <a:endParaRPr>
                <a:solidFill>
                  <a:schemeClr val="dk2"/>
                </a:solidFill>
                <a:latin typeface="DM Sans"/>
                <a:ea typeface="DM Sans"/>
                <a:cs typeface="DM Sans"/>
                <a:sym typeface="DM Sans"/>
              </a:endParaRPr>
            </a:p>
          </p:txBody>
        </p:sp>
        <p:sp>
          <p:nvSpPr>
            <p:cNvPr id="1020" name="Google Shape;1020;p34"/>
            <p:cNvSpPr txBox="1"/>
            <p:nvPr/>
          </p:nvSpPr>
          <p:spPr>
            <a:xfrm>
              <a:off x="4501450" y="864450"/>
              <a:ext cx="2356500" cy="619800"/>
            </a:xfrm>
            <a:prstGeom prst="rect">
              <a:avLst/>
            </a:prstGeom>
            <a:solidFill>
              <a:srgbClr val="000000">
                <a:alpha val="25480"/>
              </a:srgbClr>
            </a:solidFill>
            <a:ln>
              <a:noFill/>
            </a:ln>
            <a:effectLst>
              <a:outerShdw blurRad="57150" rotWithShape="0" algn="bl" dir="3000000" dist="114300">
                <a:srgbClr val="000000">
                  <a:alpha val="50000"/>
                </a:srgbClr>
              </a:outerShdw>
            </a:effectLst>
          </p:spPr>
          <p:txBody>
            <a:bodyPr anchorCtr="0" anchor="ctr" bIns="198000" lIns="91425" spcFirstLastPara="1" rIns="91425" wrap="square" tIns="198000">
              <a:noAutofit/>
            </a:bodyPr>
            <a:lstStyle/>
            <a:p>
              <a:pPr indent="0" lvl="0" marL="0" rtl="0" algn="ctr">
                <a:spcBef>
                  <a:spcPts val="0"/>
                </a:spcBef>
                <a:spcAft>
                  <a:spcPts val="0"/>
                </a:spcAft>
                <a:buNone/>
              </a:pPr>
              <a:r>
                <a:rPr lang="fr" sz="1000">
                  <a:solidFill>
                    <a:schemeClr val="dk2"/>
                  </a:solidFill>
                  <a:latin typeface="DM Sans"/>
                  <a:ea typeface="DM Sans"/>
                  <a:cs typeface="DM Sans"/>
                  <a:sym typeface="DM Sans"/>
                </a:rPr>
                <a:t>Représente le client</a:t>
              </a:r>
              <a:endParaRPr sz="1000">
                <a:solidFill>
                  <a:schemeClr val="dk2"/>
                </a:solidFill>
                <a:latin typeface="DM Sans"/>
                <a:ea typeface="DM Sans"/>
                <a:cs typeface="DM Sans"/>
                <a:sym typeface="DM Sans"/>
              </a:endParaRPr>
            </a:p>
            <a:p>
              <a:pPr indent="0" lvl="0" marL="0" rtl="0" algn="ctr">
                <a:spcBef>
                  <a:spcPts val="0"/>
                </a:spcBef>
                <a:spcAft>
                  <a:spcPts val="0"/>
                </a:spcAft>
                <a:buNone/>
              </a:pPr>
              <a:r>
                <a:rPr lang="fr" sz="1000">
                  <a:solidFill>
                    <a:schemeClr val="dk2"/>
                  </a:solidFill>
                  <a:latin typeface="DM Sans"/>
                  <a:ea typeface="DM Sans"/>
                  <a:cs typeface="DM Sans"/>
                  <a:sym typeface="DM Sans"/>
                </a:rPr>
                <a:t>Décide - arbitre - </a:t>
              </a:r>
              <a:r>
                <a:rPr b="1" lang="fr" sz="1000">
                  <a:solidFill>
                    <a:schemeClr val="lt1"/>
                  </a:solidFill>
                  <a:latin typeface="DM Sans"/>
                  <a:ea typeface="DM Sans"/>
                  <a:cs typeface="DM Sans"/>
                  <a:sym typeface="DM Sans"/>
                </a:rPr>
                <a:t>pilote</a:t>
              </a:r>
              <a:endParaRPr b="1" sz="1000">
                <a:solidFill>
                  <a:schemeClr val="lt1"/>
                </a:solidFill>
                <a:latin typeface="DM Sans"/>
                <a:ea typeface="DM Sans"/>
                <a:cs typeface="DM Sans"/>
                <a:sym typeface="DM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35"/>
          <p:cNvSpPr txBox="1"/>
          <p:nvPr>
            <p:ph type="ctrTitle"/>
          </p:nvPr>
        </p:nvSpPr>
        <p:spPr>
          <a:xfrm>
            <a:off x="618825" y="259275"/>
            <a:ext cx="45741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Architecture type</a:t>
            </a:r>
            <a:endParaRPr/>
          </a:p>
        </p:txBody>
      </p:sp>
      <p:pic>
        <p:nvPicPr>
          <p:cNvPr id="1026" name="Google Shape;1026;p35"/>
          <p:cNvPicPr preferRelativeResize="0"/>
          <p:nvPr/>
        </p:nvPicPr>
        <p:blipFill>
          <a:blip r:embed="rId3">
            <a:alphaModFix/>
          </a:blip>
          <a:stretch>
            <a:fillRect/>
          </a:stretch>
        </p:blipFill>
        <p:spPr>
          <a:xfrm>
            <a:off x="1176988" y="970375"/>
            <a:ext cx="6790021" cy="3849226"/>
          </a:xfrm>
          <a:prstGeom prst="rect">
            <a:avLst/>
          </a:prstGeom>
          <a:noFill/>
          <a:ln>
            <a:noFill/>
          </a:ln>
          <a:effectLst>
            <a:outerShdw blurRad="57150" rotWithShape="0" algn="bl" dir="3600000" dist="2095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6"/>
          <p:cNvSpPr txBox="1"/>
          <p:nvPr>
            <p:ph type="ctrTitle"/>
          </p:nvPr>
        </p:nvSpPr>
        <p:spPr>
          <a:xfrm>
            <a:off x="618825" y="411675"/>
            <a:ext cx="26865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Coûts équipe</a:t>
            </a:r>
            <a:endParaRPr/>
          </a:p>
        </p:txBody>
      </p:sp>
      <p:graphicFrame>
        <p:nvGraphicFramePr>
          <p:cNvPr id="1032" name="Google Shape;1032;p36"/>
          <p:cNvGraphicFramePr/>
          <p:nvPr/>
        </p:nvGraphicFramePr>
        <p:xfrm>
          <a:off x="166500" y="1522100"/>
          <a:ext cx="3000000" cy="3000000"/>
        </p:xfrm>
        <a:graphic>
          <a:graphicData uri="http://schemas.openxmlformats.org/drawingml/2006/table">
            <a:tbl>
              <a:tblPr>
                <a:noFill/>
                <a:tableStyleId>{3944C5D8-7509-4375-AF74-E2FAB3080206}</a:tableStyleId>
              </a:tblPr>
              <a:tblGrid>
                <a:gridCol w="2105025"/>
                <a:gridCol w="1714500"/>
                <a:gridCol w="1600200"/>
                <a:gridCol w="1038225"/>
                <a:gridCol w="1038225"/>
                <a:gridCol w="952500"/>
              </a:tblGrid>
              <a:tr h="333375">
                <a:tc>
                  <a:txBody>
                    <a:bodyPr/>
                    <a:lstStyle/>
                    <a:p>
                      <a:pPr indent="0" lvl="0" marL="0" rtl="0" algn="ctr">
                        <a:lnSpc>
                          <a:spcPct val="115000"/>
                        </a:lnSpc>
                        <a:spcBef>
                          <a:spcPts val="0"/>
                        </a:spcBef>
                        <a:spcAft>
                          <a:spcPts val="0"/>
                        </a:spcAft>
                        <a:buNone/>
                      </a:pPr>
                      <a:r>
                        <a:rPr b="1" lang="fr" sz="1000"/>
                        <a:t>Ressources techniques</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fr" sz="1000"/>
                        <a:t>Salaire annuel minimum</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fr" sz="1000"/>
                        <a:t>Salaire annuel maximum</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fr" sz="1000"/>
                        <a:t>Taux horaire médian</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fr" sz="1000"/>
                        <a:t>Volume horaire (%)</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fr" sz="1000"/>
                        <a:t>Coût estimé</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Développeur backend</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45 000€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74 250,00€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28,71€</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30 145,50€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Développeur Application Mobile</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34 000€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55 000€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21,43€</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22 501,50€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UX/UI Designer</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35 625€</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57 883€</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22,86€</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12 001,50€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Data Scientist</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39 572€</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71 128€</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25,92€</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27 216,00€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Product Owner</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40 000€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62 500€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25,91€</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27 205,50€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Scrum master</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40 000€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62 500€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25,64€</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13 461,00€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ctr">
                        <a:lnSpc>
                          <a:spcPct val="115000"/>
                        </a:lnSpc>
                        <a:spcBef>
                          <a:spcPts val="0"/>
                        </a:spcBef>
                        <a:spcAft>
                          <a:spcPts val="0"/>
                        </a:spcAft>
                        <a:buNone/>
                      </a:pPr>
                      <a:r>
                        <a:rPr lang="fr" sz="1000">
                          <a:solidFill>
                            <a:schemeClr val="dk2"/>
                          </a:solidFill>
                        </a:rPr>
                        <a:t>QA analyst</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39 000€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74 100€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25,55€</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c>
                  <a:txBody>
                    <a:bodyPr/>
                    <a:lstStyle/>
                    <a:p>
                      <a:pPr indent="0" lvl="0" marL="0" rtl="0" algn="ctr">
                        <a:lnSpc>
                          <a:spcPct val="115000"/>
                        </a:lnSpc>
                        <a:spcBef>
                          <a:spcPts val="0"/>
                        </a:spcBef>
                        <a:spcAft>
                          <a:spcPts val="0"/>
                        </a:spcAft>
                        <a:buNone/>
                      </a:pPr>
                      <a:r>
                        <a:rPr lang="fr" sz="1000">
                          <a:solidFill>
                            <a:schemeClr val="dk2"/>
                          </a:solidFill>
                        </a:rPr>
                        <a:t>26 827,50€</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82180"/>
                      </a:srgbClr>
                    </a:solidFill>
                  </a:tcPr>
                </a:tc>
              </a:tr>
              <a:tr h="200025">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000"/>
                        <a:t>159 358,50€</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sp>
        <p:nvSpPr>
          <p:cNvPr id="1033" name="Google Shape;1033;p36"/>
          <p:cNvSpPr txBox="1"/>
          <p:nvPr/>
        </p:nvSpPr>
        <p:spPr>
          <a:xfrm>
            <a:off x="166500" y="4035775"/>
            <a:ext cx="4635600" cy="400200"/>
          </a:xfrm>
          <a:prstGeom prst="rect">
            <a:avLst/>
          </a:prstGeom>
          <a:solidFill>
            <a:srgbClr val="3F3F3F">
              <a:alpha val="8218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DM Sans"/>
                <a:ea typeface="DM Sans"/>
                <a:cs typeface="DM Sans"/>
                <a:sym typeface="DM Sans"/>
              </a:rPr>
              <a:t>Durée du développement estimé : 7 mois</a:t>
            </a:r>
            <a:endParaRPr>
              <a:solidFill>
                <a:schemeClr val="lt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37"/>
          <p:cNvSpPr txBox="1"/>
          <p:nvPr>
            <p:ph type="ctrTitle"/>
          </p:nvPr>
        </p:nvSpPr>
        <p:spPr>
          <a:xfrm>
            <a:off x="618825" y="411675"/>
            <a:ext cx="47151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Budget</a:t>
            </a:r>
            <a:r>
              <a:rPr lang="fr"/>
              <a:t> infrastructure</a:t>
            </a:r>
            <a:endParaRPr/>
          </a:p>
        </p:txBody>
      </p:sp>
      <p:graphicFrame>
        <p:nvGraphicFramePr>
          <p:cNvPr id="1039" name="Google Shape;1039;p37"/>
          <p:cNvGraphicFramePr/>
          <p:nvPr/>
        </p:nvGraphicFramePr>
        <p:xfrm>
          <a:off x="237075" y="1712600"/>
          <a:ext cx="3000000" cy="3000000"/>
        </p:xfrm>
        <a:graphic>
          <a:graphicData uri="http://schemas.openxmlformats.org/drawingml/2006/table">
            <a:tbl>
              <a:tblPr>
                <a:noFill/>
                <a:tableStyleId>{3944C5D8-7509-4375-AF74-E2FAB3080206}</a:tableStyleId>
              </a:tblPr>
              <a:tblGrid>
                <a:gridCol w="2876550"/>
                <a:gridCol w="2047875"/>
                <a:gridCol w="1657350"/>
                <a:gridCol w="1809750"/>
              </a:tblGrid>
              <a:tr h="200025">
                <a:tc>
                  <a:txBody>
                    <a:bodyPr/>
                    <a:lstStyle/>
                    <a:p>
                      <a:pPr indent="0" lvl="0" marL="0" rtl="0" algn="ctr">
                        <a:lnSpc>
                          <a:spcPct val="115000"/>
                        </a:lnSpc>
                        <a:spcBef>
                          <a:spcPts val="0"/>
                        </a:spcBef>
                        <a:spcAft>
                          <a:spcPts val="0"/>
                        </a:spcAft>
                        <a:buNone/>
                      </a:pPr>
                      <a:r>
                        <a:rPr b="1" lang="fr" sz="1000"/>
                        <a:t>Services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t>Unité de mesure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t>Coût mensuel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t>Coûts estimés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200025">
                <a:tc>
                  <a:txBody>
                    <a:bodyPr/>
                    <a:lstStyle/>
                    <a:p>
                      <a:pPr indent="0" lvl="0" marL="0" rtl="0" algn="l">
                        <a:lnSpc>
                          <a:spcPct val="115000"/>
                        </a:lnSpc>
                        <a:spcBef>
                          <a:spcPts val="0"/>
                        </a:spcBef>
                        <a:spcAft>
                          <a:spcPts val="0"/>
                        </a:spcAft>
                        <a:buNone/>
                      </a:pPr>
                      <a:r>
                        <a:rPr lang="fr" sz="1000">
                          <a:solidFill>
                            <a:schemeClr val="dk2"/>
                          </a:solidFill>
                        </a:rPr>
                        <a:t>Azure machine Learning</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l">
                        <a:lnSpc>
                          <a:spcPct val="115000"/>
                        </a:lnSpc>
                        <a:spcBef>
                          <a:spcPts val="0"/>
                        </a:spcBef>
                        <a:spcAft>
                          <a:spcPts val="0"/>
                        </a:spcAft>
                        <a:buNone/>
                      </a:pPr>
                      <a:r>
                        <a:rPr lang="fr" sz="1000">
                          <a:solidFill>
                            <a:schemeClr val="dk2"/>
                          </a:solidFill>
                        </a:rPr>
                        <a:t>Calcul haute performance</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2 846,54€</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19 925,78€</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r>
              <a:tr h="200025">
                <a:tc>
                  <a:txBody>
                    <a:bodyPr/>
                    <a:lstStyle/>
                    <a:p>
                      <a:pPr indent="0" lvl="0" marL="0" rtl="0" algn="l">
                        <a:lnSpc>
                          <a:spcPct val="115000"/>
                        </a:lnSpc>
                        <a:spcBef>
                          <a:spcPts val="0"/>
                        </a:spcBef>
                        <a:spcAft>
                          <a:spcPts val="0"/>
                        </a:spcAft>
                        <a:buNone/>
                      </a:pPr>
                      <a:r>
                        <a:rPr lang="fr" sz="1000">
                          <a:solidFill>
                            <a:schemeClr val="dk2"/>
                          </a:solidFill>
                        </a:rPr>
                        <a:t>Azure App service</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l">
                        <a:lnSpc>
                          <a:spcPct val="115000"/>
                        </a:lnSpc>
                        <a:spcBef>
                          <a:spcPts val="0"/>
                        </a:spcBef>
                        <a:spcAft>
                          <a:spcPts val="0"/>
                        </a:spcAft>
                        <a:buNone/>
                      </a:pPr>
                      <a:r>
                        <a:rPr lang="fr" sz="1000">
                          <a:solidFill>
                            <a:schemeClr val="dk2"/>
                          </a:solidFill>
                        </a:rPr>
                        <a:t>Formule Premium</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183€</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1 284€</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r>
              <a:tr h="200025">
                <a:tc>
                  <a:txBody>
                    <a:bodyPr/>
                    <a:lstStyle/>
                    <a:p>
                      <a:pPr indent="0" lvl="0" marL="0" rtl="0" algn="l">
                        <a:lnSpc>
                          <a:spcPct val="115000"/>
                        </a:lnSpc>
                        <a:spcBef>
                          <a:spcPts val="0"/>
                        </a:spcBef>
                        <a:spcAft>
                          <a:spcPts val="0"/>
                        </a:spcAft>
                        <a:buNone/>
                      </a:pPr>
                      <a:r>
                        <a:rPr lang="fr" sz="1000">
                          <a:solidFill>
                            <a:schemeClr val="dk2"/>
                          </a:solidFill>
                        </a:rPr>
                        <a:t>Azure Databricks</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l">
                        <a:lnSpc>
                          <a:spcPct val="115000"/>
                        </a:lnSpc>
                        <a:spcBef>
                          <a:spcPts val="0"/>
                        </a:spcBef>
                        <a:spcAft>
                          <a:spcPts val="0"/>
                        </a:spcAft>
                        <a:buNone/>
                      </a:pPr>
                      <a:r>
                        <a:rPr lang="fr" sz="1000">
                          <a:solidFill>
                            <a:schemeClr val="dk2"/>
                          </a:solidFill>
                        </a:rPr>
                        <a:t>Prix forfaitaire + Unité Databricks</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417€</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2 918€</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r>
              <a:tr h="200025">
                <a:tc>
                  <a:txBody>
                    <a:bodyPr/>
                    <a:lstStyle/>
                    <a:p>
                      <a:pPr indent="0" lvl="0" marL="0" rtl="0" algn="l">
                        <a:lnSpc>
                          <a:spcPct val="115000"/>
                        </a:lnSpc>
                        <a:spcBef>
                          <a:spcPts val="0"/>
                        </a:spcBef>
                        <a:spcAft>
                          <a:spcPts val="0"/>
                        </a:spcAft>
                        <a:buNone/>
                      </a:pPr>
                      <a:r>
                        <a:rPr lang="fr" sz="1000">
                          <a:solidFill>
                            <a:schemeClr val="dk2"/>
                          </a:solidFill>
                        </a:rPr>
                        <a:t>Base de données Azure Pour MySQL</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l">
                        <a:lnSpc>
                          <a:spcPct val="115000"/>
                        </a:lnSpc>
                        <a:spcBef>
                          <a:spcPts val="0"/>
                        </a:spcBef>
                        <a:spcAft>
                          <a:spcPts val="0"/>
                        </a:spcAft>
                        <a:buNone/>
                      </a:pPr>
                      <a:r>
                        <a:rPr lang="fr" sz="1000">
                          <a:solidFill>
                            <a:schemeClr val="dk2"/>
                          </a:solidFill>
                        </a:rPr>
                        <a:t>Prix forfaitaire - Autoscaling</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532,50€</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3 727,50€</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r>
              <a:tr h="200025">
                <a:tc>
                  <a:txBody>
                    <a:bodyPr/>
                    <a:lstStyle/>
                    <a:p>
                      <a:pPr indent="0" lvl="0" marL="0" rtl="0" algn="l">
                        <a:lnSpc>
                          <a:spcPct val="115000"/>
                        </a:lnSpc>
                        <a:spcBef>
                          <a:spcPts val="0"/>
                        </a:spcBef>
                        <a:spcAft>
                          <a:spcPts val="0"/>
                        </a:spcAft>
                        <a:buNone/>
                      </a:pPr>
                      <a:r>
                        <a:rPr lang="fr" sz="1000">
                          <a:solidFill>
                            <a:schemeClr val="dk2"/>
                          </a:solidFill>
                        </a:rPr>
                        <a:t>Azure Cosmos DB</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l">
                        <a:lnSpc>
                          <a:spcPct val="115000"/>
                        </a:lnSpc>
                        <a:spcBef>
                          <a:spcPts val="0"/>
                        </a:spcBef>
                        <a:spcAft>
                          <a:spcPts val="0"/>
                        </a:spcAft>
                        <a:buNone/>
                      </a:pPr>
                      <a:r>
                        <a:rPr lang="fr" sz="1000">
                          <a:solidFill>
                            <a:schemeClr val="dk2"/>
                          </a:solidFill>
                        </a:rPr>
                        <a:t>Prix forfaitaire - Autoscaling</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2 731€</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19 114€</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r>
              <a:tr h="200025">
                <a:tc>
                  <a:txBody>
                    <a:bodyPr/>
                    <a:lstStyle/>
                    <a:p>
                      <a:pPr indent="0" lvl="0" marL="0" rtl="0" algn="l">
                        <a:lnSpc>
                          <a:spcPct val="115000"/>
                        </a:lnSpc>
                        <a:spcBef>
                          <a:spcPts val="0"/>
                        </a:spcBef>
                        <a:spcAft>
                          <a:spcPts val="0"/>
                        </a:spcAft>
                        <a:buNone/>
                      </a:pPr>
                      <a:r>
                        <a:rPr lang="fr" sz="1000">
                          <a:solidFill>
                            <a:schemeClr val="dk2"/>
                          </a:solidFill>
                        </a:rPr>
                        <a:t>Azure Kubernetes</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l">
                        <a:lnSpc>
                          <a:spcPct val="115000"/>
                        </a:lnSpc>
                        <a:spcBef>
                          <a:spcPts val="0"/>
                        </a:spcBef>
                        <a:spcAft>
                          <a:spcPts val="0"/>
                        </a:spcAft>
                        <a:buNone/>
                      </a:pPr>
                      <a:r>
                        <a:rPr lang="fr" sz="1000">
                          <a:solidFill>
                            <a:schemeClr val="dk2"/>
                          </a:solidFill>
                        </a:rPr>
                        <a:t>Cluster haute performance</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625€</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c>
                  <a:txBody>
                    <a:bodyPr/>
                    <a:lstStyle/>
                    <a:p>
                      <a:pPr indent="0" lvl="0" marL="0" rtl="0" algn="r">
                        <a:lnSpc>
                          <a:spcPct val="115000"/>
                        </a:lnSpc>
                        <a:spcBef>
                          <a:spcPts val="0"/>
                        </a:spcBef>
                        <a:spcAft>
                          <a:spcPts val="0"/>
                        </a:spcAft>
                        <a:buNone/>
                      </a:pPr>
                      <a:r>
                        <a:rPr lang="fr" sz="1000">
                          <a:solidFill>
                            <a:schemeClr val="dk2"/>
                          </a:solidFill>
                        </a:rPr>
                        <a:t>4 372€</a:t>
                      </a:r>
                      <a:endParaRPr sz="1000">
                        <a:solidFill>
                          <a:schemeClr val="dk2"/>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alpha val="64709"/>
                      </a:srgbClr>
                    </a:solidFill>
                  </a:tcPr>
                </a:tc>
              </a:tr>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fr" sz="1000">
                          <a:solidFill>
                            <a:schemeClr val="dk2"/>
                          </a:solidFill>
                        </a:rPr>
                        <a:t>Total</a:t>
                      </a:r>
                      <a:endParaRPr b="1" sz="1000">
                        <a:solidFill>
                          <a:schemeClr val="dk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fr" sz="1000"/>
                        <a:t>7 334,43€</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r">
                        <a:lnSpc>
                          <a:spcPct val="115000"/>
                        </a:lnSpc>
                        <a:spcBef>
                          <a:spcPts val="0"/>
                        </a:spcBef>
                        <a:spcAft>
                          <a:spcPts val="0"/>
                        </a:spcAft>
                        <a:buNone/>
                      </a:pPr>
                      <a:r>
                        <a:rPr b="1" lang="fr" sz="1000"/>
                        <a:t>51 341,01€</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38"/>
          <p:cNvSpPr txBox="1"/>
          <p:nvPr>
            <p:ph type="ctrTitle"/>
          </p:nvPr>
        </p:nvSpPr>
        <p:spPr>
          <a:xfrm>
            <a:off x="618825" y="2592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Total</a:t>
            </a:r>
            <a:endParaRPr/>
          </a:p>
        </p:txBody>
      </p:sp>
      <p:sp>
        <p:nvSpPr>
          <p:cNvPr id="1045" name="Google Shape;1045;p38"/>
          <p:cNvSpPr txBox="1"/>
          <p:nvPr>
            <p:ph idx="1" type="body"/>
          </p:nvPr>
        </p:nvSpPr>
        <p:spPr>
          <a:xfrm>
            <a:off x="3548375" y="1365250"/>
            <a:ext cx="4228500" cy="1328400"/>
          </a:xfrm>
          <a:prstGeom prst="rect">
            <a:avLst/>
          </a:prstGeom>
          <a:solidFill>
            <a:srgbClr val="3F3F3F">
              <a:alpha val="82180"/>
            </a:srgbClr>
          </a:solidFill>
          <a:effectLst>
            <a:outerShdw blurRad="57150" rotWithShape="0" algn="bl" dir="3000000" dist="2095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fr">
                <a:solidFill>
                  <a:schemeClr val="accent2"/>
                </a:solidFill>
              </a:rPr>
              <a:t>développement (7 mois) : </a:t>
            </a:r>
            <a:br>
              <a:rPr lang="fr">
                <a:solidFill>
                  <a:schemeClr val="accent2"/>
                </a:solidFill>
              </a:rPr>
            </a:br>
            <a:r>
              <a:rPr lang="fr">
                <a:solidFill>
                  <a:schemeClr val="accent2"/>
                </a:solidFill>
              </a:rPr>
              <a:t>	</a:t>
            </a:r>
            <a:r>
              <a:rPr lang="fr" sz="2250">
                <a:solidFill>
                  <a:srgbClr val="E8EAED"/>
                </a:solidFill>
                <a:latin typeface="Arial"/>
                <a:ea typeface="Arial"/>
                <a:cs typeface="Arial"/>
                <a:sym typeface="Arial"/>
              </a:rPr>
              <a:t>210700€</a:t>
            </a:r>
            <a:endParaRPr sz="2250">
              <a:solidFill>
                <a:srgbClr val="E8EAED"/>
              </a:solidFill>
              <a:latin typeface="Arial"/>
              <a:ea typeface="Arial"/>
              <a:cs typeface="Arial"/>
              <a:sym typeface="Arial"/>
            </a:endParaRPr>
          </a:p>
          <a:p>
            <a:pPr indent="-342900" lvl="0" marL="457200" rtl="0" algn="l">
              <a:spcBef>
                <a:spcPts val="0"/>
              </a:spcBef>
              <a:spcAft>
                <a:spcPts val="0"/>
              </a:spcAft>
              <a:buClr>
                <a:schemeClr val="accent2"/>
              </a:buClr>
              <a:buSzPts val="1800"/>
              <a:buChar char="●"/>
            </a:pPr>
            <a:r>
              <a:rPr lang="fr">
                <a:solidFill>
                  <a:schemeClr val="accent2"/>
                </a:solidFill>
              </a:rPr>
              <a:t>exploitation</a:t>
            </a:r>
            <a:r>
              <a:rPr lang="fr">
                <a:solidFill>
                  <a:schemeClr val="accent2"/>
                </a:solidFill>
              </a:rPr>
              <a:t> (1 mois) : </a:t>
            </a:r>
            <a:br>
              <a:rPr lang="fr">
                <a:solidFill>
                  <a:schemeClr val="accent2"/>
                </a:solidFill>
              </a:rPr>
            </a:br>
            <a:r>
              <a:rPr lang="fr">
                <a:solidFill>
                  <a:schemeClr val="accent2"/>
                </a:solidFill>
              </a:rPr>
              <a:t>	</a:t>
            </a:r>
            <a:r>
              <a:rPr lang="fr" sz="2250">
                <a:solidFill>
                  <a:srgbClr val="E8EAED"/>
                </a:solidFill>
                <a:latin typeface="Arial"/>
                <a:ea typeface="Arial"/>
                <a:cs typeface="Arial"/>
                <a:sym typeface="Arial"/>
              </a:rPr>
              <a:t>20600€</a:t>
            </a:r>
            <a:endParaRPr sz="2250">
              <a:solidFill>
                <a:srgbClr val="E8EAED"/>
              </a:solidFill>
              <a:highlight>
                <a:srgbClr val="303134"/>
              </a:highlight>
              <a:latin typeface="Arial"/>
              <a:ea typeface="Arial"/>
              <a:cs typeface="Arial"/>
              <a:sym typeface="Arial"/>
            </a:endParaRPr>
          </a:p>
        </p:txBody>
      </p:sp>
      <p:sp>
        <p:nvSpPr>
          <p:cNvPr id="1046" name="Google Shape;1046;p38"/>
          <p:cNvSpPr txBox="1"/>
          <p:nvPr/>
        </p:nvSpPr>
        <p:spPr>
          <a:xfrm>
            <a:off x="1367138" y="1646225"/>
            <a:ext cx="2102700" cy="5388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accent2"/>
                </a:solidFill>
                <a:latin typeface="DM Sans"/>
                <a:ea typeface="DM Sans"/>
                <a:cs typeface="DM Sans"/>
                <a:sym typeface="DM Sans"/>
              </a:rPr>
              <a:t>Coûts</a:t>
            </a:r>
            <a:r>
              <a:rPr b="1" lang="fr" sz="2300">
                <a:solidFill>
                  <a:schemeClr val="accent2"/>
                </a:solidFill>
                <a:latin typeface="DM Sans"/>
                <a:ea typeface="DM Sans"/>
                <a:cs typeface="DM Sans"/>
                <a:sym typeface="DM Sans"/>
              </a:rPr>
              <a:t> 	:</a:t>
            </a:r>
            <a:endParaRPr b="1" sz="2300">
              <a:solidFill>
                <a:schemeClr val="accent2"/>
              </a:solidFill>
              <a:latin typeface="DM Sans"/>
              <a:ea typeface="DM Sans"/>
              <a:cs typeface="DM Sans"/>
              <a:sym typeface="DM Sans"/>
            </a:endParaRPr>
          </a:p>
        </p:txBody>
      </p:sp>
      <p:sp>
        <p:nvSpPr>
          <p:cNvPr id="1047" name="Google Shape;1047;p38"/>
          <p:cNvSpPr txBox="1"/>
          <p:nvPr>
            <p:ph idx="1" type="body"/>
          </p:nvPr>
        </p:nvSpPr>
        <p:spPr>
          <a:xfrm>
            <a:off x="3548375" y="2973950"/>
            <a:ext cx="4228500" cy="1146000"/>
          </a:xfrm>
          <a:prstGeom prst="rect">
            <a:avLst/>
          </a:prstGeom>
          <a:solidFill>
            <a:srgbClr val="3F3F3F">
              <a:alpha val="82180"/>
            </a:srgbClr>
          </a:solidFill>
          <a:effectLst>
            <a:outerShdw blurRad="57150" rotWithShape="0" algn="bl" dir="3000000" dist="2095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fr">
                <a:solidFill>
                  <a:schemeClr val="lt1"/>
                </a:solidFill>
              </a:rPr>
              <a:t>1ère année d’exploitation</a:t>
            </a:r>
            <a:br>
              <a:rPr lang="fr">
                <a:solidFill>
                  <a:schemeClr val="lt1"/>
                </a:solidFill>
              </a:rPr>
            </a:br>
            <a:r>
              <a:rPr lang="fr">
                <a:solidFill>
                  <a:schemeClr val="lt1"/>
                </a:solidFill>
              </a:rPr>
              <a:t>	</a:t>
            </a:r>
            <a:r>
              <a:rPr lang="fr" sz="2250">
                <a:solidFill>
                  <a:srgbClr val="E8EAED"/>
                </a:solidFill>
                <a:latin typeface="Arial"/>
                <a:ea typeface="Arial"/>
                <a:cs typeface="Arial"/>
                <a:sym typeface="Arial"/>
              </a:rPr>
              <a:t>51000000</a:t>
            </a:r>
            <a:r>
              <a:rPr lang="fr" sz="2250">
                <a:solidFill>
                  <a:srgbClr val="E8EAED"/>
                </a:solidFill>
                <a:latin typeface="Arial"/>
                <a:ea typeface="Arial"/>
                <a:cs typeface="Arial"/>
                <a:sym typeface="Arial"/>
              </a:rPr>
              <a:t>€</a:t>
            </a:r>
            <a:endParaRPr sz="2250">
              <a:solidFill>
                <a:srgbClr val="E8EAED"/>
              </a:solidFill>
              <a:latin typeface="Arial"/>
              <a:ea typeface="Arial"/>
              <a:cs typeface="Arial"/>
              <a:sym typeface="Arial"/>
            </a:endParaRPr>
          </a:p>
          <a:p>
            <a:pPr indent="-342900" lvl="0" marL="457200" rtl="0" algn="l">
              <a:spcBef>
                <a:spcPts val="0"/>
              </a:spcBef>
              <a:spcAft>
                <a:spcPts val="0"/>
              </a:spcAft>
              <a:buClr>
                <a:schemeClr val="lt1"/>
              </a:buClr>
              <a:buSzPts val="1800"/>
              <a:buChar char="●"/>
            </a:pPr>
            <a:r>
              <a:rPr lang="fr">
                <a:solidFill>
                  <a:schemeClr val="lt1"/>
                </a:solidFill>
              </a:rPr>
              <a:t>+8% par an</a:t>
            </a:r>
            <a:endParaRPr sz="2250">
              <a:solidFill>
                <a:srgbClr val="E8EAED"/>
              </a:solidFill>
              <a:latin typeface="Arial"/>
              <a:ea typeface="Arial"/>
              <a:cs typeface="Arial"/>
              <a:sym typeface="Arial"/>
            </a:endParaRPr>
          </a:p>
        </p:txBody>
      </p:sp>
      <p:sp>
        <p:nvSpPr>
          <p:cNvPr id="1048" name="Google Shape;1048;p38"/>
          <p:cNvSpPr txBox="1"/>
          <p:nvPr/>
        </p:nvSpPr>
        <p:spPr>
          <a:xfrm>
            <a:off x="1367138" y="3050300"/>
            <a:ext cx="2102700" cy="5388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DM Sans"/>
                <a:ea typeface="DM Sans"/>
                <a:cs typeface="DM Sans"/>
                <a:sym typeface="DM Sans"/>
              </a:rPr>
              <a:t>Bénéfice</a:t>
            </a:r>
            <a:r>
              <a:rPr b="1" lang="fr" sz="2300">
                <a:solidFill>
                  <a:schemeClr val="lt1"/>
                </a:solidFill>
                <a:latin typeface="DM Sans"/>
                <a:ea typeface="DM Sans"/>
                <a:cs typeface="DM Sans"/>
                <a:sym typeface="DM Sans"/>
              </a:rPr>
              <a:t> 		:</a:t>
            </a:r>
            <a:endParaRPr b="1" sz="2300">
              <a:solidFill>
                <a:schemeClr val="lt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39"/>
          <p:cNvSpPr txBox="1"/>
          <p:nvPr>
            <p:ph type="ctrTitle"/>
          </p:nvPr>
        </p:nvSpPr>
        <p:spPr>
          <a:xfrm>
            <a:off x="618825" y="183075"/>
            <a:ext cx="59994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Evaluation des risques</a:t>
            </a:r>
            <a:endParaRPr/>
          </a:p>
        </p:txBody>
      </p:sp>
      <p:grpSp>
        <p:nvGrpSpPr>
          <p:cNvPr id="1054" name="Google Shape;1054;p39"/>
          <p:cNvGrpSpPr/>
          <p:nvPr/>
        </p:nvGrpSpPr>
        <p:grpSpPr>
          <a:xfrm>
            <a:off x="1259400" y="787675"/>
            <a:ext cx="6625200" cy="4266000"/>
            <a:chOff x="1305275" y="818450"/>
            <a:chExt cx="6625200" cy="4266000"/>
          </a:xfrm>
        </p:grpSpPr>
        <p:sp>
          <p:nvSpPr>
            <p:cNvPr id="1055" name="Google Shape;1055;p39"/>
            <p:cNvSpPr/>
            <p:nvPr/>
          </p:nvSpPr>
          <p:spPr>
            <a:xfrm>
              <a:off x="1305275" y="818450"/>
              <a:ext cx="6625200" cy="4266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6" name="Google Shape;1056;p39" title="Graphique"/>
            <p:cNvPicPr preferRelativeResize="0"/>
            <p:nvPr/>
          </p:nvPicPr>
          <p:blipFill>
            <a:blip r:embed="rId3">
              <a:alphaModFix/>
            </a:blip>
            <a:stretch>
              <a:fillRect/>
            </a:stretch>
          </p:blipFill>
          <p:spPr>
            <a:xfrm>
              <a:off x="1317425" y="837074"/>
              <a:ext cx="6579698" cy="4069326"/>
            </a:xfrm>
            <a:prstGeom prst="rect">
              <a:avLst/>
            </a:prstGeom>
            <a:noFill/>
            <a:ln>
              <a:noFill/>
            </a:ln>
          </p:spPr>
        </p:pic>
        <p:sp>
          <p:nvSpPr>
            <p:cNvPr id="1057" name="Google Shape;1057;p39"/>
            <p:cNvSpPr txBox="1"/>
            <p:nvPr/>
          </p:nvSpPr>
          <p:spPr>
            <a:xfrm>
              <a:off x="4318000" y="959550"/>
              <a:ext cx="7338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Budget</a:t>
              </a:r>
              <a:endParaRPr sz="900">
                <a:latin typeface="DM Sans"/>
                <a:ea typeface="DM Sans"/>
                <a:cs typeface="DM Sans"/>
                <a:sym typeface="DM Sans"/>
              </a:endParaRPr>
            </a:p>
          </p:txBody>
        </p:sp>
        <p:sp>
          <p:nvSpPr>
            <p:cNvPr id="1058" name="Google Shape;1058;p39"/>
            <p:cNvSpPr txBox="1"/>
            <p:nvPr/>
          </p:nvSpPr>
          <p:spPr>
            <a:xfrm>
              <a:off x="5136425" y="1128875"/>
              <a:ext cx="7338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Délais</a:t>
              </a:r>
              <a:endParaRPr sz="900">
                <a:latin typeface="DM Sans"/>
                <a:ea typeface="DM Sans"/>
                <a:cs typeface="DM Sans"/>
                <a:sym typeface="DM Sans"/>
              </a:endParaRPr>
            </a:p>
          </p:txBody>
        </p:sp>
        <p:sp>
          <p:nvSpPr>
            <p:cNvPr id="1059" name="Google Shape;1059;p39"/>
            <p:cNvSpPr txBox="1"/>
            <p:nvPr/>
          </p:nvSpPr>
          <p:spPr>
            <a:xfrm>
              <a:off x="5827875" y="1574600"/>
              <a:ext cx="16017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Produit non-conforme</a:t>
              </a:r>
              <a:endParaRPr sz="900">
                <a:latin typeface="DM Sans"/>
                <a:ea typeface="DM Sans"/>
                <a:cs typeface="DM Sans"/>
                <a:sym typeface="DM Sans"/>
              </a:endParaRPr>
            </a:p>
          </p:txBody>
        </p:sp>
        <p:sp>
          <p:nvSpPr>
            <p:cNvPr id="1060" name="Google Shape;1060;p39"/>
            <p:cNvSpPr txBox="1"/>
            <p:nvPr/>
          </p:nvSpPr>
          <p:spPr>
            <a:xfrm>
              <a:off x="6194750" y="2317813"/>
              <a:ext cx="16017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Produit non-fonctionnel</a:t>
              </a:r>
              <a:endParaRPr sz="900">
                <a:latin typeface="DM Sans"/>
                <a:ea typeface="DM Sans"/>
                <a:cs typeface="DM Sans"/>
                <a:sym typeface="DM Sans"/>
              </a:endParaRPr>
            </a:p>
          </p:txBody>
        </p:sp>
        <p:sp>
          <p:nvSpPr>
            <p:cNvPr id="1061" name="Google Shape;1061;p39"/>
            <p:cNvSpPr txBox="1"/>
            <p:nvPr/>
          </p:nvSpPr>
          <p:spPr>
            <a:xfrm>
              <a:off x="6258400" y="3126825"/>
              <a:ext cx="12981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Requêtes lentes</a:t>
              </a:r>
              <a:endParaRPr sz="900">
                <a:latin typeface="DM Sans"/>
                <a:ea typeface="DM Sans"/>
                <a:cs typeface="DM Sans"/>
                <a:sym typeface="DM Sans"/>
              </a:endParaRPr>
            </a:p>
          </p:txBody>
        </p:sp>
        <p:sp>
          <p:nvSpPr>
            <p:cNvPr id="1062" name="Google Shape;1062;p39"/>
            <p:cNvSpPr txBox="1"/>
            <p:nvPr/>
          </p:nvSpPr>
          <p:spPr>
            <a:xfrm>
              <a:off x="5750400" y="4121650"/>
              <a:ext cx="21468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Prédictions peu performantes</a:t>
              </a:r>
              <a:endParaRPr sz="900">
                <a:latin typeface="DM Sans"/>
                <a:ea typeface="DM Sans"/>
                <a:cs typeface="DM Sans"/>
                <a:sym typeface="DM Sans"/>
              </a:endParaRPr>
            </a:p>
          </p:txBody>
        </p:sp>
        <p:sp>
          <p:nvSpPr>
            <p:cNvPr id="1063" name="Google Shape;1063;p39"/>
            <p:cNvSpPr txBox="1"/>
            <p:nvPr/>
          </p:nvSpPr>
          <p:spPr>
            <a:xfrm>
              <a:off x="4979400" y="4587325"/>
              <a:ext cx="27111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Recommandations</a:t>
              </a:r>
              <a:r>
                <a:rPr lang="fr" sz="900">
                  <a:latin typeface="DM Sans"/>
                  <a:ea typeface="DM Sans"/>
                  <a:cs typeface="DM Sans"/>
                  <a:sym typeface="DM Sans"/>
                </a:rPr>
                <a:t> peu performantes</a:t>
              </a:r>
              <a:endParaRPr sz="900">
                <a:latin typeface="DM Sans"/>
                <a:ea typeface="DM Sans"/>
                <a:cs typeface="DM Sans"/>
                <a:sym typeface="DM Sans"/>
              </a:endParaRPr>
            </a:p>
          </p:txBody>
        </p:sp>
        <p:sp>
          <p:nvSpPr>
            <p:cNvPr id="1064" name="Google Shape;1064;p39"/>
            <p:cNvSpPr txBox="1"/>
            <p:nvPr/>
          </p:nvSpPr>
          <p:spPr>
            <a:xfrm>
              <a:off x="4238575" y="4622600"/>
              <a:ext cx="813300" cy="4617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DM Sans"/>
                  <a:ea typeface="DM Sans"/>
                  <a:cs typeface="DM Sans"/>
                  <a:sym typeface="DM Sans"/>
                </a:rPr>
                <a:t>Manque de ressources</a:t>
              </a:r>
              <a:endParaRPr sz="900">
                <a:latin typeface="DM Sans"/>
                <a:ea typeface="DM Sans"/>
                <a:cs typeface="DM Sans"/>
                <a:sym typeface="DM Sans"/>
              </a:endParaRPr>
            </a:p>
          </p:txBody>
        </p:sp>
        <p:sp>
          <p:nvSpPr>
            <p:cNvPr id="1065" name="Google Shape;1065;p39"/>
            <p:cNvSpPr txBox="1"/>
            <p:nvPr/>
          </p:nvSpPr>
          <p:spPr>
            <a:xfrm>
              <a:off x="2370675" y="4587325"/>
              <a:ext cx="17499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DM Sans"/>
                  <a:ea typeface="DM Sans"/>
                  <a:cs typeface="DM Sans"/>
                  <a:sym typeface="DM Sans"/>
                </a:rPr>
                <a:t>Changements opérationnels</a:t>
              </a:r>
              <a:endParaRPr sz="900">
                <a:latin typeface="DM Sans"/>
                <a:ea typeface="DM Sans"/>
                <a:cs typeface="DM Sans"/>
                <a:sym typeface="DM Sans"/>
              </a:endParaRPr>
            </a:p>
          </p:txBody>
        </p:sp>
        <p:sp>
          <p:nvSpPr>
            <p:cNvPr id="1066" name="Google Shape;1066;p39"/>
            <p:cNvSpPr txBox="1"/>
            <p:nvPr/>
          </p:nvSpPr>
          <p:spPr>
            <a:xfrm>
              <a:off x="1672175" y="4086375"/>
              <a:ext cx="17499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DM Sans"/>
                  <a:ea typeface="DM Sans"/>
                  <a:cs typeface="DM Sans"/>
                  <a:sym typeface="DM Sans"/>
                </a:rPr>
                <a:t>Disponibilité serveurs</a:t>
              </a:r>
              <a:endParaRPr sz="900">
                <a:latin typeface="DM Sans"/>
                <a:ea typeface="DM Sans"/>
                <a:cs typeface="DM Sans"/>
                <a:sym typeface="DM Sans"/>
              </a:endParaRPr>
            </a:p>
          </p:txBody>
        </p:sp>
        <p:sp>
          <p:nvSpPr>
            <p:cNvPr id="1067" name="Google Shape;1067;p39"/>
            <p:cNvSpPr txBox="1"/>
            <p:nvPr/>
          </p:nvSpPr>
          <p:spPr>
            <a:xfrm>
              <a:off x="1368775" y="3345550"/>
              <a:ext cx="16653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DM Sans"/>
                  <a:ea typeface="DM Sans"/>
                  <a:cs typeface="DM Sans"/>
                  <a:sym typeface="DM Sans"/>
                </a:rPr>
                <a:t>Incompréhension specs</a:t>
              </a:r>
              <a:endParaRPr sz="900">
                <a:latin typeface="DM Sans"/>
                <a:ea typeface="DM Sans"/>
                <a:cs typeface="DM Sans"/>
                <a:sym typeface="DM Sans"/>
              </a:endParaRPr>
            </a:p>
          </p:txBody>
        </p:sp>
        <p:sp>
          <p:nvSpPr>
            <p:cNvPr id="1068" name="Google Shape;1068;p39"/>
            <p:cNvSpPr txBox="1"/>
            <p:nvPr/>
          </p:nvSpPr>
          <p:spPr>
            <a:xfrm>
              <a:off x="1317425" y="2410200"/>
              <a:ext cx="16653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DM Sans"/>
                  <a:ea typeface="DM Sans"/>
                  <a:cs typeface="DM Sans"/>
                  <a:sym typeface="DM Sans"/>
                </a:rPr>
                <a:t>Conflits équipe</a:t>
              </a:r>
              <a:endParaRPr sz="900">
                <a:latin typeface="DM Sans"/>
                <a:ea typeface="DM Sans"/>
                <a:cs typeface="DM Sans"/>
                <a:sym typeface="DM Sans"/>
              </a:endParaRPr>
            </a:p>
          </p:txBody>
        </p:sp>
        <p:sp>
          <p:nvSpPr>
            <p:cNvPr id="1069" name="Google Shape;1069;p39"/>
            <p:cNvSpPr txBox="1"/>
            <p:nvPr/>
          </p:nvSpPr>
          <p:spPr>
            <a:xfrm>
              <a:off x="1714475" y="1608425"/>
              <a:ext cx="16653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DM Sans"/>
                  <a:ea typeface="DM Sans"/>
                  <a:cs typeface="DM Sans"/>
                  <a:sym typeface="DM Sans"/>
                </a:rPr>
                <a:t>Coordination équipe</a:t>
              </a:r>
              <a:endParaRPr sz="900">
                <a:latin typeface="DM Sans"/>
                <a:ea typeface="DM Sans"/>
                <a:cs typeface="DM Sans"/>
                <a:sym typeface="DM Sans"/>
              </a:endParaRPr>
            </a:p>
          </p:txBody>
        </p:sp>
        <p:sp>
          <p:nvSpPr>
            <p:cNvPr id="1070" name="Google Shape;1070;p39"/>
            <p:cNvSpPr txBox="1"/>
            <p:nvPr/>
          </p:nvSpPr>
          <p:spPr>
            <a:xfrm>
              <a:off x="2243675" y="1128875"/>
              <a:ext cx="1876800" cy="323100"/>
            </a:xfrm>
            <a:prstGeom prst="rect">
              <a:avLst/>
            </a:prstGeom>
            <a:solidFill>
              <a:schemeClr val="dk2"/>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DM Sans"/>
                  <a:ea typeface="DM Sans"/>
                  <a:cs typeface="DM Sans"/>
                  <a:sym typeface="DM Sans"/>
                </a:rPr>
                <a:t>Freins pilotage opé quotidien</a:t>
              </a:r>
              <a:endParaRPr sz="900">
                <a:latin typeface="DM Sans"/>
                <a:ea typeface="DM Sans"/>
                <a:cs typeface="DM Sans"/>
                <a:sym typeface="DM Sans"/>
              </a:endParaRPr>
            </a:p>
          </p:txBody>
        </p:sp>
        <p:sp>
          <p:nvSpPr>
            <p:cNvPr id="1071" name="Google Shape;1071;p39"/>
            <p:cNvSpPr/>
            <p:nvPr/>
          </p:nvSpPr>
          <p:spPr>
            <a:xfrm>
              <a:off x="1474600" y="2695225"/>
              <a:ext cx="225900" cy="402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40"/>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txBox="1"/>
          <p:nvPr>
            <p:ph type="ctrTitle"/>
          </p:nvPr>
        </p:nvSpPr>
        <p:spPr>
          <a:xfrm>
            <a:off x="618825" y="259275"/>
            <a:ext cx="62391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Plan d’action</a:t>
            </a:r>
            <a:endParaRPr/>
          </a:p>
        </p:txBody>
      </p:sp>
      <p:graphicFrame>
        <p:nvGraphicFramePr>
          <p:cNvPr id="1078" name="Google Shape;1078;p40"/>
          <p:cNvGraphicFramePr/>
          <p:nvPr/>
        </p:nvGraphicFramePr>
        <p:xfrm>
          <a:off x="555000" y="1013875"/>
          <a:ext cx="3000000" cy="3000000"/>
        </p:xfrm>
        <a:graphic>
          <a:graphicData uri="http://schemas.openxmlformats.org/drawingml/2006/table">
            <a:tbl>
              <a:tblPr>
                <a:noFill/>
                <a:tableStyleId>{3944C5D8-7509-4375-AF74-E2FAB3080206}</a:tableStyleId>
              </a:tblPr>
              <a:tblGrid>
                <a:gridCol w="1811275"/>
                <a:gridCol w="682025"/>
                <a:gridCol w="768125"/>
                <a:gridCol w="3580525"/>
                <a:gridCol w="1192050"/>
              </a:tblGrid>
              <a:tr h="200025">
                <a:tc>
                  <a:txBody>
                    <a:bodyPr/>
                    <a:lstStyle/>
                    <a:p>
                      <a:pPr indent="0" lvl="0" marL="0" rtl="0" algn="ctr">
                        <a:lnSpc>
                          <a:spcPct val="115000"/>
                        </a:lnSpc>
                        <a:spcBef>
                          <a:spcPts val="0"/>
                        </a:spcBef>
                        <a:spcAft>
                          <a:spcPts val="0"/>
                        </a:spcAft>
                        <a:buNone/>
                      </a:pPr>
                      <a:r>
                        <a:rPr b="1" lang="fr" sz="600"/>
                        <a:t>Risques identifiés</a:t>
                      </a:r>
                      <a:endParaRPr b="1"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600"/>
                        <a:t>Label</a:t>
                      </a:r>
                      <a:endParaRPr b="1"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600"/>
                        <a:t>Responsable</a:t>
                      </a:r>
                      <a:endParaRPr b="1"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600"/>
                        <a:t>Action prévention</a:t>
                      </a:r>
                      <a:endParaRPr b="1"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600"/>
                        <a:t>Action Réparation</a:t>
                      </a:r>
                      <a:endParaRPr b="1"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295550">
                <a:tc>
                  <a:txBody>
                    <a:bodyPr/>
                    <a:lstStyle/>
                    <a:p>
                      <a:pPr indent="0" lvl="0" marL="0" rtl="0" algn="ctr">
                        <a:lnSpc>
                          <a:spcPct val="115000"/>
                        </a:lnSpc>
                        <a:spcBef>
                          <a:spcPts val="0"/>
                        </a:spcBef>
                        <a:spcAft>
                          <a:spcPts val="0"/>
                        </a:spcAft>
                        <a:buNone/>
                      </a:pPr>
                      <a:r>
                        <a:rPr lang="fr" sz="600"/>
                        <a:t>Dépassement du budget, impossibilité de le faire évoluer en cours de projet</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fr" sz="600"/>
                        <a:t>Budget</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fr" sz="600"/>
                        <a:t>Product owner</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lang="fr" sz="600"/>
                        <a:t>- Tableau de bord du budget</a:t>
                      </a:r>
                      <a:endParaRPr sz="600"/>
                    </a:p>
                    <a:p>
                      <a:pPr indent="0" lvl="0" marL="0" rtl="0" algn="l">
                        <a:lnSpc>
                          <a:spcPct val="115000"/>
                        </a:lnSpc>
                        <a:spcBef>
                          <a:spcPts val="0"/>
                        </a:spcBef>
                        <a:spcAft>
                          <a:spcPts val="0"/>
                        </a:spcAft>
                        <a:buNone/>
                      </a:pPr>
                      <a:r>
                        <a:rPr lang="fr" sz="600"/>
                        <a:t>- Prévoir une enveloppe supplémentaire pour les dépassements éventuels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lang="fr" sz="600"/>
                        <a:t>- réévaluer la priorité des fonctionnalités</a:t>
                      </a:r>
                      <a:endParaRPr sz="600"/>
                    </a:p>
                    <a:p>
                      <a:pPr indent="0" lvl="0" marL="0" rtl="0" algn="l">
                        <a:lnSpc>
                          <a:spcPct val="115000"/>
                        </a:lnSpc>
                        <a:spcBef>
                          <a:spcPts val="0"/>
                        </a:spcBef>
                        <a:spcAft>
                          <a:spcPts val="0"/>
                        </a:spcAft>
                        <a:buNone/>
                      </a:pPr>
                      <a:r>
                        <a:rPr lang="fr" sz="600"/>
                        <a:t>- évolution du budget</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773200">
                <a:tc>
                  <a:txBody>
                    <a:bodyPr/>
                    <a:lstStyle/>
                    <a:p>
                      <a:pPr indent="0" lvl="0" marL="0" rtl="0" algn="ctr">
                        <a:lnSpc>
                          <a:spcPct val="115000"/>
                        </a:lnSpc>
                        <a:spcBef>
                          <a:spcPts val="0"/>
                        </a:spcBef>
                        <a:spcAft>
                          <a:spcPts val="0"/>
                        </a:spcAft>
                        <a:buNone/>
                      </a:pPr>
                      <a:r>
                        <a:rPr lang="fr" sz="600"/>
                        <a:t>Dépassement des délais de développement</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fr" sz="600"/>
                        <a:t>Délais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fr" sz="600"/>
                        <a:t>Scrum Master</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fr" sz="600">
                          <a:latin typeface="Roboto"/>
                          <a:ea typeface="Roboto"/>
                          <a:cs typeface="Roboto"/>
                          <a:sym typeface="Roboto"/>
                        </a:rPr>
                        <a:t>- Gestion agile,</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ré-évaluations fréquentes,</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mise en place d'un planning strict en début de projet,</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Point quotidien avec l'équipe et le Scrum Master</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Time boxing avec un court debrief à la fin</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mettre en évidence les échéances côté prestataire et côté commanditaire,</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inclure les rappels sur les échéances dans les réunions hebdomadaires,</a:t>
                      </a:r>
                      <a:endParaRPr sz="600">
                        <a:latin typeface="Roboto"/>
                        <a:ea typeface="Roboto"/>
                        <a:cs typeface="Roboto"/>
                        <a:sym typeface="Roboto"/>
                      </a:endParaRPr>
                    </a:p>
                    <a:p>
                      <a:pPr indent="0" lvl="0" marL="0" rtl="0" algn="l">
                        <a:lnSpc>
                          <a:spcPct val="115000"/>
                        </a:lnSpc>
                        <a:spcBef>
                          <a:spcPts val="0"/>
                        </a:spcBef>
                        <a:spcAft>
                          <a:spcPts val="0"/>
                        </a:spcAft>
                        <a:buNone/>
                      </a:pPr>
                      <a:r>
                        <a:rPr lang="fr" sz="600">
                          <a:latin typeface="Roboto"/>
                          <a:ea typeface="Roboto"/>
                          <a:cs typeface="Roboto"/>
                          <a:sym typeface="Roboto"/>
                        </a:rPr>
                        <a:t>- mettre à jour et transmettre la nouvelle version du planning à l'ensemble de l'équipe projet à chaque modification</a:t>
                      </a:r>
                      <a:endParaRPr sz="600">
                        <a:latin typeface="Roboto"/>
                        <a:ea typeface="Roboto"/>
                        <a:cs typeface="Roboto"/>
                        <a:sym typeface="Robot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fr" sz="600">
                          <a:latin typeface="Roboto"/>
                          <a:ea typeface="Roboto"/>
                          <a:cs typeface="Roboto"/>
                          <a:sym typeface="Roboto"/>
                        </a:rPr>
                        <a:t>réévaluer la priorité des fonctionnalités</a:t>
                      </a:r>
                      <a:endParaRPr sz="600">
                        <a:latin typeface="Roboto"/>
                        <a:ea typeface="Roboto"/>
                        <a:cs typeface="Roboto"/>
                        <a:sym typeface="Robot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372975">
                <a:tc>
                  <a:txBody>
                    <a:bodyPr/>
                    <a:lstStyle/>
                    <a:p>
                      <a:pPr indent="0" lvl="0" marL="0" rtl="0" algn="ctr">
                        <a:lnSpc>
                          <a:spcPct val="115000"/>
                        </a:lnSpc>
                        <a:spcBef>
                          <a:spcPts val="0"/>
                        </a:spcBef>
                        <a:spcAft>
                          <a:spcPts val="0"/>
                        </a:spcAft>
                        <a:buNone/>
                      </a:pPr>
                      <a:r>
                        <a:rPr lang="fr" sz="600"/>
                        <a:t>Réalisation d'un produit ne correspondant pas aux attentes et aux besoins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ctr">
                        <a:lnSpc>
                          <a:spcPct val="115000"/>
                        </a:lnSpc>
                        <a:spcBef>
                          <a:spcPts val="0"/>
                        </a:spcBef>
                        <a:spcAft>
                          <a:spcPts val="0"/>
                        </a:spcAft>
                        <a:buNone/>
                      </a:pPr>
                      <a:r>
                        <a:rPr lang="fr" sz="600"/>
                        <a:t>produit non conforme</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ctr">
                        <a:lnSpc>
                          <a:spcPct val="115000"/>
                        </a:lnSpc>
                        <a:spcBef>
                          <a:spcPts val="0"/>
                        </a:spcBef>
                        <a:spcAft>
                          <a:spcPts val="0"/>
                        </a:spcAft>
                        <a:buNone/>
                      </a:pPr>
                      <a:r>
                        <a:rPr lang="fr" sz="600"/>
                        <a:t>Product Owner</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600"/>
                        <a:t>- Etablissement d'un périmètre fonctionnel en tout début de projet, avec un focus sur le MVP dans un premier temps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600"/>
                        <a:t>- Consigner les nouveaux besoins et planifier une V2</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430150">
                <a:tc>
                  <a:txBody>
                    <a:bodyPr/>
                    <a:lstStyle/>
                    <a:p>
                      <a:pPr indent="0" lvl="0" marL="0" rtl="0" algn="ctr">
                        <a:lnSpc>
                          <a:spcPct val="115000"/>
                        </a:lnSpc>
                        <a:spcBef>
                          <a:spcPts val="0"/>
                        </a:spcBef>
                        <a:spcAft>
                          <a:spcPts val="0"/>
                        </a:spcAft>
                        <a:buNone/>
                      </a:pPr>
                      <a:r>
                        <a:rPr lang="fr" sz="600"/>
                        <a:t>Réalisation d'un produit non fonctionnel</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600"/>
                        <a:t>produit non fonctionnel</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600"/>
                        <a:t>Product Owner</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600"/>
                        <a:t>- Ecrire suffisamment de tests unitaires pour avoir une bonne couverture du code</a:t>
                      </a:r>
                      <a:endParaRPr sz="600"/>
                    </a:p>
                    <a:p>
                      <a:pPr indent="0" lvl="0" marL="0" rtl="0" algn="l">
                        <a:lnSpc>
                          <a:spcPct val="115000"/>
                        </a:lnSpc>
                        <a:spcBef>
                          <a:spcPts val="0"/>
                        </a:spcBef>
                        <a:spcAft>
                          <a:spcPts val="0"/>
                        </a:spcAft>
                        <a:buNone/>
                      </a:pPr>
                      <a:r>
                        <a:rPr lang="fr" sz="600"/>
                        <a:t>- Utiliser Github Actions pour que les tests unitaires soient lancés à chaque push</a:t>
                      </a:r>
                      <a:endParaRPr sz="600"/>
                    </a:p>
                    <a:p>
                      <a:pPr indent="0" lvl="0" marL="0" rtl="0" algn="l">
                        <a:lnSpc>
                          <a:spcPct val="115000"/>
                        </a:lnSpc>
                        <a:spcBef>
                          <a:spcPts val="0"/>
                        </a:spcBef>
                        <a:spcAft>
                          <a:spcPts val="0"/>
                        </a:spcAft>
                        <a:buNone/>
                      </a:pPr>
                      <a:r>
                        <a:rPr lang="fr" sz="600"/>
                        <a:t>- Sur Github, créer des branches de développement, une branche de validation et une branche de prod</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600"/>
                        <a:t>- refaire un sprint</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1552725">
                <a:tc>
                  <a:txBody>
                    <a:bodyPr/>
                    <a:lstStyle/>
                    <a:p>
                      <a:pPr indent="0" lvl="0" marL="0" rtl="0" algn="ctr">
                        <a:lnSpc>
                          <a:spcPct val="115000"/>
                        </a:lnSpc>
                        <a:spcBef>
                          <a:spcPts val="0"/>
                        </a:spcBef>
                        <a:spcAft>
                          <a:spcPts val="0"/>
                        </a:spcAft>
                        <a:buNone/>
                      </a:pPr>
                      <a:r>
                        <a:rPr lang="fr" sz="600"/>
                        <a:t>Faibles performances de l'application (requêtes)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600"/>
                        <a:t>Requêtes lentes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600"/>
                        <a:t>Product Owner</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600"/>
                        <a:t>- Evaluer régulièrement les temps de réponse du serveur dans Azure Application Insights (ou Amazon Cloudwatch Application Insights)</a:t>
                      </a:r>
                      <a:endParaRPr sz="600"/>
                    </a:p>
                    <a:p>
                      <a:pPr indent="0" lvl="0" marL="0" rtl="0" algn="l">
                        <a:lnSpc>
                          <a:spcPct val="115000"/>
                        </a:lnSpc>
                        <a:spcBef>
                          <a:spcPts val="0"/>
                        </a:spcBef>
                        <a:spcAft>
                          <a:spcPts val="0"/>
                        </a:spcAft>
                        <a:buNone/>
                      </a:pPr>
                      <a:r>
                        <a:rPr lang="fr" sz="600"/>
                        <a:t>- Utiliser une solution d'analyse des performances des bases de données (SolarWinds Database Performance Analyzer, Paessler PRTG Network Monitor...) et surveiller en particulier les indicateurs de performance suivant: requêtes, problèmes de capacité (problèmes DB liées au matériel : processeur, disques, configuration, manque de mémoire...), conflits entre les utilisateurs, problèmes de configuration. Mettre en place un suivi de la disponibilité et de la consommation des ressources, une mesure du débit, un suivi et une analyse des requêtes coûteuses, une surveillance des changements apportés à la base de donnée, une surveillance des jouirnaux de base de données et une surveillance des données historiques</a:t>
                      </a:r>
                      <a:endParaRPr sz="600"/>
                    </a:p>
                    <a:p>
                      <a:pPr indent="0" lvl="0" marL="0" rtl="0" algn="l">
                        <a:lnSpc>
                          <a:spcPct val="115000"/>
                        </a:lnSpc>
                        <a:spcBef>
                          <a:spcPts val="0"/>
                        </a:spcBef>
                        <a:spcAft>
                          <a:spcPts val="0"/>
                        </a:spcAft>
                        <a:buNone/>
                      </a:pPr>
                      <a:r>
                        <a:rPr lang="fr" sz="600"/>
                        <a:t>- Mise à l'échelle automatique de la base de données (voir</a:t>
                      </a:r>
                      <a:r>
                        <a:rPr lang="fr" sz="600" u="sng">
                          <a:solidFill>
                            <a:schemeClr val="hlink"/>
                          </a:solidFill>
                          <a:hlinkClick r:id="rId3"/>
                        </a:rPr>
                        <a:t> https://www.sqlshack.com/azure-automation-automatic-scaling-azure-sql-databases-based-on-cpu-usage-threshold</a:t>
                      </a:r>
                      <a:r>
                        <a:rPr lang="fr" sz="600" u="sng">
                          <a:solidFill>
                            <a:srgbClr val="1155CC"/>
                          </a:solidFill>
                        </a:rPr>
                        <a:t>/</a:t>
                      </a:r>
                      <a:r>
                        <a:rPr lang="fr" sz="600"/>
                        <a:t> )</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600"/>
                        <a:t>- optimiser les requêtes</a:t>
                      </a:r>
                      <a:endParaRPr sz="600"/>
                    </a:p>
                    <a:p>
                      <a:pPr indent="0" lvl="0" marL="0" rtl="0" algn="l">
                        <a:lnSpc>
                          <a:spcPct val="115000"/>
                        </a:lnSpc>
                        <a:spcBef>
                          <a:spcPts val="0"/>
                        </a:spcBef>
                        <a:spcAft>
                          <a:spcPts val="0"/>
                        </a:spcAft>
                        <a:buNone/>
                      </a:pPr>
                      <a:r>
                        <a:rPr lang="fr" sz="600"/>
                        <a:t>- Améliorer les index</a:t>
                      </a:r>
                      <a:endParaRPr sz="600"/>
                    </a:p>
                    <a:p>
                      <a:pPr indent="0" lvl="0" marL="0" rtl="0" algn="l">
                        <a:lnSpc>
                          <a:spcPct val="115000"/>
                        </a:lnSpc>
                        <a:spcBef>
                          <a:spcPts val="0"/>
                        </a:spcBef>
                        <a:spcAft>
                          <a:spcPts val="0"/>
                        </a:spcAft>
                        <a:buNone/>
                      </a:pPr>
                      <a:r>
                        <a:rPr lang="fr" sz="600"/>
                        <a:t>- Augmenter le volume de mémoire</a:t>
                      </a:r>
                      <a:endParaRPr sz="600"/>
                    </a:p>
                    <a:p>
                      <a:pPr indent="0" lvl="0" marL="0" rtl="0" algn="l">
                        <a:lnSpc>
                          <a:spcPct val="115000"/>
                        </a:lnSpc>
                        <a:spcBef>
                          <a:spcPts val="0"/>
                        </a:spcBef>
                        <a:spcAft>
                          <a:spcPts val="0"/>
                        </a:spcAft>
                        <a:buNone/>
                      </a:pPr>
                      <a:r>
                        <a:rPr lang="fr" sz="600"/>
                        <a:t>- Examiner les accès</a:t>
                      </a:r>
                      <a:endParaRPr sz="6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1"/>
          <p:cNvSpPr txBox="1"/>
          <p:nvPr>
            <p:ph idx="1" type="body"/>
          </p:nvPr>
        </p:nvSpPr>
        <p:spPr>
          <a:xfrm>
            <a:off x="1165775" y="1455725"/>
            <a:ext cx="2204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b="1" lang="fr" sz="1300">
                <a:solidFill>
                  <a:schemeClr val="lt1"/>
                </a:solidFill>
                <a:latin typeface="Arial"/>
                <a:ea typeface="Arial"/>
                <a:cs typeface="Arial"/>
                <a:sym typeface="Arial"/>
              </a:rPr>
              <a:t>Finalité</a:t>
            </a:r>
            <a:endParaRPr b="1" sz="1300">
              <a:solidFill>
                <a:schemeClr val="lt1"/>
              </a:solidFill>
            </a:endParaRPr>
          </a:p>
        </p:txBody>
      </p:sp>
      <p:sp>
        <p:nvSpPr>
          <p:cNvPr id="1084" name="Google Shape;1084;p41"/>
          <p:cNvSpPr txBox="1"/>
          <p:nvPr>
            <p:ph type="ctrTitle"/>
          </p:nvPr>
        </p:nvSpPr>
        <p:spPr>
          <a:xfrm>
            <a:off x="618825" y="259275"/>
            <a:ext cx="71577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Enjeux légaux (RGPD)</a:t>
            </a:r>
            <a:endParaRPr/>
          </a:p>
        </p:txBody>
      </p:sp>
      <p:sp>
        <p:nvSpPr>
          <p:cNvPr id="1085" name="Google Shape;1085;p41"/>
          <p:cNvSpPr txBox="1"/>
          <p:nvPr>
            <p:ph idx="1" type="body"/>
          </p:nvPr>
        </p:nvSpPr>
        <p:spPr>
          <a:xfrm>
            <a:off x="1165775" y="2135125"/>
            <a:ext cx="2204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b="1" lang="fr" sz="1300">
                <a:solidFill>
                  <a:schemeClr val="lt1"/>
                </a:solidFill>
                <a:latin typeface="Arial"/>
                <a:ea typeface="Arial"/>
                <a:cs typeface="Arial"/>
                <a:sym typeface="Arial"/>
              </a:rPr>
              <a:t>Proportionnalité et pertinence</a:t>
            </a:r>
            <a:endParaRPr b="1" sz="1300">
              <a:solidFill>
                <a:schemeClr val="lt1"/>
              </a:solidFill>
            </a:endParaRPr>
          </a:p>
        </p:txBody>
      </p:sp>
      <p:sp>
        <p:nvSpPr>
          <p:cNvPr id="1086" name="Google Shape;1086;p41"/>
          <p:cNvSpPr txBox="1"/>
          <p:nvPr>
            <p:ph idx="1" type="body"/>
          </p:nvPr>
        </p:nvSpPr>
        <p:spPr>
          <a:xfrm>
            <a:off x="1165775" y="2814525"/>
            <a:ext cx="2204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b="1" lang="fr" sz="1300">
                <a:solidFill>
                  <a:schemeClr val="lt1"/>
                </a:solidFill>
                <a:latin typeface="Arial"/>
                <a:ea typeface="Arial"/>
                <a:cs typeface="Arial"/>
                <a:sym typeface="Arial"/>
              </a:rPr>
              <a:t>Durée de conservation limitée</a:t>
            </a:r>
            <a:endParaRPr b="1" sz="1300">
              <a:solidFill>
                <a:schemeClr val="lt1"/>
              </a:solidFill>
            </a:endParaRPr>
          </a:p>
        </p:txBody>
      </p:sp>
      <p:sp>
        <p:nvSpPr>
          <p:cNvPr id="1087" name="Google Shape;1087;p41"/>
          <p:cNvSpPr txBox="1"/>
          <p:nvPr>
            <p:ph idx="1" type="body"/>
          </p:nvPr>
        </p:nvSpPr>
        <p:spPr>
          <a:xfrm>
            <a:off x="1165775" y="3493925"/>
            <a:ext cx="2204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b="1" lang="fr" sz="1300">
                <a:solidFill>
                  <a:schemeClr val="lt1"/>
                </a:solidFill>
                <a:latin typeface="Arial"/>
                <a:ea typeface="Arial"/>
                <a:cs typeface="Arial"/>
                <a:sym typeface="Arial"/>
              </a:rPr>
              <a:t>Sécurité et confidentialité</a:t>
            </a:r>
            <a:endParaRPr b="1" sz="1300">
              <a:solidFill>
                <a:schemeClr val="lt1"/>
              </a:solidFill>
            </a:endParaRPr>
          </a:p>
        </p:txBody>
      </p:sp>
      <p:sp>
        <p:nvSpPr>
          <p:cNvPr id="1088" name="Google Shape;1088;p41"/>
          <p:cNvSpPr txBox="1"/>
          <p:nvPr>
            <p:ph idx="1" type="body"/>
          </p:nvPr>
        </p:nvSpPr>
        <p:spPr>
          <a:xfrm>
            <a:off x="3407500" y="1455725"/>
            <a:ext cx="4880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Arial"/>
                <a:ea typeface="Arial"/>
                <a:cs typeface="Arial"/>
                <a:sym typeface="Arial"/>
              </a:rPr>
              <a:t>On ne peut enregistrer et utiliser des informations sur des personnes physiques que</a:t>
            </a:r>
            <a:r>
              <a:rPr lang="fr" sz="1200">
                <a:solidFill>
                  <a:schemeClr val="accent2"/>
                </a:solidFill>
                <a:latin typeface="Arial"/>
                <a:ea typeface="Arial"/>
                <a:cs typeface="Arial"/>
                <a:sym typeface="Arial"/>
              </a:rPr>
              <a:t> dans un but bien précis, légal et légitime</a:t>
            </a:r>
            <a:endParaRPr sz="1200"/>
          </a:p>
        </p:txBody>
      </p:sp>
      <p:sp>
        <p:nvSpPr>
          <p:cNvPr id="1089" name="Google Shape;1089;p41"/>
          <p:cNvSpPr txBox="1"/>
          <p:nvPr>
            <p:ph idx="1" type="body"/>
          </p:nvPr>
        </p:nvSpPr>
        <p:spPr>
          <a:xfrm>
            <a:off x="3407500" y="2135125"/>
            <a:ext cx="4880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Arial"/>
                <a:ea typeface="Arial"/>
                <a:cs typeface="Arial"/>
                <a:sym typeface="Arial"/>
              </a:rPr>
              <a:t>Les informations enregistrées doivent être </a:t>
            </a:r>
            <a:r>
              <a:rPr lang="fr" sz="1200">
                <a:solidFill>
                  <a:schemeClr val="accent2"/>
                </a:solidFill>
                <a:latin typeface="Arial"/>
                <a:ea typeface="Arial"/>
                <a:cs typeface="Arial"/>
                <a:sym typeface="Arial"/>
              </a:rPr>
              <a:t>pertinentes </a:t>
            </a:r>
            <a:r>
              <a:rPr lang="fr" sz="1100">
                <a:latin typeface="Arial"/>
                <a:ea typeface="Arial"/>
                <a:cs typeface="Arial"/>
                <a:sym typeface="Arial"/>
              </a:rPr>
              <a:t>et</a:t>
            </a:r>
            <a:r>
              <a:rPr lang="fr" sz="1200">
                <a:solidFill>
                  <a:schemeClr val="accent2"/>
                </a:solidFill>
                <a:latin typeface="Arial"/>
                <a:ea typeface="Arial"/>
                <a:cs typeface="Arial"/>
                <a:sym typeface="Arial"/>
              </a:rPr>
              <a:t> strictement nécessaires </a:t>
            </a:r>
            <a:r>
              <a:rPr lang="fr" sz="1100">
                <a:latin typeface="Arial"/>
                <a:ea typeface="Arial"/>
                <a:cs typeface="Arial"/>
                <a:sym typeface="Arial"/>
              </a:rPr>
              <a:t>au regard de la finalité de l’application</a:t>
            </a:r>
            <a:endParaRPr sz="1100"/>
          </a:p>
        </p:txBody>
      </p:sp>
      <p:sp>
        <p:nvSpPr>
          <p:cNvPr id="1090" name="Google Shape;1090;p41"/>
          <p:cNvSpPr txBox="1"/>
          <p:nvPr>
            <p:ph idx="1" type="body"/>
          </p:nvPr>
        </p:nvSpPr>
        <p:spPr>
          <a:xfrm>
            <a:off x="3407500" y="2814525"/>
            <a:ext cx="4880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Arial"/>
                <a:ea typeface="Arial"/>
                <a:cs typeface="Arial"/>
                <a:sym typeface="Arial"/>
              </a:rPr>
              <a:t>Une </a:t>
            </a:r>
            <a:r>
              <a:rPr lang="fr" sz="1200">
                <a:solidFill>
                  <a:schemeClr val="accent2"/>
                </a:solidFill>
                <a:latin typeface="Arial"/>
                <a:ea typeface="Arial"/>
                <a:cs typeface="Arial"/>
                <a:sym typeface="Arial"/>
              </a:rPr>
              <a:t>durée de conservation précise </a:t>
            </a:r>
            <a:r>
              <a:rPr lang="fr" sz="1100">
                <a:latin typeface="Arial"/>
                <a:ea typeface="Arial"/>
                <a:cs typeface="Arial"/>
                <a:sym typeface="Arial"/>
              </a:rPr>
              <a:t>doit être fixée, en fonction du type d’information enregistrée et de la finalité de l’application</a:t>
            </a:r>
            <a:endParaRPr sz="1100"/>
          </a:p>
        </p:txBody>
      </p:sp>
      <p:sp>
        <p:nvSpPr>
          <p:cNvPr id="1091" name="Google Shape;1091;p41"/>
          <p:cNvSpPr txBox="1"/>
          <p:nvPr>
            <p:ph idx="1" type="body"/>
          </p:nvPr>
        </p:nvSpPr>
        <p:spPr>
          <a:xfrm>
            <a:off x="3407500" y="3493925"/>
            <a:ext cx="4880100" cy="5343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Arial"/>
                <a:ea typeface="Arial"/>
                <a:cs typeface="Arial"/>
                <a:sym typeface="Arial"/>
              </a:rPr>
              <a:t>Nous devons </a:t>
            </a:r>
            <a:r>
              <a:rPr lang="fr" sz="1200">
                <a:solidFill>
                  <a:schemeClr val="accent2"/>
                </a:solidFill>
                <a:latin typeface="Arial"/>
                <a:ea typeface="Arial"/>
                <a:cs typeface="Arial"/>
                <a:sym typeface="Arial"/>
              </a:rPr>
              <a:t>garantir la sécurité </a:t>
            </a:r>
            <a:r>
              <a:rPr lang="fr" sz="1100">
                <a:latin typeface="Arial"/>
                <a:ea typeface="Arial"/>
                <a:cs typeface="Arial"/>
                <a:sym typeface="Arial"/>
              </a:rPr>
              <a:t>et la </a:t>
            </a:r>
            <a:r>
              <a:rPr lang="fr" sz="1200">
                <a:solidFill>
                  <a:schemeClr val="accent2"/>
                </a:solidFill>
                <a:latin typeface="Arial"/>
                <a:ea typeface="Arial"/>
                <a:cs typeface="Arial"/>
                <a:sym typeface="Arial"/>
              </a:rPr>
              <a:t>confidentialité</a:t>
            </a:r>
            <a:r>
              <a:rPr lang="fr" sz="1100">
                <a:latin typeface="Arial"/>
                <a:ea typeface="Arial"/>
                <a:cs typeface="Arial"/>
                <a:sym typeface="Arial"/>
              </a:rPr>
              <a:t> des informations que l’on détient. Seules les personnes autorisées doivent avoir accès à ces informations</a:t>
            </a:r>
            <a:endParaRPr sz="1100"/>
          </a:p>
        </p:txBody>
      </p:sp>
      <p:sp>
        <p:nvSpPr>
          <p:cNvPr id="1092" name="Google Shape;1092;p41"/>
          <p:cNvSpPr txBox="1"/>
          <p:nvPr>
            <p:ph idx="1" type="body"/>
          </p:nvPr>
        </p:nvSpPr>
        <p:spPr>
          <a:xfrm>
            <a:off x="574950" y="989475"/>
            <a:ext cx="8383500" cy="3276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Arial"/>
                <a:ea typeface="Arial"/>
                <a:cs typeface="Arial"/>
                <a:sym typeface="Arial"/>
              </a:rPr>
              <a:t>Le </a:t>
            </a:r>
            <a:r>
              <a:rPr b="1" lang="fr">
                <a:solidFill>
                  <a:schemeClr val="accent2"/>
                </a:solidFill>
                <a:latin typeface="Arial"/>
                <a:ea typeface="Arial"/>
                <a:cs typeface="Arial"/>
                <a:sym typeface="Arial"/>
              </a:rPr>
              <a:t>RGPD</a:t>
            </a:r>
            <a:r>
              <a:rPr lang="fr" sz="1300">
                <a:latin typeface="Arial"/>
                <a:ea typeface="Arial"/>
                <a:cs typeface="Arial"/>
                <a:sym typeface="Arial"/>
              </a:rPr>
              <a:t> encadre le traitement des données personnelles sur le territoire de l’union européenne</a:t>
            </a:r>
            <a:endParaRPr/>
          </a:p>
        </p:txBody>
      </p:sp>
      <p:sp>
        <p:nvSpPr>
          <p:cNvPr id="1093" name="Google Shape;1093;p41"/>
          <p:cNvSpPr txBox="1"/>
          <p:nvPr/>
        </p:nvSpPr>
        <p:spPr>
          <a:xfrm rot="-5400000">
            <a:off x="-451200" y="2495775"/>
            <a:ext cx="2529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900">
                <a:solidFill>
                  <a:schemeClr val="lt1"/>
                </a:solidFill>
                <a:latin typeface="DM Sans"/>
                <a:ea typeface="DM Sans"/>
                <a:cs typeface="DM Sans"/>
                <a:sym typeface="DM Sans"/>
              </a:rPr>
              <a:t>Principes</a:t>
            </a:r>
            <a:endParaRPr b="1" sz="1900">
              <a:solidFill>
                <a:schemeClr val="lt1"/>
              </a:solidFill>
              <a:latin typeface="DM Sans"/>
              <a:ea typeface="DM Sans"/>
              <a:cs typeface="DM Sans"/>
              <a:sym typeface="DM Sans"/>
            </a:endParaRPr>
          </a:p>
        </p:txBody>
      </p:sp>
      <p:sp>
        <p:nvSpPr>
          <p:cNvPr id="1094" name="Google Shape;1094;p41"/>
          <p:cNvSpPr txBox="1"/>
          <p:nvPr>
            <p:ph idx="1" type="body"/>
          </p:nvPr>
        </p:nvSpPr>
        <p:spPr>
          <a:xfrm>
            <a:off x="1165775" y="4354000"/>
            <a:ext cx="2204100" cy="534300"/>
          </a:xfrm>
          <a:prstGeom prst="rect">
            <a:avLst/>
          </a:prstGeom>
          <a:solidFill>
            <a:srgbClr val="3F3F3F">
              <a:alpha val="821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b="1" lang="fr" sz="1300">
                <a:solidFill>
                  <a:schemeClr val="lt1"/>
                </a:solidFill>
                <a:latin typeface="Arial"/>
                <a:ea typeface="Arial"/>
                <a:cs typeface="Arial"/>
                <a:sym typeface="Arial"/>
              </a:rPr>
              <a:t>Données personnelles</a:t>
            </a:r>
            <a:endParaRPr b="1" sz="1300">
              <a:solidFill>
                <a:schemeClr val="lt1"/>
              </a:solidFill>
            </a:endParaRPr>
          </a:p>
        </p:txBody>
      </p:sp>
      <p:sp>
        <p:nvSpPr>
          <p:cNvPr id="1095" name="Google Shape;1095;p41"/>
          <p:cNvSpPr txBox="1"/>
          <p:nvPr>
            <p:ph idx="1" type="body"/>
          </p:nvPr>
        </p:nvSpPr>
        <p:spPr>
          <a:xfrm>
            <a:off x="3407500" y="4354000"/>
            <a:ext cx="4880100" cy="534300"/>
          </a:xfrm>
          <a:prstGeom prst="rect">
            <a:avLst/>
          </a:prstGeom>
          <a:solidFill>
            <a:srgbClr val="3F3F3F">
              <a:alpha val="821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Arial"/>
                <a:ea typeface="Arial"/>
                <a:cs typeface="Arial"/>
                <a:sym typeface="Arial"/>
              </a:rPr>
              <a:t>Nom, prénom, email, adresse postale, photos, données bancaires, historique d’achat, données de navigation</a:t>
            </a:r>
            <a:endParaRPr sz="1200"/>
          </a:p>
        </p:txBody>
      </p:sp>
      <p:cxnSp>
        <p:nvCxnSpPr>
          <p:cNvPr id="1096" name="Google Shape;1096;p41"/>
          <p:cNvCxnSpPr/>
          <p:nvPr/>
        </p:nvCxnSpPr>
        <p:spPr>
          <a:xfrm>
            <a:off x="1186950" y="4155875"/>
            <a:ext cx="70866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42"/>
          <p:cNvSpPr txBox="1"/>
          <p:nvPr>
            <p:ph type="ctrTitle"/>
          </p:nvPr>
        </p:nvSpPr>
        <p:spPr>
          <a:xfrm>
            <a:off x="618825" y="183075"/>
            <a:ext cx="74145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Enjeux éthiques : Biais possibles</a:t>
            </a:r>
            <a:endParaRPr/>
          </a:p>
        </p:txBody>
      </p:sp>
      <p:sp>
        <p:nvSpPr>
          <p:cNvPr id="1102" name="Google Shape;1102;p42"/>
          <p:cNvSpPr txBox="1"/>
          <p:nvPr>
            <p:ph idx="1" type="body"/>
          </p:nvPr>
        </p:nvSpPr>
        <p:spPr>
          <a:xfrm>
            <a:off x="1165775" y="1350451"/>
            <a:ext cx="2204100" cy="11007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Arial"/>
                <a:ea typeface="Arial"/>
                <a:cs typeface="Arial"/>
                <a:sym typeface="Arial"/>
              </a:rPr>
              <a:t>Collecte et traitement des données</a:t>
            </a:r>
            <a:endParaRPr b="1" sz="1300">
              <a:solidFill>
                <a:schemeClr val="lt1"/>
              </a:solidFill>
            </a:endParaRPr>
          </a:p>
        </p:txBody>
      </p:sp>
      <p:sp>
        <p:nvSpPr>
          <p:cNvPr id="1103" name="Google Shape;1103;p42"/>
          <p:cNvSpPr txBox="1"/>
          <p:nvPr>
            <p:ph idx="1" type="body"/>
          </p:nvPr>
        </p:nvSpPr>
        <p:spPr>
          <a:xfrm>
            <a:off x="1165775" y="2750187"/>
            <a:ext cx="2204100" cy="11007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Arial"/>
                <a:ea typeface="Arial"/>
                <a:cs typeface="Arial"/>
                <a:sym typeface="Arial"/>
              </a:rPr>
              <a:t>Apprentissage de l’algorithme</a:t>
            </a:r>
            <a:endParaRPr b="1" sz="1300">
              <a:solidFill>
                <a:schemeClr val="lt1"/>
              </a:solidFill>
            </a:endParaRPr>
          </a:p>
        </p:txBody>
      </p:sp>
      <p:sp>
        <p:nvSpPr>
          <p:cNvPr id="1104" name="Google Shape;1104;p42"/>
          <p:cNvSpPr txBox="1"/>
          <p:nvPr>
            <p:ph idx="1" type="body"/>
          </p:nvPr>
        </p:nvSpPr>
        <p:spPr>
          <a:xfrm>
            <a:off x="3407500" y="1350451"/>
            <a:ext cx="4880100" cy="11007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fr" sz="1100">
                <a:latin typeface="Arial"/>
                <a:ea typeface="Arial"/>
                <a:cs typeface="Arial"/>
                <a:sym typeface="Arial"/>
              </a:rPr>
              <a:t>Biais de </a:t>
            </a:r>
            <a:r>
              <a:rPr b="1" lang="fr" sz="1200">
                <a:solidFill>
                  <a:schemeClr val="accent2"/>
                </a:solidFill>
                <a:latin typeface="Arial"/>
                <a:ea typeface="Arial"/>
                <a:cs typeface="Arial"/>
                <a:sym typeface="Arial"/>
              </a:rPr>
              <a:t>fréquence</a:t>
            </a:r>
            <a:r>
              <a:rPr lang="fr" sz="1100">
                <a:latin typeface="Arial"/>
                <a:ea typeface="Arial"/>
                <a:cs typeface="Arial"/>
                <a:sym typeface="Arial"/>
              </a:rPr>
              <a:t> : données non représentatives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Biais d’</a:t>
            </a:r>
            <a:r>
              <a:rPr b="1" lang="fr" sz="1200">
                <a:solidFill>
                  <a:schemeClr val="accent2"/>
                </a:solidFill>
                <a:latin typeface="Arial"/>
                <a:ea typeface="Arial"/>
                <a:cs typeface="Arial"/>
                <a:sym typeface="Arial"/>
              </a:rPr>
              <a:t>échantillonnage</a:t>
            </a:r>
            <a:r>
              <a:rPr lang="fr" sz="1100">
                <a:latin typeface="Arial"/>
                <a:ea typeface="Arial"/>
                <a:cs typeface="Arial"/>
                <a:sym typeface="Arial"/>
              </a:rPr>
              <a:t> : sélection non aléatoire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Biais de </a:t>
            </a:r>
            <a:r>
              <a:rPr b="1" lang="fr" sz="1200">
                <a:solidFill>
                  <a:schemeClr val="accent2"/>
                </a:solidFill>
                <a:latin typeface="Arial"/>
                <a:ea typeface="Arial"/>
                <a:cs typeface="Arial"/>
                <a:sym typeface="Arial"/>
              </a:rPr>
              <a:t>participation</a:t>
            </a:r>
            <a:r>
              <a:rPr lang="fr" sz="1100">
                <a:latin typeface="Arial"/>
                <a:ea typeface="Arial"/>
                <a:cs typeface="Arial"/>
                <a:sym typeface="Arial"/>
              </a:rPr>
              <a:t> : données déséquilibrées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Biais survenant de </a:t>
            </a:r>
            <a:r>
              <a:rPr b="1" lang="fr" sz="1200">
                <a:solidFill>
                  <a:schemeClr val="accent2"/>
                </a:solidFill>
                <a:latin typeface="Arial"/>
                <a:ea typeface="Arial"/>
                <a:cs typeface="Arial"/>
                <a:sym typeface="Arial"/>
              </a:rPr>
              <a:t>données non mesurables</a:t>
            </a:r>
            <a:endParaRPr b="1" sz="1200">
              <a:solidFill>
                <a:schemeClr val="accent2"/>
              </a:solidFill>
              <a:latin typeface="Arial"/>
              <a:ea typeface="Arial"/>
              <a:cs typeface="Arial"/>
              <a:sym typeface="Arial"/>
            </a:endParaRPr>
          </a:p>
        </p:txBody>
      </p:sp>
      <p:sp>
        <p:nvSpPr>
          <p:cNvPr id="1105" name="Google Shape;1105;p42"/>
          <p:cNvSpPr txBox="1"/>
          <p:nvPr>
            <p:ph idx="1" type="body"/>
          </p:nvPr>
        </p:nvSpPr>
        <p:spPr>
          <a:xfrm>
            <a:off x="3407500" y="2750187"/>
            <a:ext cx="4880100" cy="1100700"/>
          </a:xfrm>
          <a:prstGeom prst="rect">
            <a:avLst/>
          </a:prstGeom>
          <a:solidFill>
            <a:srgbClr val="000000">
              <a:alpha val="25480"/>
            </a:srgbClr>
          </a:solidFill>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298450" lvl="0" marL="457200" rtl="0" algn="l">
              <a:spcBef>
                <a:spcPts val="0"/>
              </a:spcBef>
              <a:spcAft>
                <a:spcPts val="0"/>
              </a:spcAft>
              <a:buSzPts val="1100"/>
              <a:buChar char="●"/>
            </a:pPr>
            <a:r>
              <a:rPr lang="fr" sz="1100">
                <a:latin typeface="Arial"/>
                <a:ea typeface="Arial"/>
                <a:cs typeface="Arial"/>
                <a:sym typeface="Arial"/>
              </a:rPr>
              <a:t>Sous-apprentissage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fr" sz="1100">
                <a:latin typeface="Arial"/>
                <a:ea typeface="Arial"/>
                <a:cs typeface="Arial"/>
                <a:sym typeface="Arial"/>
              </a:rPr>
              <a:t>Sur-apprentissage</a:t>
            </a:r>
            <a:endParaRPr sz="1100">
              <a:latin typeface="Arial"/>
              <a:ea typeface="Arial"/>
              <a:cs typeface="Arial"/>
              <a:sym typeface="Arial"/>
            </a:endParaRPr>
          </a:p>
        </p:txBody>
      </p:sp>
      <p:sp>
        <p:nvSpPr>
          <p:cNvPr id="1106" name="Google Shape;1106;p42"/>
          <p:cNvSpPr txBox="1"/>
          <p:nvPr/>
        </p:nvSpPr>
        <p:spPr>
          <a:xfrm>
            <a:off x="215925" y="4588150"/>
            <a:ext cx="8832000" cy="4617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457200" rtl="0" algn="l">
              <a:spcBef>
                <a:spcPts val="0"/>
              </a:spcBef>
              <a:spcAft>
                <a:spcPts val="0"/>
              </a:spcAft>
              <a:buNone/>
            </a:pPr>
            <a:r>
              <a:rPr lang="fr" sz="900">
                <a:solidFill>
                  <a:schemeClr val="dk2"/>
                </a:solidFill>
                <a:latin typeface="DM Sans"/>
                <a:ea typeface="DM Sans"/>
                <a:cs typeface="DM Sans"/>
                <a:sym typeface="DM Sans"/>
              </a:rPr>
              <a:t>sources : </a:t>
            </a:r>
            <a:endParaRPr sz="900">
              <a:solidFill>
                <a:schemeClr val="dk2"/>
              </a:solidFill>
              <a:latin typeface="DM Sans"/>
              <a:ea typeface="DM Sans"/>
              <a:cs typeface="DM Sans"/>
              <a:sym typeface="DM Sans"/>
            </a:endParaRPr>
          </a:p>
          <a:p>
            <a:pPr indent="0" lvl="0" marL="457200" rtl="0" algn="l">
              <a:spcBef>
                <a:spcPts val="0"/>
              </a:spcBef>
              <a:spcAft>
                <a:spcPts val="0"/>
              </a:spcAft>
              <a:buNone/>
            </a:pPr>
            <a:r>
              <a:rPr lang="fr" sz="900">
                <a:solidFill>
                  <a:schemeClr val="dk2"/>
                </a:solidFill>
                <a:latin typeface="DM Sans"/>
                <a:ea typeface="DM Sans"/>
                <a:cs typeface="DM Sans"/>
                <a:sym typeface="DM Sans"/>
              </a:rPr>
              <a:t>https://www.avisia.fr/news/tribune-expert/ia-attention-aux-biais-et-problemes-ethiques/</a:t>
            </a:r>
            <a:endParaRPr sz="900">
              <a:solidFill>
                <a:schemeClr val="dk2"/>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43"/>
          <p:cNvSpPr txBox="1"/>
          <p:nvPr>
            <p:ph idx="1" type="body"/>
          </p:nvPr>
        </p:nvSpPr>
        <p:spPr>
          <a:xfrm>
            <a:off x="618825" y="1292975"/>
            <a:ext cx="8199900" cy="1278900"/>
          </a:xfrm>
          <a:prstGeom prst="rect">
            <a:avLst/>
          </a:prstGeom>
          <a:effectLst>
            <a:outerShdw blurRad="57150" rotWithShape="0" algn="bl" dir="2400000" dist="11430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Il est indispensable de s’adapter à l’évolution du marché et des habitudes de consommation pour ne pas disparaître</a:t>
            </a:r>
            <a:endParaRPr/>
          </a:p>
          <a:p>
            <a:pPr indent="-342900" lvl="0" marL="457200" rtl="0" algn="l">
              <a:spcBef>
                <a:spcPts val="0"/>
              </a:spcBef>
              <a:spcAft>
                <a:spcPts val="0"/>
              </a:spcAft>
              <a:buSzPts val="1800"/>
              <a:buChar char="●"/>
            </a:pPr>
            <a:r>
              <a:rPr lang="fr"/>
              <a:t>Avec notre application innovante, c’est la garantie d’un gain de notoriété et de chiffre d’affaires (51 millions €)</a:t>
            </a:r>
            <a:endParaRPr/>
          </a:p>
        </p:txBody>
      </p:sp>
      <p:sp>
        <p:nvSpPr>
          <p:cNvPr id="1112" name="Google Shape;1112;p43"/>
          <p:cNvSpPr txBox="1"/>
          <p:nvPr>
            <p:ph type="ctrTitle"/>
          </p:nvPr>
        </p:nvSpPr>
        <p:spPr>
          <a:xfrm>
            <a:off x="618825" y="259275"/>
            <a:ext cx="2686500" cy="577800"/>
          </a:xfrm>
          <a:prstGeom prst="rect">
            <a:avLst/>
          </a:prstGeom>
          <a:effectLst>
            <a:outerShdw blurRad="57150" rotWithShape="0" algn="bl" dir="2400000" dist="1143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Conclusion</a:t>
            </a:r>
            <a:endParaRPr/>
          </a:p>
        </p:txBody>
      </p:sp>
      <p:sp>
        <p:nvSpPr>
          <p:cNvPr id="1113" name="Google Shape;1113;p43"/>
          <p:cNvSpPr/>
          <p:nvPr/>
        </p:nvSpPr>
        <p:spPr>
          <a:xfrm>
            <a:off x="4077150" y="2571750"/>
            <a:ext cx="989700" cy="1005900"/>
          </a:xfrm>
          <a:prstGeom prst="downArrow">
            <a:avLst>
              <a:gd fmla="val 50000" name="adj1"/>
              <a:gd fmla="val 50000" name="adj2"/>
            </a:avLst>
          </a:prstGeom>
          <a:solidFill>
            <a:schemeClr val="lt1"/>
          </a:solidFill>
          <a:ln>
            <a:noFill/>
          </a:ln>
          <a:effectLst>
            <a:outerShdw blurRad="57150" rotWithShape="0" algn="bl" dir="240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3"/>
          <p:cNvSpPr txBox="1"/>
          <p:nvPr>
            <p:ph type="ctrTitle"/>
          </p:nvPr>
        </p:nvSpPr>
        <p:spPr>
          <a:xfrm>
            <a:off x="946650" y="3730175"/>
            <a:ext cx="7250700" cy="577800"/>
          </a:xfrm>
          <a:prstGeom prst="rect">
            <a:avLst/>
          </a:prstGeom>
          <a:effectLst>
            <a:outerShdw blurRad="57150" rotWithShape="0" algn="bl" dir="2400000" dist="11430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fr"/>
              <a:t>LANÇONS - NOUS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26"/>
          <p:cNvSpPr txBox="1"/>
          <p:nvPr>
            <p:ph idx="1" type="body"/>
          </p:nvPr>
        </p:nvSpPr>
        <p:spPr>
          <a:xfrm>
            <a:off x="2310475" y="1090363"/>
            <a:ext cx="2990100" cy="1317300"/>
          </a:xfrm>
          <a:prstGeom prst="rect">
            <a:avLst/>
          </a:prstGeom>
          <a:solidFill>
            <a:srgbClr val="000000">
              <a:alpha val="25480"/>
            </a:srgbClr>
          </a:solidFill>
          <a:effectLst>
            <a:outerShdw blurRad="57150" rotWithShape="0" algn="bl" dir="3000000" dist="1143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2"/>
                </a:solidFill>
              </a:rPr>
              <a:t>Objectifs</a:t>
            </a:r>
            <a:br>
              <a:rPr b="1" lang="fr" sz="1100">
                <a:solidFill>
                  <a:schemeClr val="accent2"/>
                </a:solidFill>
              </a:rPr>
            </a:br>
            <a:endParaRPr b="1" sz="1100">
              <a:solidFill>
                <a:schemeClr val="accent2"/>
              </a:solidFill>
            </a:endParaRPr>
          </a:p>
          <a:p>
            <a:pPr indent="0" lvl="0" marL="0" rtl="0" algn="l">
              <a:spcBef>
                <a:spcPts val="0"/>
              </a:spcBef>
              <a:spcAft>
                <a:spcPts val="0"/>
              </a:spcAft>
              <a:buNone/>
            </a:pPr>
            <a:r>
              <a:rPr lang="fr" sz="1000"/>
              <a:t>P</a:t>
            </a:r>
            <a:r>
              <a:rPr lang="fr" sz="1000"/>
              <a:t>ermettre aux utilisateurs de l’application de </a:t>
            </a:r>
            <a:endParaRPr sz="1000"/>
          </a:p>
          <a:p>
            <a:pPr indent="0" lvl="0" marL="0" rtl="0" algn="l">
              <a:spcBef>
                <a:spcPts val="0"/>
              </a:spcBef>
              <a:spcAft>
                <a:spcPts val="0"/>
              </a:spcAft>
              <a:buNone/>
            </a:pPr>
            <a:r>
              <a:rPr lang="fr" sz="1000">
                <a:solidFill>
                  <a:srgbClr val="CFE2F3"/>
                </a:solidFill>
              </a:rPr>
              <a:t>se prendre en photo</a:t>
            </a:r>
            <a:r>
              <a:rPr lang="fr" sz="1000"/>
              <a:t> avec leurs habits favoris, et obtenir en retour des </a:t>
            </a:r>
            <a:r>
              <a:rPr lang="fr" sz="1000">
                <a:solidFill>
                  <a:srgbClr val="CFE2F3"/>
                </a:solidFill>
              </a:rPr>
              <a:t>recommandations d’articles</a:t>
            </a:r>
            <a:r>
              <a:rPr lang="fr" sz="1000"/>
              <a:t> du même style vestimentaire</a:t>
            </a:r>
            <a:endParaRPr sz="1000"/>
          </a:p>
        </p:txBody>
      </p:sp>
      <p:sp>
        <p:nvSpPr>
          <p:cNvPr id="848" name="Google Shape;848;p26"/>
          <p:cNvSpPr txBox="1"/>
          <p:nvPr>
            <p:ph type="ctrTitle"/>
          </p:nvPr>
        </p:nvSpPr>
        <p:spPr>
          <a:xfrm>
            <a:off x="618825" y="411675"/>
            <a:ext cx="5780700" cy="577800"/>
          </a:xfrm>
          <a:prstGeom prst="rect">
            <a:avLst/>
          </a:prstGeom>
          <a:effectLst>
            <a:outerShdw blurRad="57150" rotWithShape="0" algn="bl" dir="2400000" dist="66675">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Objectifs et gains</a:t>
            </a:r>
            <a:endParaRPr/>
          </a:p>
        </p:txBody>
      </p:sp>
      <p:sp>
        <p:nvSpPr>
          <p:cNvPr id="849" name="Google Shape;849;p26"/>
          <p:cNvSpPr txBox="1"/>
          <p:nvPr>
            <p:ph idx="1" type="body"/>
          </p:nvPr>
        </p:nvSpPr>
        <p:spPr>
          <a:xfrm>
            <a:off x="2310475" y="2732188"/>
            <a:ext cx="2990100" cy="1968600"/>
          </a:xfrm>
          <a:prstGeom prst="rect">
            <a:avLst/>
          </a:prstGeom>
          <a:solidFill>
            <a:srgbClr val="000000">
              <a:alpha val="25480"/>
            </a:srgbClr>
          </a:solidFill>
          <a:effectLst>
            <a:outerShdw blurRad="57150" rotWithShape="0" algn="bl" dir="3000000" dist="1143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2"/>
                </a:solidFill>
              </a:rPr>
              <a:t>Gains</a:t>
            </a:r>
            <a:endParaRPr b="1" sz="1100">
              <a:solidFill>
                <a:schemeClr val="accent2"/>
              </a:solidFill>
            </a:endParaRPr>
          </a:p>
          <a:p>
            <a:pPr indent="0" lvl="0" marL="0" rtl="0" algn="l">
              <a:spcBef>
                <a:spcPts val="0"/>
              </a:spcBef>
              <a:spcAft>
                <a:spcPts val="0"/>
              </a:spcAft>
              <a:buClr>
                <a:schemeClr val="dk1"/>
              </a:buClr>
              <a:buSzPts val="1100"/>
              <a:buFont typeface="Arial"/>
              <a:buNone/>
            </a:pPr>
            <a:r>
              <a:rPr lang="fr" sz="1100">
                <a:solidFill>
                  <a:schemeClr val="accent2"/>
                </a:solidFill>
              </a:rPr>
              <a:t>🡢 pour les clients :</a:t>
            </a:r>
            <a:endParaRPr sz="1100">
              <a:solidFill>
                <a:schemeClr val="accent2"/>
              </a:solidFill>
            </a:endParaRPr>
          </a:p>
          <a:p>
            <a:pPr indent="-292100" lvl="0" marL="457200" rtl="0" algn="l">
              <a:lnSpc>
                <a:spcPct val="115000"/>
              </a:lnSpc>
              <a:spcBef>
                <a:spcPts val="0"/>
              </a:spcBef>
              <a:spcAft>
                <a:spcPts val="0"/>
              </a:spcAft>
              <a:buSzPts val="1000"/>
              <a:buChar char="●"/>
            </a:pPr>
            <a:r>
              <a:rPr lang="fr" sz="1000"/>
              <a:t>🡾 effort de recherche</a:t>
            </a:r>
            <a:endParaRPr sz="1000"/>
          </a:p>
          <a:p>
            <a:pPr indent="-292100" lvl="0" marL="457200" rtl="0" algn="l">
              <a:lnSpc>
                <a:spcPct val="115000"/>
              </a:lnSpc>
              <a:spcBef>
                <a:spcPts val="0"/>
              </a:spcBef>
              <a:spcAft>
                <a:spcPts val="0"/>
              </a:spcAft>
              <a:buSzPts val="1000"/>
              <a:buChar char="●"/>
            </a:pPr>
            <a:r>
              <a:rPr lang="fr" sz="1000"/>
              <a:t>Effet waouh</a:t>
            </a:r>
            <a:br>
              <a:rPr b="1" lang="fr" sz="1100">
                <a:solidFill>
                  <a:schemeClr val="accent2"/>
                </a:solidFill>
              </a:rPr>
            </a:br>
            <a:endParaRPr b="1" sz="1100">
              <a:solidFill>
                <a:schemeClr val="accent2"/>
              </a:solidFill>
            </a:endParaRPr>
          </a:p>
          <a:p>
            <a:pPr indent="0" lvl="0" marL="0" rtl="0" algn="l">
              <a:spcBef>
                <a:spcPts val="0"/>
              </a:spcBef>
              <a:spcAft>
                <a:spcPts val="0"/>
              </a:spcAft>
              <a:buNone/>
            </a:pPr>
            <a:r>
              <a:rPr b="1" lang="fr" sz="1100">
                <a:solidFill>
                  <a:schemeClr val="accent2"/>
                </a:solidFill>
              </a:rPr>
              <a:t>🡢 </a:t>
            </a:r>
            <a:r>
              <a:rPr lang="fr" sz="1100">
                <a:solidFill>
                  <a:schemeClr val="accent2"/>
                </a:solidFill>
              </a:rPr>
              <a:t>pour l’entreprise :</a:t>
            </a:r>
            <a:endParaRPr sz="1100">
              <a:solidFill>
                <a:schemeClr val="accent2"/>
              </a:solidFill>
            </a:endParaRPr>
          </a:p>
          <a:p>
            <a:pPr indent="-292100" lvl="0" marL="457200" rtl="0" algn="l">
              <a:spcBef>
                <a:spcPts val="0"/>
              </a:spcBef>
              <a:spcAft>
                <a:spcPts val="0"/>
              </a:spcAft>
              <a:buSzPts val="1000"/>
              <a:buChar char="●"/>
            </a:pPr>
            <a:r>
              <a:rPr lang="fr" sz="1000"/>
              <a:t>Amélioration de la performance globale :</a:t>
            </a:r>
            <a:endParaRPr sz="1000"/>
          </a:p>
          <a:p>
            <a:pPr indent="-292100" lvl="1" marL="914400" rtl="0" algn="l">
              <a:spcBef>
                <a:spcPts val="0"/>
              </a:spcBef>
              <a:spcAft>
                <a:spcPts val="0"/>
              </a:spcAft>
              <a:buSzPts val="1000"/>
              <a:buChar char="○"/>
            </a:pPr>
            <a:r>
              <a:rPr lang="fr" sz="1000"/>
              <a:t>🡽 ventes</a:t>
            </a:r>
            <a:endParaRPr sz="1000"/>
          </a:p>
          <a:p>
            <a:pPr indent="-292100" lvl="1" marL="914400" rtl="0" algn="l">
              <a:spcBef>
                <a:spcPts val="0"/>
              </a:spcBef>
              <a:spcAft>
                <a:spcPts val="0"/>
              </a:spcAft>
              <a:buSzPts val="1000"/>
              <a:buChar char="○"/>
            </a:pPr>
            <a:r>
              <a:rPr lang="fr" sz="1000"/>
              <a:t>🡽 notoriété</a:t>
            </a:r>
            <a:endParaRPr sz="1000"/>
          </a:p>
          <a:p>
            <a:pPr indent="-292100" lvl="1" marL="914400" rtl="0" algn="l">
              <a:spcBef>
                <a:spcPts val="0"/>
              </a:spcBef>
              <a:spcAft>
                <a:spcPts val="0"/>
              </a:spcAft>
              <a:buSzPts val="1000"/>
              <a:buChar char="○"/>
            </a:pPr>
            <a:r>
              <a:rPr lang="fr" sz="1000"/>
              <a:t>🡾 coûts</a:t>
            </a:r>
            <a:endParaRPr sz="1000"/>
          </a:p>
          <a:p>
            <a:pPr indent="0" lvl="0" marL="0" rtl="0" algn="l">
              <a:lnSpc>
                <a:spcPct val="115000"/>
              </a:lnSpc>
              <a:spcBef>
                <a:spcPts val="0"/>
              </a:spcBef>
              <a:spcAft>
                <a:spcPts val="0"/>
              </a:spcAft>
              <a:buNone/>
            </a:pPr>
            <a:r>
              <a:t/>
            </a:r>
            <a:endParaRPr sz="1000"/>
          </a:p>
        </p:txBody>
      </p:sp>
      <p:sp>
        <p:nvSpPr>
          <p:cNvPr id="850" name="Google Shape;850;p26"/>
          <p:cNvSpPr txBox="1"/>
          <p:nvPr>
            <p:ph idx="1" type="body"/>
          </p:nvPr>
        </p:nvSpPr>
        <p:spPr>
          <a:xfrm>
            <a:off x="250225" y="3581200"/>
            <a:ext cx="1577100" cy="1119600"/>
          </a:xfrm>
          <a:prstGeom prst="rect">
            <a:avLst/>
          </a:prstGeom>
          <a:solidFill>
            <a:srgbClr val="000000">
              <a:alpha val="25480"/>
            </a:srgbClr>
          </a:solidFill>
          <a:effectLst>
            <a:outerShdw blurRad="57150" rotWithShape="0" algn="bl" dir="3000000" dist="1143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2"/>
                </a:solidFill>
              </a:rPr>
              <a:t>Contexte</a:t>
            </a:r>
            <a:br>
              <a:rPr b="1" lang="fr" sz="1100">
                <a:solidFill>
                  <a:schemeClr val="accent2"/>
                </a:solidFill>
              </a:rPr>
            </a:br>
            <a:endParaRPr b="1" sz="1100">
              <a:solidFill>
                <a:schemeClr val="accent2"/>
              </a:solidFill>
            </a:endParaRPr>
          </a:p>
          <a:p>
            <a:pPr indent="0" lvl="0" marL="0" rtl="0" algn="l">
              <a:spcBef>
                <a:spcPts val="0"/>
              </a:spcBef>
              <a:spcAft>
                <a:spcPts val="0"/>
              </a:spcAft>
              <a:buNone/>
            </a:pPr>
            <a:r>
              <a:rPr lang="fr" sz="1000"/>
              <a:t>Evolution du marché, des habitudes de consommation, et adaptation</a:t>
            </a:r>
            <a:endParaRPr sz="1000"/>
          </a:p>
        </p:txBody>
      </p:sp>
      <p:sp>
        <p:nvSpPr>
          <p:cNvPr id="851" name="Google Shape;851;p26"/>
          <p:cNvSpPr txBox="1"/>
          <p:nvPr>
            <p:ph idx="1" type="body"/>
          </p:nvPr>
        </p:nvSpPr>
        <p:spPr>
          <a:xfrm>
            <a:off x="250225" y="2361250"/>
            <a:ext cx="1577100" cy="1119600"/>
          </a:xfrm>
          <a:prstGeom prst="rect">
            <a:avLst/>
          </a:prstGeom>
          <a:solidFill>
            <a:srgbClr val="000000">
              <a:alpha val="25480"/>
            </a:srgbClr>
          </a:solidFill>
          <a:effectLst>
            <a:outerShdw blurRad="57150" rotWithShape="0" algn="bl" dir="3000000" dist="1143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2"/>
                </a:solidFill>
              </a:rPr>
              <a:t>Stratégie</a:t>
            </a:r>
            <a:br>
              <a:rPr b="1" lang="fr" sz="1100">
                <a:solidFill>
                  <a:schemeClr val="accent2"/>
                </a:solidFill>
              </a:rPr>
            </a:br>
            <a:endParaRPr b="1" sz="1100">
              <a:solidFill>
                <a:schemeClr val="accent2"/>
              </a:solidFill>
            </a:endParaRPr>
          </a:p>
          <a:p>
            <a:pPr indent="0" lvl="0" marL="0" rtl="0" algn="l">
              <a:spcBef>
                <a:spcPts val="0"/>
              </a:spcBef>
              <a:spcAft>
                <a:spcPts val="0"/>
              </a:spcAft>
              <a:buNone/>
            </a:pPr>
            <a:r>
              <a:rPr lang="fr" sz="1000"/>
              <a:t>m-commerce</a:t>
            </a:r>
            <a:endParaRPr sz="1000"/>
          </a:p>
        </p:txBody>
      </p:sp>
      <p:sp>
        <p:nvSpPr>
          <p:cNvPr id="852" name="Google Shape;852;p26"/>
          <p:cNvSpPr txBox="1"/>
          <p:nvPr>
            <p:ph idx="1" type="body"/>
          </p:nvPr>
        </p:nvSpPr>
        <p:spPr>
          <a:xfrm>
            <a:off x="250225" y="1141300"/>
            <a:ext cx="1577100" cy="1119600"/>
          </a:xfrm>
          <a:prstGeom prst="rect">
            <a:avLst/>
          </a:prstGeom>
          <a:solidFill>
            <a:srgbClr val="000000">
              <a:alpha val="25480"/>
            </a:srgbClr>
          </a:solidFill>
          <a:effectLst>
            <a:outerShdw blurRad="57150" rotWithShape="0" algn="bl" dir="3000000" dist="1143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2"/>
                </a:solidFill>
              </a:rPr>
              <a:t>Projet</a:t>
            </a:r>
            <a:br>
              <a:rPr b="1" lang="fr" sz="1100">
                <a:solidFill>
                  <a:schemeClr val="accent2"/>
                </a:solidFill>
              </a:rPr>
            </a:br>
            <a:endParaRPr b="1" sz="1100">
              <a:solidFill>
                <a:schemeClr val="accent2"/>
              </a:solidFill>
            </a:endParaRPr>
          </a:p>
          <a:p>
            <a:pPr indent="0" lvl="0" marL="0" rtl="0" algn="l">
              <a:spcBef>
                <a:spcPts val="0"/>
              </a:spcBef>
              <a:spcAft>
                <a:spcPts val="0"/>
              </a:spcAft>
              <a:buNone/>
            </a:pPr>
            <a:r>
              <a:rPr lang="fr" sz="1000"/>
              <a:t>développement d’une </a:t>
            </a:r>
            <a:r>
              <a:rPr lang="fr" sz="1000">
                <a:solidFill>
                  <a:srgbClr val="CFE2F3"/>
                </a:solidFill>
              </a:rPr>
              <a:t>application mobile</a:t>
            </a:r>
            <a:r>
              <a:rPr lang="fr" sz="1000"/>
              <a:t> de recommandation de vêtements</a:t>
            </a:r>
            <a:endParaRPr sz="1000"/>
          </a:p>
        </p:txBody>
      </p:sp>
      <p:sp>
        <p:nvSpPr>
          <p:cNvPr id="853" name="Google Shape;853;p26"/>
          <p:cNvSpPr txBox="1"/>
          <p:nvPr>
            <p:ph idx="1" type="body"/>
          </p:nvPr>
        </p:nvSpPr>
        <p:spPr>
          <a:xfrm>
            <a:off x="5783725" y="1892050"/>
            <a:ext cx="2990100" cy="2058000"/>
          </a:xfrm>
          <a:prstGeom prst="rect">
            <a:avLst/>
          </a:prstGeom>
          <a:solidFill>
            <a:srgbClr val="000000">
              <a:alpha val="25480"/>
            </a:srgbClr>
          </a:solidFill>
          <a:effectLst>
            <a:outerShdw blurRad="57150" rotWithShape="0" algn="bl" dir="3000000" dist="1143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2"/>
                </a:solidFill>
              </a:rPr>
              <a:t>Réussite du projet :</a:t>
            </a:r>
            <a:br>
              <a:rPr b="1" lang="fr" sz="1100">
                <a:solidFill>
                  <a:schemeClr val="accent2"/>
                </a:solidFill>
              </a:rPr>
            </a:br>
            <a:endParaRPr b="1" sz="1100">
              <a:solidFill>
                <a:schemeClr val="accent2"/>
              </a:solidFill>
            </a:endParaRPr>
          </a:p>
          <a:p>
            <a:pPr indent="-292100" lvl="0" marL="457200" rtl="0" algn="l">
              <a:lnSpc>
                <a:spcPct val="115000"/>
              </a:lnSpc>
              <a:spcBef>
                <a:spcPts val="0"/>
              </a:spcBef>
              <a:spcAft>
                <a:spcPts val="0"/>
              </a:spcAft>
              <a:buSzPts val="1000"/>
              <a:buChar char="●"/>
            </a:pPr>
            <a:r>
              <a:rPr lang="fr" sz="1100"/>
              <a:t>M</a:t>
            </a:r>
            <a:r>
              <a:rPr lang="fr" sz="1100"/>
              <a:t>éthodologie de gestion de projet AGILE SCRUM</a:t>
            </a:r>
            <a:endParaRPr sz="1100"/>
          </a:p>
          <a:p>
            <a:pPr indent="-298450" lvl="0" marL="457200" rtl="0" algn="l">
              <a:lnSpc>
                <a:spcPct val="115000"/>
              </a:lnSpc>
              <a:spcBef>
                <a:spcPts val="0"/>
              </a:spcBef>
              <a:spcAft>
                <a:spcPts val="0"/>
              </a:spcAft>
              <a:buSzPts val="1100"/>
              <a:buChar char="●"/>
            </a:pPr>
            <a:r>
              <a:rPr lang="fr" sz="1100"/>
              <a:t>Plan de mitigation des risques</a:t>
            </a:r>
            <a:endParaRPr sz="1100"/>
          </a:p>
          <a:p>
            <a:pPr indent="-298450" lvl="0" marL="457200" rtl="0" algn="l">
              <a:lnSpc>
                <a:spcPct val="115000"/>
              </a:lnSpc>
              <a:spcBef>
                <a:spcPts val="0"/>
              </a:spcBef>
              <a:spcAft>
                <a:spcPts val="0"/>
              </a:spcAft>
              <a:buSzPts val="1100"/>
              <a:buChar char="●"/>
            </a:pPr>
            <a:r>
              <a:rPr lang="fr" sz="1100"/>
              <a:t>Budgétisation</a:t>
            </a:r>
            <a:endParaRPr sz="1100"/>
          </a:p>
          <a:p>
            <a:pPr indent="-298450" lvl="0" marL="457200" rtl="0" algn="l">
              <a:lnSpc>
                <a:spcPct val="115000"/>
              </a:lnSpc>
              <a:spcBef>
                <a:spcPts val="0"/>
              </a:spcBef>
              <a:spcAft>
                <a:spcPts val="0"/>
              </a:spcAft>
              <a:buSzPts val="1100"/>
              <a:buChar char="●"/>
            </a:pPr>
            <a:r>
              <a:rPr lang="fr" sz="1100"/>
              <a:t>Constitution d’une équipe dédiée et performante</a:t>
            </a:r>
            <a:endParaRPr sz="1100"/>
          </a:p>
          <a:p>
            <a:pPr indent="-298450" lvl="0" marL="457200" rtl="0" algn="l">
              <a:lnSpc>
                <a:spcPct val="115000"/>
              </a:lnSpc>
              <a:spcBef>
                <a:spcPts val="0"/>
              </a:spcBef>
              <a:spcAft>
                <a:spcPts val="0"/>
              </a:spcAft>
              <a:buSzPts val="1100"/>
              <a:buChar char="●"/>
            </a:pPr>
            <a:r>
              <a:rPr lang="fr" sz="1100"/>
              <a:t>Conformité avec la </a:t>
            </a:r>
            <a:r>
              <a:rPr lang="fr" sz="1100"/>
              <a:t>réglementation</a:t>
            </a:r>
            <a:r>
              <a:rPr lang="fr" sz="1100"/>
              <a:t> (RGPD)</a:t>
            </a:r>
            <a:endParaRPr sz="1100"/>
          </a:p>
        </p:txBody>
      </p:sp>
      <p:sp>
        <p:nvSpPr>
          <p:cNvPr id="854" name="Google Shape;854;p26"/>
          <p:cNvSpPr/>
          <p:nvPr/>
        </p:nvSpPr>
        <p:spPr>
          <a:xfrm>
            <a:off x="1947325" y="1128900"/>
            <a:ext cx="317400" cy="3559500"/>
          </a:xfrm>
          <a:prstGeom prst="rightBrace">
            <a:avLst>
              <a:gd fmla="val 50000" name="adj1"/>
              <a:gd fmla="val 50000" name="adj2"/>
            </a:avLst>
          </a:prstGeom>
          <a:noFill/>
          <a:ln cap="flat" cmpd="sng" w="9525">
            <a:solidFill>
              <a:schemeClr val="dk2"/>
            </a:solidFill>
            <a:prstDash val="solid"/>
            <a:round/>
            <a:headEnd len="sm" w="sm" type="none"/>
            <a:tailEnd len="sm" w="sm" type="none"/>
          </a:ln>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5383450" y="1141300"/>
            <a:ext cx="317400" cy="3559500"/>
          </a:xfrm>
          <a:prstGeom prst="rightBrace">
            <a:avLst>
              <a:gd fmla="val 50000" name="adj1"/>
              <a:gd fmla="val 50000" name="adj2"/>
            </a:avLst>
          </a:prstGeom>
          <a:noFill/>
          <a:ln cap="flat" cmpd="sng" w="9525">
            <a:solidFill>
              <a:schemeClr val="dk2"/>
            </a:solidFill>
            <a:prstDash val="solid"/>
            <a:round/>
            <a:headEnd len="sm" w="sm" type="none"/>
            <a:tailEnd len="sm" w="sm" type="none"/>
          </a:ln>
          <a:effectLst>
            <a:outerShdw blurRad="57150" rotWithShape="0" algn="bl" dir="360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txBox="1"/>
          <p:nvPr>
            <p:ph idx="1" type="body"/>
          </p:nvPr>
        </p:nvSpPr>
        <p:spPr>
          <a:xfrm>
            <a:off x="5783725" y="3950050"/>
            <a:ext cx="2990100" cy="679800"/>
          </a:xfrm>
          <a:prstGeom prst="rect">
            <a:avLst/>
          </a:prstGeom>
          <a:solidFill>
            <a:srgbClr val="000000">
              <a:alpha val="25480"/>
            </a:srgbClr>
          </a:solidFill>
          <a:ln cap="flat" cmpd="sng" w="38100">
            <a:solidFill>
              <a:schemeClr val="lt1"/>
            </a:solidFill>
            <a:prstDash val="solid"/>
            <a:round/>
            <a:headEnd len="sm" w="sm" type="none"/>
            <a:tailEnd len="sm" w="sm" type="none"/>
          </a:ln>
          <a:effectLst>
            <a:outerShdw blurRad="57150" rotWithShape="0" algn="bl" dir="3000000" dist="114300">
              <a:srgbClr val="000000">
                <a:alpha val="50000"/>
              </a:srgbClr>
            </a:outerShdw>
          </a:effectLst>
        </p:spPr>
        <p:txBody>
          <a:bodyPr anchorCtr="0" anchor="ctr" bIns="91425" lIns="91425" spcFirstLastPara="1" rIns="91425" wrap="square" tIns="91425">
            <a:noAutofit/>
          </a:bodyPr>
          <a:lstStyle/>
          <a:p>
            <a:pPr indent="0" lvl="0" marL="25200" rtl="0" algn="ctr">
              <a:lnSpc>
                <a:spcPct val="115000"/>
              </a:lnSpc>
              <a:spcBef>
                <a:spcPts val="0"/>
              </a:spcBef>
              <a:spcAft>
                <a:spcPts val="0"/>
              </a:spcAft>
              <a:buNone/>
            </a:pPr>
            <a:r>
              <a:rPr b="1" lang="fr">
                <a:solidFill>
                  <a:schemeClr val="lt1"/>
                </a:solidFill>
              </a:rPr>
              <a:t>+51 millions € </a:t>
            </a:r>
            <a:endParaRPr b="1">
              <a:solidFill>
                <a:schemeClr val="lt1"/>
              </a:solidFill>
            </a:endParaRPr>
          </a:p>
          <a:p>
            <a:pPr indent="0" lvl="0" marL="25200" rtl="0" algn="ctr">
              <a:lnSpc>
                <a:spcPct val="115000"/>
              </a:lnSpc>
              <a:spcBef>
                <a:spcPts val="0"/>
              </a:spcBef>
              <a:spcAft>
                <a:spcPts val="0"/>
              </a:spcAft>
              <a:buNone/>
            </a:pPr>
            <a:r>
              <a:rPr lang="fr">
                <a:solidFill>
                  <a:schemeClr val="lt1"/>
                </a:solidFill>
              </a:rPr>
              <a:t>la 1ère année d’exploitation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7"/>
          <p:cNvSpPr txBox="1"/>
          <p:nvPr>
            <p:ph type="ctrTitle"/>
          </p:nvPr>
        </p:nvSpPr>
        <p:spPr>
          <a:xfrm>
            <a:off x="618825" y="183075"/>
            <a:ext cx="684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e-commerce en Italie</a:t>
            </a:r>
            <a:endParaRPr/>
          </a:p>
        </p:txBody>
      </p:sp>
      <p:pic>
        <p:nvPicPr>
          <p:cNvPr id="862" name="Google Shape;862;p27"/>
          <p:cNvPicPr preferRelativeResize="0"/>
          <p:nvPr/>
        </p:nvPicPr>
        <p:blipFill>
          <a:blip r:embed="rId3">
            <a:alphaModFix/>
          </a:blip>
          <a:stretch>
            <a:fillRect/>
          </a:stretch>
        </p:blipFill>
        <p:spPr>
          <a:xfrm>
            <a:off x="187625" y="913275"/>
            <a:ext cx="5328599" cy="4077825"/>
          </a:xfrm>
          <a:prstGeom prst="rect">
            <a:avLst/>
          </a:prstGeom>
          <a:noFill/>
          <a:ln>
            <a:noFill/>
          </a:ln>
        </p:spPr>
      </p:pic>
      <p:cxnSp>
        <p:nvCxnSpPr>
          <p:cNvPr id="863" name="Google Shape;863;p27"/>
          <p:cNvCxnSpPr/>
          <p:nvPr/>
        </p:nvCxnSpPr>
        <p:spPr>
          <a:xfrm rot="10800000">
            <a:off x="4509075" y="1556575"/>
            <a:ext cx="2047200" cy="0"/>
          </a:xfrm>
          <a:prstGeom prst="straightConnector1">
            <a:avLst/>
          </a:prstGeom>
          <a:noFill/>
          <a:ln cap="flat" cmpd="sng" w="38100">
            <a:solidFill>
              <a:schemeClr val="accent2"/>
            </a:solidFill>
            <a:prstDash val="solid"/>
            <a:round/>
            <a:headEnd len="med" w="med" type="none"/>
            <a:tailEnd len="med" w="med" type="triangle"/>
          </a:ln>
        </p:spPr>
      </p:cxnSp>
      <p:sp>
        <p:nvSpPr>
          <p:cNvPr id="864" name="Google Shape;864;p27"/>
          <p:cNvSpPr txBox="1"/>
          <p:nvPr/>
        </p:nvSpPr>
        <p:spPr>
          <a:xfrm>
            <a:off x="6649325" y="1287175"/>
            <a:ext cx="2310900" cy="23088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196449" lvl="0" marL="172800" rtl="0" algn="l">
              <a:spcBef>
                <a:spcPts val="0"/>
              </a:spcBef>
              <a:spcAft>
                <a:spcPts val="0"/>
              </a:spcAft>
              <a:buClr>
                <a:schemeClr val="accent2"/>
              </a:buClr>
              <a:buSzPts val="2300"/>
              <a:buFont typeface="DM Sans"/>
              <a:buChar char="●"/>
            </a:pPr>
            <a:r>
              <a:rPr b="1" lang="fr" sz="2300">
                <a:solidFill>
                  <a:schemeClr val="accent2"/>
                </a:solidFill>
                <a:latin typeface="DM Sans"/>
                <a:ea typeface="DM Sans"/>
                <a:cs typeface="DM Sans"/>
                <a:sym typeface="DM Sans"/>
              </a:rPr>
              <a:t>48 milliards €</a:t>
            </a:r>
            <a:br>
              <a:rPr b="1" lang="fr" sz="2300">
                <a:solidFill>
                  <a:schemeClr val="accent2"/>
                </a:solidFill>
                <a:latin typeface="DM Sans"/>
                <a:ea typeface="DM Sans"/>
                <a:cs typeface="DM Sans"/>
                <a:sym typeface="DM Sans"/>
              </a:rPr>
            </a:br>
            <a:r>
              <a:rPr b="1" lang="fr" sz="2300">
                <a:solidFill>
                  <a:schemeClr val="accent2"/>
                </a:solidFill>
                <a:latin typeface="DM Sans"/>
                <a:ea typeface="DM Sans"/>
                <a:cs typeface="DM Sans"/>
                <a:sym typeface="DM Sans"/>
              </a:rPr>
              <a:t>en 2022</a:t>
            </a:r>
            <a:br>
              <a:rPr b="1" lang="fr" sz="2300">
                <a:solidFill>
                  <a:schemeClr val="accent2"/>
                </a:solidFill>
                <a:latin typeface="DM Sans"/>
                <a:ea typeface="DM Sans"/>
                <a:cs typeface="DM Sans"/>
                <a:sym typeface="DM Sans"/>
              </a:rPr>
            </a:br>
            <a:endParaRPr b="1" sz="2300">
              <a:solidFill>
                <a:schemeClr val="accent2"/>
              </a:solidFill>
              <a:latin typeface="DM Sans"/>
              <a:ea typeface="DM Sans"/>
              <a:cs typeface="DM Sans"/>
              <a:sym typeface="DM Sans"/>
            </a:endParaRPr>
          </a:p>
          <a:p>
            <a:pPr indent="-196449" lvl="0" marL="172800" rtl="0" algn="l">
              <a:spcBef>
                <a:spcPts val="0"/>
              </a:spcBef>
              <a:spcAft>
                <a:spcPts val="0"/>
              </a:spcAft>
              <a:buClr>
                <a:schemeClr val="accent2"/>
              </a:buClr>
              <a:buSzPts val="2300"/>
              <a:buFont typeface="DM Sans"/>
              <a:buChar char="●"/>
            </a:pPr>
            <a:r>
              <a:rPr b="1" lang="fr" sz="2300">
                <a:solidFill>
                  <a:schemeClr val="accent2"/>
                </a:solidFill>
                <a:latin typeface="DM Sans"/>
                <a:ea typeface="DM Sans"/>
                <a:cs typeface="DM Sans"/>
                <a:sym typeface="DM Sans"/>
              </a:rPr>
              <a:t>+8% estimés en 2023, soit 52 milliards €</a:t>
            </a:r>
            <a:endParaRPr b="1" sz="2300">
              <a:solidFill>
                <a:schemeClr val="accent2"/>
              </a:solidFill>
              <a:latin typeface="DM Sans"/>
              <a:ea typeface="DM Sans"/>
              <a:cs typeface="DM Sans"/>
              <a:sym typeface="DM Sans"/>
            </a:endParaRPr>
          </a:p>
        </p:txBody>
      </p:sp>
      <p:sp>
        <p:nvSpPr>
          <p:cNvPr id="865" name="Google Shape;865;p27"/>
          <p:cNvSpPr txBox="1"/>
          <p:nvPr/>
        </p:nvSpPr>
        <p:spPr>
          <a:xfrm>
            <a:off x="5820275" y="4113900"/>
            <a:ext cx="3265500" cy="8772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457200" rtl="0" algn="l">
              <a:spcBef>
                <a:spcPts val="0"/>
              </a:spcBef>
              <a:spcAft>
                <a:spcPts val="0"/>
              </a:spcAft>
              <a:buNone/>
            </a:pPr>
            <a:r>
              <a:rPr lang="fr" sz="900">
                <a:solidFill>
                  <a:schemeClr val="dk2"/>
                </a:solidFill>
                <a:latin typeface="DM Sans"/>
                <a:ea typeface="DM Sans"/>
                <a:cs typeface="DM Sans"/>
                <a:sym typeface="DM Sans"/>
              </a:rPr>
              <a:t>sources : </a:t>
            </a:r>
            <a:endParaRPr sz="900">
              <a:solidFill>
                <a:schemeClr val="dk2"/>
              </a:solidFill>
              <a:latin typeface="DM Sans"/>
              <a:ea typeface="DM Sans"/>
              <a:cs typeface="DM Sans"/>
              <a:sym typeface="DM Sans"/>
            </a:endParaRPr>
          </a:p>
          <a:p>
            <a:pPr indent="0" lvl="0" marL="457200" rtl="0" algn="l">
              <a:spcBef>
                <a:spcPts val="0"/>
              </a:spcBef>
              <a:spcAft>
                <a:spcPts val="0"/>
              </a:spcAft>
              <a:buNone/>
            </a:pPr>
            <a:r>
              <a:rPr lang="fr" sz="900">
                <a:solidFill>
                  <a:schemeClr val="dk2"/>
                </a:solidFill>
                <a:latin typeface="DM Sans"/>
                <a:ea typeface="DM Sans"/>
                <a:cs typeface="DM Sans"/>
                <a:sym typeface="DM Sans"/>
              </a:rPr>
              <a:t>E-commerce in Italia 2021 </a:t>
            </a:r>
            <a:r>
              <a:rPr lang="fr" sz="900">
                <a:solidFill>
                  <a:schemeClr val="dk2"/>
                </a:solidFill>
                <a:latin typeface="DM Sans"/>
                <a:ea typeface="DM Sans"/>
                <a:cs typeface="DM Sans"/>
                <a:sym typeface="DM Sans"/>
              </a:rPr>
              <a:t>(Casaleggio</a:t>
            </a:r>
            <a:r>
              <a:rPr lang="fr" sz="900">
                <a:solidFill>
                  <a:schemeClr val="dk2"/>
                </a:solidFill>
                <a:latin typeface="DM Sans"/>
                <a:ea typeface="DM Sans"/>
                <a:cs typeface="DM Sans"/>
                <a:sym typeface="DM Sans"/>
              </a:rPr>
              <a:t> Associati Pensare Digitale),</a:t>
            </a:r>
            <a:endParaRPr sz="900">
              <a:solidFill>
                <a:schemeClr val="dk2"/>
              </a:solidFill>
              <a:latin typeface="DM Sans"/>
              <a:ea typeface="DM Sans"/>
              <a:cs typeface="DM Sans"/>
              <a:sym typeface="DM Sans"/>
            </a:endParaRPr>
          </a:p>
          <a:p>
            <a:pPr indent="0" lvl="0" marL="457200" rtl="0" algn="l">
              <a:spcBef>
                <a:spcPts val="0"/>
              </a:spcBef>
              <a:spcAft>
                <a:spcPts val="0"/>
              </a:spcAft>
              <a:buNone/>
            </a:pPr>
            <a:r>
              <a:rPr lang="fr" sz="900">
                <a:solidFill>
                  <a:schemeClr val="dk2"/>
                </a:solidFill>
                <a:latin typeface="DM Sans"/>
                <a:ea typeface="DM Sans"/>
                <a:cs typeface="DM Sans"/>
                <a:sym typeface="DM Sans"/>
              </a:rPr>
              <a:t>E-commerce in italia: nel 2022 rallenta la crescita degli acquisti… (osservatori.net, digital innovation)</a:t>
            </a:r>
            <a:endParaRPr sz="900">
              <a:solidFill>
                <a:schemeClr val="dk2"/>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28"/>
          <p:cNvSpPr txBox="1"/>
          <p:nvPr>
            <p:ph idx="1" type="body"/>
          </p:nvPr>
        </p:nvSpPr>
        <p:spPr>
          <a:xfrm>
            <a:off x="215925" y="1397550"/>
            <a:ext cx="4682100" cy="2773200"/>
          </a:xfrm>
          <a:prstGeom prst="rect">
            <a:avLst/>
          </a:prstGeom>
          <a:solidFill>
            <a:srgbClr val="3F3F3F">
              <a:alpha val="82180"/>
            </a:srgbClr>
          </a:solidFill>
          <a:effectLst>
            <a:outerShdw blurRad="57150" rotWithShape="0" algn="bl" dir="3000000" dist="2095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a:p>
            <a:pPr indent="-342900" lvl="0" marL="457200" rtl="0" algn="l">
              <a:spcBef>
                <a:spcPts val="0"/>
              </a:spcBef>
              <a:spcAft>
                <a:spcPts val="0"/>
              </a:spcAft>
              <a:buClr>
                <a:schemeClr val="accent2"/>
              </a:buClr>
              <a:buSzPts val="1800"/>
              <a:buChar char="●"/>
            </a:pPr>
            <a:r>
              <a:rPr lang="fr">
                <a:solidFill>
                  <a:schemeClr val="accent2"/>
                </a:solidFill>
              </a:rPr>
              <a:t>90% des personnes majeures achètent via leur smartphone</a:t>
            </a:r>
            <a:endParaRPr>
              <a:solidFill>
                <a:schemeClr val="accent2"/>
              </a:solidFill>
            </a:endParaRPr>
          </a:p>
          <a:p>
            <a:pPr indent="-342900" lvl="0" marL="457200" rtl="0" algn="l">
              <a:spcBef>
                <a:spcPts val="0"/>
              </a:spcBef>
              <a:spcAft>
                <a:spcPts val="0"/>
              </a:spcAft>
              <a:buClr>
                <a:schemeClr val="accent2"/>
              </a:buClr>
              <a:buSzPts val="1800"/>
              <a:buChar char="●"/>
            </a:pPr>
            <a:r>
              <a:rPr lang="fr">
                <a:solidFill>
                  <a:schemeClr val="accent2"/>
                </a:solidFill>
              </a:rPr>
              <a:t>90% des achats se font sur les marketplace suivants :</a:t>
            </a:r>
            <a:endParaRPr>
              <a:solidFill>
                <a:schemeClr val="accent2"/>
              </a:solidFill>
            </a:endParaRPr>
          </a:p>
          <a:p>
            <a:pPr indent="-317500" lvl="1" marL="914400" rtl="0" algn="l">
              <a:spcBef>
                <a:spcPts val="0"/>
              </a:spcBef>
              <a:spcAft>
                <a:spcPts val="0"/>
              </a:spcAft>
              <a:buClr>
                <a:schemeClr val="accent2"/>
              </a:buClr>
              <a:buSzPts val="1400"/>
              <a:buChar char="○"/>
            </a:pPr>
            <a:r>
              <a:rPr lang="fr">
                <a:solidFill>
                  <a:schemeClr val="accent2"/>
                </a:solidFill>
              </a:rPr>
              <a:t>Amazon</a:t>
            </a:r>
            <a:endParaRPr>
              <a:solidFill>
                <a:schemeClr val="accent2"/>
              </a:solidFill>
            </a:endParaRPr>
          </a:p>
          <a:p>
            <a:pPr indent="-317500" lvl="1" marL="914400" rtl="0" algn="l">
              <a:spcBef>
                <a:spcPts val="0"/>
              </a:spcBef>
              <a:spcAft>
                <a:spcPts val="0"/>
              </a:spcAft>
              <a:buClr>
                <a:schemeClr val="accent2"/>
              </a:buClr>
              <a:buSzPts val="1400"/>
              <a:buChar char="○"/>
            </a:pPr>
            <a:r>
              <a:rPr lang="fr">
                <a:solidFill>
                  <a:schemeClr val="accent2"/>
                </a:solidFill>
              </a:rPr>
              <a:t>eBay</a:t>
            </a:r>
            <a:endParaRPr>
              <a:solidFill>
                <a:schemeClr val="accent2"/>
              </a:solidFill>
            </a:endParaRPr>
          </a:p>
          <a:p>
            <a:pPr indent="-317500" lvl="1" marL="914400" rtl="0" algn="l">
              <a:spcBef>
                <a:spcPts val="0"/>
              </a:spcBef>
              <a:spcAft>
                <a:spcPts val="0"/>
              </a:spcAft>
              <a:buClr>
                <a:schemeClr val="accent2"/>
              </a:buClr>
              <a:buSzPts val="1400"/>
              <a:buChar char="○"/>
            </a:pPr>
            <a:r>
              <a:rPr lang="fr">
                <a:solidFill>
                  <a:schemeClr val="accent2"/>
                </a:solidFill>
              </a:rPr>
              <a:t>Zalando</a:t>
            </a:r>
            <a:endParaRPr>
              <a:solidFill>
                <a:schemeClr val="accent2"/>
              </a:solidFill>
            </a:endParaRPr>
          </a:p>
          <a:p>
            <a:pPr indent="-342900" lvl="0" marL="457200" rtl="0" algn="l">
              <a:spcBef>
                <a:spcPts val="0"/>
              </a:spcBef>
              <a:spcAft>
                <a:spcPts val="0"/>
              </a:spcAft>
              <a:buClr>
                <a:schemeClr val="accent2"/>
              </a:buClr>
              <a:buSzPts val="1800"/>
              <a:buChar char="●"/>
            </a:pPr>
            <a:r>
              <a:rPr lang="fr">
                <a:solidFill>
                  <a:schemeClr val="accent2"/>
                </a:solidFill>
              </a:rPr>
              <a:t>380 000 boutiques irl ont fait faillite et seulement 85 000 ont ouvert en 2022</a:t>
            </a:r>
            <a:endParaRPr>
              <a:solidFill>
                <a:schemeClr val="accent2"/>
              </a:solidFill>
            </a:endParaRPr>
          </a:p>
        </p:txBody>
      </p:sp>
      <p:sp>
        <p:nvSpPr>
          <p:cNvPr id="871" name="Google Shape;871;p28"/>
          <p:cNvSpPr txBox="1"/>
          <p:nvPr>
            <p:ph type="ctrTitle"/>
          </p:nvPr>
        </p:nvSpPr>
        <p:spPr>
          <a:xfrm>
            <a:off x="618825" y="183075"/>
            <a:ext cx="56466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Quelques chiffres</a:t>
            </a:r>
            <a:endParaRPr/>
          </a:p>
        </p:txBody>
      </p:sp>
      <p:sp>
        <p:nvSpPr>
          <p:cNvPr id="872" name="Google Shape;872;p28"/>
          <p:cNvSpPr txBox="1"/>
          <p:nvPr>
            <p:ph idx="1" type="body"/>
          </p:nvPr>
        </p:nvSpPr>
        <p:spPr>
          <a:xfrm>
            <a:off x="5054875" y="1397550"/>
            <a:ext cx="3971700" cy="1368900"/>
          </a:xfrm>
          <a:prstGeom prst="rect">
            <a:avLst/>
          </a:prstGeom>
          <a:solidFill>
            <a:srgbClr val="FF0000">
              <a:alpha val="52929"/>
            </a:srgbClr>
          </a:solidFill>
          <a:effectLst>
            <a:outerShdw blurRad="57150" rotWithShape="0" algn="bl" dir="3000000" dist="209550">
              <a:srgbClr val="000000">
                <a:alpha val="50000"/>
              </a:srgbClr>
            </a:outerShdw>
          </a:effectLst>
        </p:spPr>
        <p:txBody>
          <a:bodyPr anchorCtr="0" anchor="t" bIns="91425" lIns="91425" spcFirstLastPara="1" rIns="91425" wrap="square" tIns="91425">
            <a:noAutofit/>
          </a:bodyPr>
          <a:lstStyle/>
          <a:p>
            <a:pPr indent="0" lvl="0" marL="61200" rtl="0" algn="ctr">
              <a:spcBef>
                <a:spcPts val="0"/>
              </a:spcBef>
              <a:spcAft>
                <a:spcPts val="0"/>
              </a:spcAft>
              <a:buNone/>
            </a:pPr>
            <a:r>
              <a:rPr b="1" lang="fr"/>
              <a:t>Principal </a:t>
            </a:r>
            <a:r>
              <a:rPr b="1" lang="fr"/>
              <a:t>PROBLÈME</a:t>
            </a:r>
            <a:r>
              <a:rPr b="1" lang="fr"/>
              <a:t> des commerces pour faire face à l’évolution du marché :</a:t>
            </a:r>
            <a:endParaRPr b="1"/>
          </a:p>
          <a:p>
            <a:pPr indent="0" lvl="0" marL="61200" rtl="0" algn="ctr">
              <a:spcBef>
                <a:spcPts val="0"/>
              </a:spcBef>
              <a:spcAft>
                <a:spcPts val="0"/>
              </a:spcAft>
              <a:buNone/>
            </a:pPr>
            <a:r>
              <a:t/>
            </a:r>
            <a:endParaRPr b="1"/>
          </a:p>
          <a:p>
            <a:pPr indent="0" lvl="0" marL="61200" rtl="0" algn="ctr">
              <a:spcBef>
                <a:spcPts val="0"/>
              </a:spcBef>
              <a:spcAft>
                <a:spcPts val="0"/>
              </a:spcAft>
              <a:buNone/>
            </a:pPr>
            <a:r>
              <a:rPr lang="fr"/>
              <a:t>pas les bons outils pour concurrencer les grands du secteur</a:t>
            </a:r>
            <a:endParaRPr/>
          </a:p>
        </p:txBody>
      </p:sp>
      <p:sp>
        <p:nvSpPr>
          <p:cNvPr id="873" name="Google Shape;873;p28"/>
          <p:cNvSpPr txBox="1"/>
          <p:nvPr>
            <p:ph idx="1" type="body"/>
          </p:nvPr>
        </p:nvSpPr>
        <p:spPr>
          <a:xfrm>
            <a:off x="5054875" y="2801850"/>
            <a:ext cx="3971700" cy="1368900"/>
          </a:xfrm>
          <a:prstGeom prst="rect">
            <a:avLst/>
          </a:prstGeom>
          <a:solidFill>
            <a:srgbClr val="00FF09">
              <a:alpha val="52929"/>
            </a:srgbClr>
          </a:solidFill>
          <a:effectLst>
            <a:outerShdw blurRad="57150" rotWithShape="0" algn="bl" dir="3000000" dist="209550">
              <a:srgbClr val="000000">
                <a:alpha val="50000"/>
              </a:srgbClr>
            </a:outerShdw>
          </a:effectLst>
        </p:spPr>
        <p:txBody>
          <a:bodyPr anchorCtr="0" anchor="ctr" bIns="91425" lIns="91425" spcFirstLastPara="1" rIns="91425" wrap="square" tIns="91425">
            <a:noAutofit/>
          </a:bodyPr>
          <a:lstStyle/>
          <a:p>
            <a:pPr indent="0" lvl="0" marL="61200" rtl="0" algn="ctr">
              <a:spcBef>
                <a:spcPts val="0"/>
              </a:spcBef>
              <a:spcAft>
                <a:spcPts val="0"/>
              </a:spcAft>
              <a:buNone/>
            </a:pPr>
            <a:r>
              <a:rPr b="1" lang="fr"/>
              <a:t>SOLUTION :</a:t>
            </a:r>
            <a:endParaRPr b="1"/>
          </a:p>
          <a:p>
            <a:pPr indent="0" lvl="0" marL="61200" rtl="0" algn="ctr">
              <a:spcBef>
                <a:spcPts val="0"/>
              </a:spcBef>
              <a:spcAft>
                <a:spcPts val="0"/>
              </a:spcAft>
              <a:buNone/>
            </a:pPr>
            <a:r>
              <a:t/>
            </a:r>
            <a:endParaRPr b="1"/>
          </a:p>
          <a:p>
            <a:pPr indent="0" lvl="0" marL="61200" rtl="0" algn="ctr">
              <a:spcBef>
                <a:spcPts val="0"/>
              </a:spcBef>
              <a:spcAft>
                <a:spcPts val="0"/>
              </a:spcAft>
              <a:buNone/>
            </a:pPr>
            <a:r>
              <a:rPr b="1" lang="fr"/>
              <a:t>une application innovante et pratique avec un fort effet waouh</a:t>
            </a:r>
            <a:endParaRPr b="1"/>
          </a:p>
        </p:txBody>
      </p:sp>
      <p:sp>
        <p:nvSpPr>
          <p:cNvPr id="874" name="Google Shape;874;p28"/>
          <p:cNvSpPr txBox="1"/>
          <p:nvPr/>
        </p:nvSpPr>
        <p:spPr>
          <a:xfrm>
            <a:off x="215925" y="4401550"/>
            <a:ext cx="8832000" cy="6003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457200" rtl="0" algn="l">
              <a:spcBef>
                <a:spcPts val="0"/>
              </a:spcBef>
              <a:spcAft>
                <a:spcPts val="0"/>
              </a:spcAft>
              <a:buNone/>
            </a:pPr>
            <a:r>
              <a:rPr lang="fr" sz="900">
                <a:solidFill>
                  <a:schemeClr val="dk2"/>
                </a:solidFill>
                <a:latin typeface="DM Sans"/>
                <a:ea typeface="DM Sans"/>
                <a:cs typeface="DM Sans"/>
                <a:sym typeface="DM Sans"/>
              </a:rPr>
              <a:t>sources : </a:t>
            </a:r>
            <a:endParaRPr sz="900">
              <a:solidFill>
                <a:schemeClr val="dk2"/>
              </a:solidFill>
              <a:latin typeface="DM Sans"/>
              <a:ea typeface="DM Sans"/>
              <a:cs typeface="DM Sans"/>
              <a:sym typeface="DM Sans"/>
            </a:endParaRPr>
          </a:p>
          <a:p>
            <a:pPr indent="0" lvl="0" marL="457200" rtl="0" algn="l">
              <a:spcBef>
                <a:spcPts val="0"/>
              </a:spcBef>
              <a:spcAft>
                <a:spcPts val="0"/>
              </a:spcAft>
              <a:buNone/>
            </a:pPr>
            <a:r>
              <a:rPr lang="fr" sz="900">
                <a:solidFill>
                  <a:schemeClr val="dk2"/>
                </a:solidFill>
                <a:latin typeface="DM Sans"/>
                <a:ea typeface="DM Sans"/>
                <a:cs typeface="DM Sans"/>
                <a:sym typeface="DM Sans"/>
              </a:rPr>
              <a:t>E-commerce in Italia 2021 (Casaleggio Associati Pensare Digitale),</a:t>
            </a:r>
            <a:endParaRPr sz="900">
              <a:solidFill>
                <a:schemeClr val="dk2"/>
              </a:solidFill>
              <a:latin typeface="DM Sans"/>
              <a:ea typeface="DM Sans"/>
              <a:cs typeface="DM Sans"/>
              <a:sym typeface="DM Sans"/>
            </a:endParaRPr>
          </a:p>
          <a:p>
            <a:pPr indent="0" lvl="0" marL="457200" rtl="0" algn="l">
              <a:spcBef>
                <a:spcPts val="0"/>
              </a:spcBef>
              <a:spcAft>
                <a:spcPts val="0"/>
              </a:spcAft>
              <a:buNone/>
            </a:pPr>
            <a:r>
              <a:rPr lang="fr" sz="900">
                <a:solidFill>
                  <a:schemeClr val="dk2"/>
                </a:solidFill>
                <a:latin typeface="DM Sans"/>
                <a:ea typeface="DM Sans"/>
                <a:cs typeface="DM Sans"/>
                <a:sym typeface="DM Sans"/>
              </a:rPr>
              <a:t>E-commerce in italia: nel 2022 rallenta la crescita degli acquisti… (osservatori.net, digital innovation)</a:t>
            </a:r>
            <a:endParaRPr sz="900">
              <a:solidFill>
                <a:schemeClr val="dk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9"/>
          <p:cNvSpPr txBox="1"/>
          <p:nvPr>
            <p:ph idx="1" type="body"/>
          </p:nvPr>
        </p:nvSpPr>
        <p:spPr>
          <a:xfrm>
            <a:off x="3548375" y="1365250"/>
            <a:ext cx="4228500" cy="1206600"/>
          </a:xfrm>
          <a:prstGeom prst="rect">
            <a:avLst/>
          </a:prstGeom>
          <a:solidFill>
            <a:srgbClr val="3F3F3F">
              <a:alpha val="82180"/>
            </a:srgbClr>
          </a:solidFill>
          <a:effectLst>
            <a:outerShdw blurRad="57150" rotWithShape="0" algn="bl" dir="3000000" dist="2095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fr">
                <a:solidFill>
                  <a:schemeClr val="accent2"/>
                </a:solidFill>
              </a:rPr>
              <a:t>Proposer un service innovant aux clients qui fasse parler de lui</a:t>
            </a:r>
            <a:endParaRPr>
              <a:solidFill>
                <a:schemeClr val="accent2"/>
              </a:solidFill>
            </a:endParaRPr>
          </a:p>
          <a:p>
            <a:pPr indent="-342900" lvl="0" marL="457200" rtl="0" algn="l">
              <a:spcBef>
                <a:spcPts val="0"/>
              </a:spcBef>
              <a:spcAft>
                <a:spcPts val="0"/>
              </a:spcAft>
              <a:buClr>
                <a:schemeClr val="accent2"/>
              </a:buClr>
              <a:buSzPts val="1800"/>
              <a:buChar char="●"/>
            </a:pPr>
            <a:r>
              <a:rPr lang="fr">
                <a:solidFill>
                  <a:schemeClr val="accent2"/>
                </a:solidFill>
              </a:rPr>
              <a:t>Guider les clients dans leurs choix</a:t>
            </a:r>
            <a:endParaRPr>
              <a:solidFill>
                <a:schemeClr val="accent2"/>
              </a:solidFill>
            </a:endParaRPr>
          </a:p>
          <a:p>
            <a:pPr indent="-342900" lvl="0" marL="457200" rtl="0" algn="l">
              <a:spcBef>
                <a:spcPts val="0"/>
              </a:spcBef>
              <a:spcAft>
                <a:spcPts val="0"/>
              </a:spcAft>
              <a:buClr>
                <a:schemeClr val="accent2"/>
              </a:buClr>
              <a:buSzPts val="1800"/>
              <a:buChar char="●"/>
            </a:pPr>
            <a:r>
              <a:rPr lang="fr">
                <a:solidFill>
                  <a:schemeClr val="accent2"/>
                </a:solidFill>
              </a:rPr>
              <a:t>Provoquer l’acte d’achat</a:t>
            </a:r>
            <a:endParaRPr>
              <a:solidFill>
                <a:schemeClr val="accent2"/>
              </a:solidFill>
            </a:endParaRPr>
          </a:p>
        </p:txBody>
      </p:sp>
      <p:sp>
        <p:nvSpPr>
          <p:cNvPr id="880" name="Google Shape;880;p29"/>
          <p:cNvSpPr txBox="1"/>
          <p:nvPr>
            <p:ph type="ctrTitle"/>
          </p:nvPr>
        </p:nvSpPr>
        <p:spPr>
          <a:xfrm>
            <a:off x="618825" y="411675"/>
            <a:ext cx="56466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Objectif et Gains</a:t>
            </a:r>
            <a:endParaRPr/>
          </a:p>
        </p:txBody>
      </p:sp>
      <p:sp>
        <p:nvSpPr>
          <p:cNvPr id="881" name="Google Shape;881;p29"/>
          <p:cNvSpPr txBox="1"/>
          <p:nvPr/>
        </p:nvSpPr>
        <p:spPr>
          <a:xfrm>
            <a:off x="1367138" y="1646225"/>
            <a:ext cx="2102700" cy="5388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accent2"/>
                </a:solidFill>
                <a:latin typeface="DM Sans"/>
                <a:ea typeface="DM Sans"/>
                <a:cs typeface="DM Sans"/>
                <a:sym typeface="DM Sans"/>
              </a:rPr>
              <a:t>Objectifs :</a:t>
            </a:r>
            <a:endParaRPr b="1" sz="2300">
              <a:solidFill>
                <a:schemeClr val="accent2"/>
              </a:solidFill>
              <a:latin typeface="DM Sans"/>
              <a:ea typeface="DM Sans"/>
              <a:cs typeface="DM Sans"/>
              <a:sym typeface="DM Sans"/>
            </a:endParaRPr>
          </a:p>
        </p:txBody>
      </p:sp>
      <p:sp>
        <p:nvSpPr>
          <p:cNvPr id="882" name="Google Shape;882;p29"/>
          <p:cNvSpPr txBox="1"/>
          <p:nvPr>
            <p:ph idx="1" type="body"/>
          </p:nvPr>
        </p:nvSpPr>
        <p:spPr>
          <a:xfrm>
            <a:off x="3548375" y="2973950"/>
            <a:ext cx="4228500" cy="1146000"/>
          </a:xfrm>
          <a:prstGeom prst="rect">
            <a:avLst/>
          </a:prstGeom>
          <a:solidFill>
            <a:srgbClr val="3F3F3F">
              <a:alpha val="82180"/>
            </a:srgbClr>
          </a:solidFill>
          <a:effectLst>
            <a:outerShdw blurRad="57150" rotWithShape="0" algn="bl" dir="3000000" dist="2095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fr">
                <a:solidFill>
                  <a:schemeClr val="lt1"/>
                </a:solidFill>
              </a:rPr>
              <a:t>Augmentation de la notoriété</a:t>
            </a:r>
            <a:endParaRPr>
              <a:solidFill>
                <a:schemeClr val="lt1"/>
              </a:solidFill>
            </a:endParaRPr>
          </a:p>
          <a:p>
            <a:pPr indent="-342900" lvl="0" marL="457200" rtl="0" algn="l">
              <a:spcBef>
                <a:spcPts val="0"/>
              </a:spcBef>
              <a:spcAft>
                <a:spcPts val="0"/>
              </a:spcAft>
              <a:buClr>
                <a:schemeClr val="lt1"/>
              </a:buClr>
              <a:buSzPts val="1800"/>
              <a:buChar char="●"/>
            </a:pPr>
            <a:r>
              <a:rPr lang="fr">
                <a:solidFill>
                  <a:schemeClr val="lt1"/>
                </a:solidFill>
              </a:rPr>
              <a:t>+51 millions d’€ la première année d’exploitation (avec une captation de 0.1% du marché)</a:t>
            </a:r>
            <a:endParaRPr>
              <a:solidFill>
                <a:schemeClr val="lt1"/>
              </a:solidFill>
            </a:endParaRPr>
          </a:p>
        </p:txBody>
      </p:sp>
      <p:sp>
        <p:nvSpPr>
          <p:cNvPr id="883" name="Google Shape;883;p29"/>
          <p:cNvSpPr txBox="1"/>
          <p:nvPr/>
        </p:nvSpPr>
        <p:spPr>
          <a:xfrm>
            <a:off x="1367138" y="3050300"/>
            <a:ext cx="2102700" cy="538800"/>
          </a:xfrm>
          <a:prstGeom prst="rect">
            <a:avLst/>
          </a:prstGeom>
          <a:noFill/>
          <a:ln>
            <a:noFill/>
          </a:ln>
          <a:effectLst>
            <a:outerShdw blurRad="57150" rotWithShape="0" algn="bl" dir="300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DM Sans"/>
                <a:ea typeface="DM Sans"/>
                <a:cs typeface="DM Sans"/>
                <a:sym typeface="DM Sans"/>
              </a:rPr>
              <a:t>Gains :</a:t>
            </a:r>
            <a:endParaRPr b="1" sz="230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0"/>
          <p:cNvSpPr txBox="1"/>
          <p:nvPr>
            <p:ph idx="1" type="body"/>
          </p:nvPr>
        </p:nvSpPr>
        <p:spPr>
          <a:xfrm>
            <a:off x="642050" y="1806525"/>
            <a:ext cx="1334400" cy="585600"/>
          </a:xfrm>
          <a:prstGeom prst="rect">
            <a:avLst/>
          </a:prstGeom>
          <a:solidFill>
            <a:srgbClr val="000000">
              <a:alpha val="25480"/>
            </a:srgbClr>
          </a:solidFill>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fr" sz="1000"/>
              <a:t>Définition des enjeux </a:t>
            </a:r>
            <a:endParaRPr b="1" sz="1000"/>
          </a:p>
        </p:txBody>
      </p:sp>
      <p:sp>
        <p:nvSpPr>
          <p:cNvPr id="889" name="Google Shape;889;p30"/>
          <p:cNvSpPr txBox="1"/>
          <p:nvPr>
            <p:ph type="ctrTitle"/>
          </p:nvPr>
        </p:nvSpPr>
        <p:spPr>
          <a:xfrm>
            <a:off x="618825" y="411675"/>
            <a:ext cx="47787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Phases du projet</a:t>
            </a:r>
            <a:endParaRPr/>
          </a:p>
        </p:txBody>
      </p:sp>
      <p:sp>
        <p:nvSpPr>
          <p:cNvPr id="890" name="Google Shape;890;p30"/>
          <p:cNvSpPr/>
          <p:nvPr/>
        </p:nvSpPr>
        <p:spPr>
          <a:xfrm>
            <a:off x="642050" y="1135950"/>
            <a:ext cx="1539000" cy="585600"/>
          </a:xfrm>
          <a:prstGeom prst="homePlate">
            <a:avLst>
              <a:gd fmla="val 50000" name="adj"/>
            </a:avLst>
          </a:prstGeom>
          <a:solidFill>
            <a:srgbClr val="EAD1DC"/>
          </a:solidFill>
          <a:ln cap="flat" cmpd="sng" w="9525">
            <a:solidFill>
              <a:schemeClr val="dk2"/>
            </a:solidFill>
            <a:prstDash val="solid"/>
            <a:round/>
            <a:headEnd len="sm" w="sm" type="none"/>
            <a:tailEnd len="sm" w="sm" type="none"/>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1976529" y="1139850"/>
            <a:ext cx="1539000" cy="577800"/>
          </a:xfrm>
          <a:prstGeom prst="chevron">
            <a:avLst>
              <a:gd fmla="val 50000" name="adj"/>
            </a:avLst>
          </a:prstGeom>
          <a:solidFill>
            <a:srgbClr val="EAD1DC"/>
          </a:solidFill>
          <a:ln cap="flat" cmpd="sng" w="9525">
            <a:solidFill>
              <a:schemeClr val="dk2"/>
            </a:solidFill>
            <a:prstDash val="solid"/>
            <a:round/>
            <a:headEnd len="sm" w="sm" type="none"/>
            <a:tailEnd len="sm" w="sm" type="none"/>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a:off x="3326267" y="1139850"/>
            <a:ext cx="1539000" cy="577800"/>
          </a:xfrm>
          <a:prstGeom prst="chevron">
            <a:avLst>
              <a:gd fmla="val 50000" name="adj"/>
            </a:avLst>
          </a:prstGeom>
          <a:solidFill>
            <a:srgbClr val="CFE2F3"/>
          </a:solidFill>
          <a:ln cap="flat" cmpd="sng" w="9525">
            <a:solidFill>
              <a:schemeClr val="dk2"/>
            </a:solidFill>
            <a:prstDash val="solid"/>
            <a:round/>
            <a:headEnd len="sm" w="sm" type="none"/>
            <a:tailEnd len="sm" w="sm" type="none"/>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4653170" y="1139850"/>
            <a:ext cx="1539000" cy="577800"/>
          </a:xfrm>
          <a:prstGeom prst="chevron">
            <a:avLst>
              <a:gd fmla="val 50000" name="adj"/>
            </a:avLst>
          </a:prstGeom>
          <a:solidFill>
            <a:srgbClr val="CFE2F3"/>
          </a:solidFill>
          <a:ln cap="flat" cmpd="sng" w="9525">
            <a:solidFill>
              <a:schemeClr val="dk2"/>
            </a:solidFill>
            <a:prstDash val="solid"/>
            <a:round/>
            <a:headEnd len="sm" w="sm" type="none"/>
            <a:tailEnd len="sm" w="sm" type="none"/>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6010485" y="1139850"/>
            <a:ext cx="1539000" cy="577800"/>
          </a:xfrm>
          <a:prstGeom prst="chevron">
            <a:avLst>
              <a:gd fmla="val 50000" name="adj"/>
            </a:avLst>
          </a:prstGeom>
          <a:solidFill>
            <a:srgbClr val="CFE2F3"/>
          </a:solidFill>
          <a:ln cap="flat" cmpd="sng" w="9525">
            <a:solidFill>
              <a:schemeClr val="dk2"/>
            </a:solidFill>
            <a:prstDash val="solid"/>
            <a:round/>
            <a:headEnd len="sm" w="sm" type="none"/>
            <a:tailEnd len="sm" w="sm" type="none"/>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0"/>
          <p:cNvSpPr/>
          <p:nvPr/>
        </p:nvSpPr>
        <p:spPr>
          <a:xfrm>
            <a:off x="7329811" y="1139850"/>
            <a:ext cx="1539000" cy="577800"/>
          </a:xfrm>
          <a:prstGeom prst="chevron">
            <a:avLst>
              <a:gd fmla="val 50000" name="adj"/>
            </a:avLst>
          </a:prstGeom>
          <a:solidFill>
            <a:srgbClr val="CFE2F3"/>
          </a:solidFill>
          <a:ln cap="flat" cmpd="sng" w="9525">
            <a:solidFill>
              <a:schemeClr val="dk2"/>
            </a:solidFill>
            <a:prstDash val="solid"/>
            <a:round/>
            <a:headEnd len="sm" w="sm" type="none"/>
            <a:tailEnd len="sm" w="sm" type="none"/>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0"/>
          <p:cNvSpPr txBox="1"/>
          <p:nvPr/>
        </p:nvSpPr>
        <p:spPr>
          <a:xfrm>
            <a:off x="935500" y="1228650"/>
            <a:ext cx="95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latin typeface="DM Sans"/>
                <a:ea typeface="DM Sans"/>
                <a:cs typeface="DM Sans"/>
                <a:sym typeface="DM Sans"/>
              </a:rPr>
              <a:t>Cadrage</a:t>
            </a:r>
            <a:endParaRPr b="1" sz="1000">
              <a:latin typeface="DM Sans"/>
              <a:ea typeface="DM Sans"/>
              <a:cs typeface="DM Sans"/>
              <a:sym typeface="DM Sans"/>
            </a:endParaRPr>
          </a:p>
        </p:txBody>
      </p:sp>
      <p:sp>
        <p:nvSpPr>
          <p:cNvPr id="897" name="Google Shape;897;p30"/>
          <p:cNvSpPr txBox="1"/>
          <p:nvPr/>
        </p:nvSpPr>
        <p:spPr>
          <a:xfrm>
            <a:off x="2342825" y="1228650"/>
            <a:ext cx="11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latin typeface="DM Sans"/>
                <a:ea typeface="DM Sans"/>
                <a:cs typeface="DM Sans"/>
                <a:sym typeface="DM Sans"/>
              </a:rPr>
              <a:t>Conception</a:t>
            </a:r>
            <a:endParaRPr b="1" sz="1000">
              <a:latin typeface="DM Sans"/>
              <a:ea typeface="DM Sans"/>
              <a:cs typeface="DM Sans"/>
              <a:sym typeface="DM Sans"/>
            </a:endParaRPr>
          </a:p>
        </p:txBody>
      </p:sp>
      <p:sp>
        <p:nvSpPr>
          <p:cNvPr id="898" name="Google Shape;898;p30"/>
          <p:cNvSpPr txBox="1"/>
          <p:nvPr/>
        </p:nvSpPr>
        <p:spPr>
          <a:xfrm>
            <a:off x="3604050" y="1228650"/>
            <a:ext cx="11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latin typeface="DM Sans"/>
                <a:ea typeface="DM Sans"/>
                <a:cs typeface="DM Sans"/>
                <a:sym typeface="DM Sans"/>
              </a:rPr>
              <a:t>Développement</a:t>
            </a:r>
            <a:endParaRPr b="1" sz="1000">
              <a:latin typeface="DM Sans"/>
              <a:ea typeface="DM Sans"/>
              <a:cs typeface="DM Sans"/>
              <a:sym typeface="DM Sans"/>
            </a:endParaRPr>
          </a:p>
        </p:txBody>
      </p:sp>
      <p:sp>
        <p:nvSpPr>
          <p:cNvPr id="899" name="Google Shape;899;p30"/>
          <p:cNvSpPr txBox="1"/>
          <p:nvPr/>
        </p:nvSpPr>
        <p:spPr>
          <a:xfrm>
            <a:off x="4865275" y="1228650"/>
            <a:ext cx="123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latin typeface="DM Sans"/>
                <a:ea typeface="DM Sans"/>
                <a:cs typeface="DM Sans"/>
                <a:sym typeface="DM Sans"/>
              </a:rPr>
              <a:t>Tests &amp; Recettes</a:t>
            </a:r>
            <a:endParaRPr b="1" sz="1000">
              <a:latin typeface="DM Sans"/>
              <a:ea typeface="DM Sans"/>
              <a:cs typeface="DM Sans"/>
              <a:sym typeface="DM Sans"/>
            </a:endParaRPr>
          </a:p>
        </p:txBody>
      </p:sp>
      <p:sp>
        <p:nvSpPr>
          <p:cNvPr id="900" name="Google Shape;900;p30"/>
          <p:cNvSpPr txBox="1"/>
          <p:nvPr/>
        </p:nvSpPr>
        <p:spPr>
          <a:xfrm>
            <a:off x="6303550" y="1185325"/>
            <a:ext cx="123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latin typeface="DM Sans"/>
                <a:ea typeface="DM Sans"/>
                <a:cs typeface="DM Sans"/>
                <a:sym typeface="DM Sans"/>
              </a:rPr>
              <a:t>MEP &amp; Maintenance</a:t>
            </a:r>
            <a:endParaRPr b="1" sz="1000">
              <a:latin typeface="DM Sans"/>
              <a:ea typeface="DM Sans"/>
              <a:cs typeface="DM Sans"/>
              <a:sym typeface="DM Sans"/>
            </a:endParaRPr>
          </a:p>
        </p:txBody>
      </p:sp>
      <p:sp>
        <p:nvSpPr>
          <p:cNvPr id="901" name="Google Shape;901;p30"/>
          <p:cNvSpPr txBox="1"/>
          <p:nvPr/>
        </p:nvSpPr>
        <p:spPr>
          <a:xfrm>
            <a:off x="7630700" y="1259400"/>
            <a:ext cx="123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latin typeface="DM Sans"/>
                <a:ea typeface="DM Sans"/>
                <a:cs typeface="DM Sans"/>
                <a:sym typeface="DM Sans"/>
              </a:rPr>
              <a:t>Lancement</a:t>
            </a:r>
            <a:endParaRPr b="1" sz="1000">
              <a:latin typeface="DM Sans"/>
              <a:ea typeface="DM Sans"/>
              <a:cs typeface="DM Sans"/>
              <a:sym typeface="DM Sans"/>
            </a:endParaRPr>
          </a:p>
        </p:txBody>
      </p:sp>
      <p:sp>
        <p:nvSpPr>
          <p:cNvPr id="902" name="Google Shape;902;p30"/>
          <p:cNvSpPr txBox="1"/>
          <p:nvPr>
            <p:ph idx="1" type="body"/>
          </p:nvPr>
        </p:nvSpPr>
        <p:spPr>
          <a:xfrm>
            <a:off x="642050" y="2434475"/>
            <a:ext cx="1334400" cy="13827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vision d’entreprise</a:t>
            </a:r>
            <a:endParaRPr sz="900"/>
          </a:p>
          <a:p>
            <a:pPr indent="-179550" lvl="0" marL="136800" rtl="0" algn="l">
              <a:spcBef>
                <a:spcPts val="0"/>
              </a:spcBef>
              <a:spcAft>
                <a:spcPts val="0"/>
              </a:spcAft>
              <a:buSzPts val="900"/>
              <a:buChar char="●"/>
            </a:pPr>
            <a:r>
              <a:rPr lang="fr" sz="900"/>
              <a:t>Vision produit</a:t>
            </a:r>
            <a:endParaRPr sz="900"/>
          </a:p>
          <a:p>
            <a:pPr indent="-179550" lvl="0" marL="136800" rtl="0" algn="l">
              <a:spcBef>
                <a:spcPts val="0"/>
              </a:spcBef>
              <a:spcAft>
                <a:spcPts val="0"/>
              </a:spcAft>
              <a:buSzPts val="900"/>
              <a:buChar char="●"/>
            </a:pPr>
            <a:r>
              <a:rPr lang="fr" sz="900"/>
              <a:t>Analyse marché et tendances</a:t>
            </a:r>
            <a:endParaRPr sz="900"/>
          </a:p>
          <a:p>
            <a:pPr indent="-179550" lvl="0" marL="136800" rtl="0" algn="l">
              <a:spcBef>
                <a:spcPts val="0"/>
              </a:spcBef>
              <a:spcAft>
                <a:spcPts val="0"/>
              </a:spcAft>
              <a:buSzPts val="900"/>
              <a:buChar char="●"/>
            </a:pPr>
            <a:r>
              <a:rPr lang="fr" sz="900"/>
              <a:t>Analyse cible client</a:t>
            </a:r>
            <a:endParaRPr sz="900"/>
          </a:p>
          <a:p>
            <a:pPr indent="-179550" lvl="0" marL="136800" rtl="0" algn="l">
              <a:spcBef>
                <a:spcPts val="0"/>
              </a:spcBef>
              <a:spcAft>
                <a:spcPts val="0"/>
              </a:spcAft>
              <a:buSzPts val="900"/>
              <a:buChar char="●"/>
            </a:pPr>
            <a:r>
              <a:rPr lang="fr" sz="900"/>
              <a:t>Analyse concurrence</a:t>
            </a:r>
            <a:endParaRPr sz="900"/>
          </a:p>
        </p:txBody>
      </p:sp>
      <p:sp>
        <p:nvSpPr>
          <p:cNvPr id="903" name="Google Shape;903;p30"/>
          <p:cNvSpPr txBox="1"/>
          <p:nvPr>
            <p:ph idx="1" type="body"/>
          </p:nvPr>
        </p:nvSpPr>
        <p:spPr>
          <a:xfrm>
            <a:off x="642050" y="3894975"/>
            <a:ext cx="1334400" cy="1072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Expression des besoins</a:t>
            </a:r>
            <a:endParaRPr sz="900"/>
          </a:p>
        </p:txBody>
      </p:sp>
      <p:sp>
        <p:nvSpPr>
          <p:cNvPr id="904" name="Google Shape;904;p30"/>
          <p:cNvSpPr txBox="1"/>
          <p:nvPr>
            <p:ph idx="1" type="body"/>
          </p:nvPr>
        </p:nvSpPr>
        <p:spPr>
          <a:xfrm>
            <a:off x="1976525" y="1806525"/>
            <a:ext cx="1334400" cy="585600"/>
          </a:xfrm>
          <a:prstGeom prst="rect">
            <a:avLst/>
          </a:prstGeom>
          <a:solidFill>
            <a:srgbClr val="000000">
              <a:alpha val="25480"/>
            </a:srgbClr>
          </a:solidFill>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fr" sz="1000"/>
              <a:t>Formalisation des grandes lignes</a:t>
            </a:r>
            <a:endParaRPr b="1" sz="1000"/>
          </a:p>
        </p:txBody>
      </p:sp>
      <p:sp>
        <p:nvSpPr>
          <p:cNvPr id="905" name="Google Shape;905;p30"/>
          <p:cNvSpPr txBox="1"/>
          <p:nvPr>
            <p:ph idx="1" type="body"/>
          </p:nvPr>
        </p:nvSpPr>
        <p:spPr>
          <a:xfrm>
            <a:off x="1976525" y="2434475"/>
            <a:ext cx="1334400" cy="13827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3200" lvl="0" marL="136800" rtl="0" algn="l">
              <a:spcBef>
                <a:spcPts val="0"/>
              </a:spcBef>
              <a:spcAft>
                <a:spcPts val="0"/>
              </a:spcAft>
              <a:buSzPts val="800"/>
              <a:buChar char="●"/>
            </a:pPr>
            <a:r>
              <a:rPr lang="fr" sz="800"/>
              <a:t>Objectifs et gains</a:t>
            </a:r>
            <a:endParaRPr sz="800"/>
          </a:p>
          <a:p>
            <a:pPr indent="-173200" lvl="0" marL="136800" rtl="0" algn="l">
              <a:spcBef>
                <a:spcPts val="0"/>
              </a:spcBef>
              <a:spcAft>
                <a:spcPts val="0"/>
              </a:spcAft>
              <a:buSzPts val="800"/>
              <a:buChar char="●"/>
            </a:pPr>
            <a:r>
              <a:rPr lang="fr" sz="800"/>
              <a:t>Priorisation des fonctionnalités</a:t>
            </a:r>
            <a:endParaRPr sz="800"/>
          </a:p>
          <a:p>
            <a:pPr indent="-173200" lvl="0" marL="136800" rtl="0" algn="l">
              <a:spcBef>
                <a:spcPts val="0"/>
              </a:spcBef>
              <a:spcAft>
                <a:spcPts val="0"/>
              </a:spcAft>
              <a:buSzPts val="800"/>
              <a:buChar char="●"/>
            </a:pPr>
            <a:r>
              <a:rPr lang="fr" sz="800"/>
              <a:t>Architecture (matérielle et logicielle)</a:t>
            </a:r>
            <a:endParaRPr sz="800"/>
          </a:p>
          <a:p>
            <a:pPr indent="-173200" lvl="0" marL="136800" rtl="0" algn="l">
              <a:spcBef>
                <a:spcPts val="0"/>
              </a:spcBef>
              <a:spcAft>
                <a:spcPts val="0"/>
              </a:spcAft>
              <a:buSzPts val="800"/>
              <a:buChar char="●"/>
            </a:pPr>
            <a:r>
              <a:rPr lang="fr" sz="800"/>
              <a:t>Equipe projet</a:t>
            </a:r>
            <a:endParaRPr sz="800"/>
          </a:p>
          <a:p>
            <a:pPr indent="-173200" lvl="0" marL="136800" rtl="0" algn="l">
              <a:spcBef>
                <a:spcPts val="0"/>
              </a:spcBef>
              <a:spcAft>
                <a:spcPts val="0"/>
              </a:spcAft>
              <a:buSzPts val="800"/>
              <a:buChar char="●"/>
            </a:pPr>
            <a:r>
              <a:rPr lang="fr" sz="800"/>
              <a:t>Budget prévisionnel</a:t>
            </a:r>
            <a:endParaRPr sz="800"/>
          </a:p>
          <a:p>
            <a:pPr indent="-173200" lvl="0" marL="136800" rtl="0" algn="l">
              <a:spcBef>
                <a:spcPts val="0"/>
              </a:spcBef>
              <a:spcAft>
                <a:spcPts val="0"/>
              </a:spcAft>
              <a:buSzPts val="800"/>
              <a:buChar char="●"/>
            </a:pPr>
            <a:r>
              <a:rPr lang="fr" sz="800"/>
              <a:t>Analyse des risques</a:t>
            </a:r>
            <a:endParaRPr sz="800"/>
          </a:p>
          <a:p>
            <a:pPr indent="-173200" lvl="0" marL="136800" rtl="0" algn="l">
              <a:spcBef>
                <a:spcPts val="0"/>
              </a:spcBef>
              <a:spcAft>
                <a:spcPts val="0"/>
              </a:spcAft>
              <a:buSzPts val="800"/>
              <a:buChar char="●"/>
            </a:pPr>
            <a:r>
              <a:rPr lang="fr" sz="800"/>
              <a:t>Réglementation</a:t>
            </a:r>
            <a:endParaRPr sz="800"/>
          </a:p>
        </p:txBody>
      </p:sp>
      <p:sp>
        <p:nvSpPr>
          <p:cNvPr id="906" name="Google Shape;906;p30"/>
          <p:cNvSpPr txBox="1"/>
          <p:nvPr>
            <p:ph idx="1" type="body"/>
          </p:nvPr>
        </p:nvSpPr>
        <p:spPr>
          <a:xfrm>
            <a:off x="1976525" y="3894975"/>
            <a:ext cx="1334400" cy="1072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Backlog des fonctionnalités</a:t>
            </a:r>
            <a:endParaRPr sz="900"/>
          </a:p>
          <a:p>
            <a:pPr indent="-179550" lvl="0" marL="136800" rtl="0" algn="l">
              <a:spcBef>
                <a:spcPts val="0"/>
              </a:spcBef>
              <a:spcAft>
                <a:spcPts val="0"/>
              </a:spcAft>
              <a:buSzPts val="900"/>
              <a:buChar char="●"/>
            </a:pPr>
            <a:r>
              <a:rPr lang="fr" sz="900"/>
              <a:t>Budget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907" name="Google Shape;907;p30"/>
          <p:cNvSpPr txBox="1"/>
          <p:nvPr>
            <p:ph idx="1" type="body"/>
          </p:nvPr>
        </p:nvSpPr>
        <p:spPr>
          <a:xfrm>
            <a:off x="3326275" y="1806525"/>
            <a:ext cx="1334400" cy="585600"/>
          </a:xfrm>
          <a:prstGeom prst="rect">
            <a:avLst/>
          </a:prstGeom>
          <a:solidFill>
            <a:srgbClr val="000000">
              <a:alpha val="25480"/>
            </a:srgbClr>
          </a:solidFill>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fr" sz="1000"/>
              <a:t>Réalisation du projet</a:t>
            </a:r>
            <a:endParaRPr b="1" sz="1000"/>
          </a:p>
        </p:txBody>
      </p:sp>
      <p:sp>
        <p:nvSpPr>
          <p:cNvPr id="908" name="Google Shape;908;p30"/>
          <p:cNvSpPr txBox="1"/>
          <p:nvPr>
            <p:ph idx="1" type="body"/>
          </p:nvPr>
        </p:nvSpPr>
        <p:spPr>
          <a:xfrm>
            <a:off x="3326275" y="2434475"/>
            <a:ext cx="1334400" cy="13827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Sprint / review</a:t>
            </a:r>
            <a:endParaRPr sz="900"/>
          </a:p>
          <a:p>
            <a:pPr indent="-179550" lvl="0" marL="136800" rtl="0" algn="l">
              <a:spcBef>
                <a:spcPts val="0"/>
              </a:spcBef>
              <a:spcAft>
                <a:spcPts val="0"/>
              </a:spcAft>
              <a:buSzPts val="900"/>
              <a:buChar char="●"/>
            </a:pPr>
            <a:r>
              <a:rPr lang="fr" sz="900"/>
              <a:t>Mise en oeuvre des développements</a:t>
            </a:r>
            <a:endParaRPr sz="900"/>
          </a:p>
          <a:p>
            <a:pPr indent="-179550" lvl="0" marL="136800" rtl="0" algn="l">
              <a:spcBef>
                <a:spcPts val="0"/>
              </a:spcBef>
              <a:spcAft>
                <a:spcPts val="0"/>
              </a:spcAft>
              <a:buSzPts val="900"/>
              <a:buChar char="●"/>
            </a:pPr>
            <a:r>
              <a:rPr lang="fr" sz="900"/>
              <a:t>Algorithmes IA</a:t>
            </a:r>
            <a:endParaRPr sz="900"/>
          </a:p>
          <a:p>
            <a:pPr indent="-179550" lvl="0" marL="136800" rtl="0" algn="l">
              <a:spcBef>
                <a:spcPts val="0"/>
              </a:spcBef>
              <a:spcAft>
                <a:spcPts val="0"/>
              </a:spcAft>
              <a:buSzPts val="900"/>
              <a:buChar char="●"/>
            </a:pPr>
            <a:r>
              <a:rPr lang="fr" sz="900"/>
              <a:t>Optimisation graphique</a:t>
            </a:r>
            <a:endParaRPr sz="900"/>
          </a:p>
          <a:p>
            <a:pPr indent="0" lvl="0" marL="0" rtl="0" algn="l">
              <a:spcBef>
                <a:spcPts val="0"/>
              </a:spcBef>
              <a:spcAft>
                <a:spcPts val="0"/>
              </a:spcAft>
              <a:buNone/>
            </a:pPr>
            <a:r>
              <a:t/>
            </a:r>
            <a:endParaRPr sz="1000"/>
          </a:p>
        </p:txBody>
      </p:sp>
      <p:sp>
        <p:nvSpPr>
          <p:cNvPr id="909" name="Google Shape;909;p30"/>
          <p:cNvSpPr txBox="1"/>
          <p:nvPr>
            <p:ph idx="1" type="body"/>
          </p:nvPr>
        </p:nvSpPr>
        <p:spPr>
          <a:xfrm>
            <a:off x="3326275" y="3894975"/>
            <a:ext cx="1334400" cy="1072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Fonctionnalités</a:t>
            </a:r>
            <a:endParaRPr sz="900"/>
          </a:p>
          <a:p>
            <a:pPr indent="-179550" lvl="0" marL="136800" rtl="0" algn="l">
              <a:spcBef>
                <a:spcPts val="0"/>
              </a:spcBef>
              <a:spcAft>
                <a:spcPts val="0"/>
              </a:spcAft>
              <a:buSzPts val="900"/>
              <a:buChar char="●"/>
            </a:pPr>
            <a:r>
              <a:rPr lang="fr" sz="900"/>
              <a:t>Incrément de sprint</a:t>
            </a:r>
            <a:endParaRPr sz="9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
        <p:nvSpPr>
          <p:cNvPr id="910" name="Google Shape;910;p30"/>
          <p:cNvSpPr txBox="1"/>
          <p:nvPr>
            <p:ph idx="1" type="body"/>
          </p:nvPr>
        </p:nvSpPr>
        <p:spPr>
          <a:xfrm>
            <a:off x="4676025" y="1806525"/>
            <a:ext cx="1334400" cy="585600"/>
          </a:xfrm>
          <a:prstGeom prst="rect">
            <a:avLst/>
          </a:prstGeom>
          <a:solidFill>
            <a:srgbClr val="000000">
              <a:alpha val="25480"/>
            </a:srgbClr>
          </a:solidFill>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fr" sz="1000"/>
              <a:t>Garantir qualité et fiabilité</a:t>
            </a:r>
            <a:endParaRPr b="1" sz="1000"/>
          </a:p>
        </p:txBody>
      </p:sp>
      <p:sp>
        <p:nvSpPr>
          <p:cNvPr id="911" name="Google Shape;911;p30"/>
          <p:cNvSpPr txBox="1"/>
          <p:nvPr>
            <p:ph idx="1" type="body"/>
          </p:nvPr>
        </p:nvSpPr>
        <p:spPr>
          <a:xfrm>
            <a:off x="4676025" y="2434475"/>
            <a:ext cx="1334400" cy="13827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Recettage et validation</a:t>
            </a:r>
            <a:endParaRPr sz="900"/>
          </a:p>
          <a:p>
            <a:pPr indent="-179550" lvl="0" marL="136800" rtl="0" algn="l">
              <a:spcBef>
                <a:spcPts val="0"/>
              </a:spcBef>
              <a:spcAft>
                <a:spcPts val="0"/>
              </a:spcAft>
              <a:buSzPts val="900"/>
              <a:buChar char="●"/>
            </a:pPr>
            <a:r>
              <a:rPr lang="fr" sz="900"/>
              <a:t>Réajustement en continu (qualité / Coût / délai )</a:t>
            </a:r>
            <a:endParaRPr sz="900"/>
          </a:p>
          <a:p>
            <a:pPr indent="0" lvl="0" marL="0" rtl="0" algn="l">
              <a:spcBef>
                <a:spcPts val="0"/>
              </a:spcBef>
              <a:spcAft>
                <a:spcPts val="0"/>
              </a:spcAft>
              <a:buNone/>
            </a:pPr>
            <a:r>
              <a:t/>
            </a:r>
            <a:endParaRPr sz="1000"/>
          </a:p>
        </p:txBody>
      </p:sp>
      <p:sp>
        <p:nvSpPr>
          <p:cNvPr id="912" name="Google Shape;912;p30"/>
          <p:cNvSpPr txBox="1"/>
          <p:nvPr>
            <p:ph idx="1" type="body"/>
          </p:nvPr>
        </p:nvSpPr>
        <p:spPr>
          <a:xfrm>
            <a:off x="4676025" y="3894975"/>
            <a:ext cx="1334400" cy="1072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prototypes</a:t>
            </a:r>
            <a:endParaRPr sz="1000"/>
          </a:p>
        </p:txBody>
      </p:sp>
      <p:sp>
        <p:nvSpPr>
          <p:cNvPr id="913" name="Google Shape;913;p30"/>
          <p:cNvSpPr txBox="1"/>
          <p:nvPr>
            <p:ph idx="1" type="body"/>
          </p:nvPr>
        </p:nvSpPr>
        <p:spPr>
          <a:xfrm>
            <a:off x="6025775" y="1806525"/>
            <a:ext cx="1334400" cy="585600"/>
          </a:xfrm>
          <a:prstGeom prst="rect">
            <a:avLst/>
          </a:prstGeom>
          <a:solidFill>
            <a:srgbClr val="000000">
              <a:alpha val="25480"/>
            </a:srgbClr>
          </a:solidFill>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fr" sz="1000"/>
              <a:t>Mise à disposition des clients</a:t>
            </a:r>
            <a:endParaRPr b="1" sz="1000"/>
          </a:p>
        </p:txBody>
      </p:sp>
      <p:sp>
        <p:nvSpPr>
          <p:cNvPr id="914" name="Google Shape;914;p30"/>
          <p:cNvSpPr txBox="1"/>
          <p:nvPr>
            <p:ph idx="1" type="body"/>
          </p:nvPr>
        </p:nvSpPr>
        <p:spPr>
          <a:xfrm>
            <a:off x="6025775" y="2434475"/>
            <a:ext cx="1334400" cy="13827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Déploiement</a:t>
            </a:r>
            <a:endParaRPr sz="900"/>
          </a:p>
          <a:p>
            <a:pPr indent="-179550" lvl="0" marL="136800" rtl="0" algn="l">
              <a:spcBef>
                <a:spcPts val="0"/>
              </a:spcBef>
              <a:spcAft>
                <a:spcPts val="0"/>
              </a:spcAft>
              <a:buSzPts val="900"/>
              <a:buChar char="●"/>
            </a:pPr>
            <a:r>
              <a:rPr lang="fr" sz="900"/>
              <a:t>Publication sur les stores</a:t>
            </a:r>
            <a:endParaRPr sz="900"/>
          </a:p>
          <a:p>
            <a:pPr indent="-179550" lvl="0" marL="136800" rtl="0" algn="l">
              <a:spcBef>
                <a:spcPts val="0"/>
              </a:spcBef>
              <a:spcAft>
                <a:spcPts val="0"/>
              </a:spcAft>
              <a:buSzPts val="900"/>
              <a:buChar char="●"/>
            </a:pPr>
            <a:r>
              <a:rPr lang="fr" sz="900"/>
              <a:t>Maintenance</a:t>
            </a:r>
            <a:endParaRPr sz="900"/>
          </a:p>
        </p:txBody>
      </p:sp>
      <p:sp>
        <p:nvSpPr>
          <p:cNvPr id="915" name="Google Shape;915;p30"/>
          <p:cNvSpPr txBox="1"/>
          <p:nvPr>
            <p:ph idx="1" type="body"/>
          </p:nvPr>
        </p:nvSpPr>
        <p:spPr>
          <a:xfrm>
            <a:off x="6025775" y="3894975"/>
            <a:ext cx="1334400" cy="1072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Application fonctionnelle</a:t>
            </a:r>
            <a:endParaRPr sz="900"/>
          </a:p>
          <a:p>
            <a:pPr indent="-179550" lvl="0" marL="136800" rtl="0" algn="l">
              <a:spcBef>
                <a:spcPts val="0"/>
              </a:spcBef>
              <a:spcAft>
                <a:spcPts val="0"/>
              </a:spcAft>
              <a:buSzPts val="900"/>
              <a:buChar char="●"/>
            </a:pPr>
            <a:r>
              <a:rPr lang="fr" sz="900"/>
              <a:t>Documentation</a:t>
            </a:r>
            <a:endParaRPr sz="900"/>
          </a:p>
        </p:txBody>
      </p:sp>
      <p:sp>
        <p:nvSpPr>
          <p:cNvPr id="916" name="Google Shape;916;p30"/>
          <p:cNvSpPr txBox="1"/>
          <p:nvPr>
            <p:ph idx="1" type="body"/>
          </p:nvPr>
        </p:nvSpPr>
        <p:spPr>
          <a:xfrm>
            <a:off x="7375525" y="1806525"/>
            <a:ext cx="1334400" cy="585600"/>
          </a:xfrm>
          <a:prstGeom prst="rect">
            <a:avLst/>
          </a:prstGeom>
          <a:solidFill>
            <a:srgbClr val="000000">
              <a:alpha val="25480"/>
            </a:srgbClr>
          </a:solidFill>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fr" sz="1000"/>
              <a:t>Phase d’exploitation</a:t>
            </a:r>
            <a:endParaRPr b="1" sz="1000"/>
          </a:p>
        </p:txBody>
      </p:sp>
      <p:sp>
        <p:nvSpPr>
          <p:cNvPr id="917" name="Google Shape;917;p30"/>
          <p:cNvSpPr txBox="1"/>
          <p:nvPr>
            <p:ph idx="1" type="body"/>
          </p:nvPr>
        </p:nvSpPr>
        <p:spPr>
          <a:xfrm>
            <a:off x="7375525" y="2434475"/>
            <a:ext cx="1334400" cy="13827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Campagne de communication</a:t>
            </a:r>
            <a:endParaRPr sz="900"/>
          </a:p>
          <a:p>
            <a:pPr indent="-179550" lvl="0" marL="136800" rtl="0" algn="l">
              <a:spcBef>
                <a:spcPts val="0"/>
              </a:spcBef>
              <a:spcAft>
                <a:spcPts val="0"/>
              </a:spcAft>
              <a:buSzPts val="900"/>
              <a:buChar char="●"/>
            </a:pPr>
            <a:r>
              <a:rPr lang="fr" sz="900"/>
              <a:t>Analyse retour client</a:t>
            </a:r>
            <a:endParaRPr sz="900"/>
          </a:p>
        </p:txBody>
      </p:sp>
      <p:sp>
        <p:nvSpPr>
          <p:cNvPr id="918" name="Google Shape;918;p30"/>
          <p:cNvSpPr txBox="1"/>
          <p:nvPr>
            <p:ph idx="1" type="body"/>
          </p:nvPr>
        </p:nvSpPr>
        <p:spPr>
          <a:xfrm>
            <a:off x="7375525" y="3894975"/>
            <a:ext cx="1334400" cy="1072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noAutofit/>
          </a:bodyPr>
          <a:lstStyle/>
          <a:p>
            <a:pPr indent="-179550" lvl="0" marL="136800" rtl="0" algn="l">
              <a:spcBef>
                <a:spcPts val="0"/>
              </a:spcBef>
              <a:spcAft>
                <a:spcPts val="0"/>
              </a:spcAft>
              <a:buSzPts val="900"/>
              <a:buChar char="●"/>
            </a:pPr>
            <a:r>
              <a:rPr lang="fr" sz="900"/>
              <a:t>Dashboard ICP</a:t>
            </a:r>
            <a:endParaRPr sz="900"/>
          </a:p>
          <a:p>
            <a:pPr indent="-179550" lvl="0" marL="136800" rtl="0" algn="l">
              <a:spcBef>
                <a:spcPts val="0"/>
              </a:spcBef>
              <a:spcAft>
                <a:spcPts val="0"/>
              </a:spcAft>
              <a:buSzPts val="900"/>
              <a:buChar char="●"/>
            </a:pPr>
            <a:r>
              <a:rPr lang="fr" sz="900"/>
              <a:t>Mise à jour roadmap</a:t>
            </a:r>
            <a:endParaRPr sz="900"/>
          </a:p>
        </p:txBody>
      </p:sp>
      <p:sp>
        <p:nvSpPr>
          <p:cNvPr id="919" name="Google Shape;919;p30"/>
          <p:cNvSpPr txBox="1"/>
          <p:nvPr/>
        </p:nvSpPr>
        <p:spPr>
          <a:xfrm rot="-5400000">
            <a:off x="-328025" y="2929050"/>
            <a:ext cx="1375800" cy="400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chemeClr val="accent2"/>
                </a:solidFill>
                <a:latin typeface="DM Sans"/>
                <a:ea typeface="DM Sans"/>
                <a:cs typeface="DM Sans"/>
                <a:sym typeface="DM Sans"/>
              </a:rPr>
              <a:t>Tâches</a:t>
            </a:r>
            <a:endParaRPr b="1">
              <a:solidFill>
                <a:schemeClr val="accent2"/>
              </a:solidFill>
              <a:latin typeface="DM Sans"/>
              <a:ea typeface="DM Sans"/>
              <a:cs typeface="DM Sans"/>
              <a:sym typeface="DM Sans"/>
            </a:endParaRPr>
          </a:p>
        </p:txBody>
      </p:sp>
      <p:sp>
        <p:nvSpPr>
          <p:cNvPr id="920" name="Google Shape;920;p30"/>
          <p:cNvSpPr txBox="1"/>
          <p:nvPr/>
        </p:nvSpPr>
        <p:spPr>
          <a:xfrm rot="-5400000">
            <a:off x="-176225" y="4230900"/>
            <a:ext cx="1072200" cy="400200"/>
          </a:xfrm>
          <a:prstGeom prst="rect">
            <a:avLst/>
          </a:prstGeom>
          <a:solidFill>
            <a:srgbClr val="000000">
              <a:alpha val="25480"/>
            </a:srgbClr>
          </a:solidFill>
          <a:ln>
            <a:noFill/>
          </a:ln>
          <a:effectLst>
            <a:outerShdw blurRad="57150" rotWithShape="0" algn="bl" dir="1800000" dist="952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chemeClr val="accent2"/>
                </a:solidFill>
                <a:latin typeface="DM Sans"/>
                <a:ea typeface="DM Sans"/>
                <a:cs typeface="DM Sans"/>
                <a:sym typeface="DM Sans"/>
              </a:rPr>
              <a:t>Livrables</a:t>
            </a:r>
            <a:endParaRPr b="1">
              <a:solidFill>
                <a:schemeClr val="accent2"/>
              </a:solidFill>
              <a:latin typeface="DM Sans"/>
              <a:ea typeface="DM Sans"/>
              <a:cs typeface="DM Sans"/>
              <a:sym typeface="DM Sans"/>
            </a:endParaRPr>
          </a:p>
        </p:txBody>
      </p:sp>
      <p:sp>
        <p:nvSpPr>
          <p:cNvPr id="921" name="Google Shape;921;p30"/>
          <p:cNvSpPr txBox="1"/>
          <p:nvPr/>
        </p:nvSpPr>
        <p:spPr>
          <a:xfrm>
            <a:off x="2513025" y="4494975"/>
            <a:ext cx="739500" cy="400200"/>
          </a:xfrm>
          <a:prstGeom prst="rect">
            <a:avLst/>
          </a:prstGeom>
          <a:solidFill>
            <a:srgbClr val="FF0000">
              <a:alpha val="52929"/>
            </a:srgbClr>
          </a:solidFill>
          <a:ln>
            <a:noFill/>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DM Sans"/>
                <a:ea typeface="DM Sans"/>
                <a:cs typeface="DM Sans"/>
                <a:sym typeface="DM Sans"/>
              </a:rPr>
              <a:t> No Go </a:t>
            </a:r>
            <a:endParaRPr sz="1300">
              <a:solidFill>
                <a:schemeClr val="dk2"/>
              </a:solidFill>
              <a:latin typeface="DM Sans"/>
              <a:ea typeface="DM Sans"/>
              <a:cs typeface="DM Sans"/>
              <a:sym typeface="DM Sans"/>
            </a:endParaRPr>
          </a:p>
        </p:txBody>
      </p:sp>
      <p:sp>
        <p:nvSpPr>
          <p:cNvPr id="922" name="Google Shape;922;p30"/>
          <p:cNvSpPr txBox="1"/>
          <p:nvPr/>
        </p:nvSpPr>
        <p:spPr>
          <a:xfrm>
            <a:off x="2058525" y="4487325"/>
            <a:ext cx="454500" cy="400200"/>
          </a:xfrm>
          <a:prstGeom prst="rect">
            <a:avLst/>
          </a:prstGeom>
          <a:solidFill>
            <a:srgbClr val="00FF09">
              <a:alpha val="52929"/>
            </a:srgbClr>
          </a:solidFill>
          <a:ln>
            <a:noFill/>
          </a:ln>
          <a:effectLst>
            <a:outerShdw blurRad="57150" rotWithShape="0" algn="bl" dir="18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DM Sans"/>
                <a:ea typeface="DM Sans"/>
                <a:cs typeface="DM Sans"/>
                <a:sym typeface="DM Sans"/>
              </a:rPr>
              <a:t>Go </a:t>
            </a:r>
            <a:r>
              <a:rPr lang="fr">
                <a:solidFill>
                  <a:schemeClr val="dk2"/>
                </a:solidFill>
                <a:latin typeface="DM Sans"/>
                <a:ea typeface="DM Sans"/>
                <a:cs typeface="DM Sans"/>
                <a:sym typeface="DM Sans"/>
              </a:rPr>
              <a:t> </a:t>
            </a:r>
            <a:endParaRPr>
              <a:solidFill>
                <a:schemeClr val="dk2"/>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1"/>
          <p:cNvSpPr txBox="1"/>
          <p:nvPr>
            <p:ph type="ctrTitle"/>
          </p:nvPr>
        </p:nvSpPr>
        <p:spPr>
          <a:xfrm>
            <a:off x="618825" y="183075"/>
            <a:ext cx="72765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sz="2900"/>
              <a:t>Backlog des principales fonctionnalités</a:t>
            </a:r>
            <a:endParaRPr sz="2900"/>
          </a:p>
        </p:txBody>
      </p:sp>
      <p:graphicFrame>
        <p:nvGraphicFramePr>
          <p:cNvPr id="928" name="Google Shape;928;p31"/>
          <p:cNvGraphicFramePr/>
          <p:nvPr/>
        </p:nvGraphicFramePr>
        <p:xfrm>
          <a:off x="359825" y="1062550"/>
          <a:ext cx="3000000" cy="3000000"/>
        </p:xfrm>
        <a:graphic>
          <a:graphicData uri="http://schemas.openxmlformats.org/drawingml/2006/table">
            <a:tbl>
              <a:tblPr>
                <a:noFill/>
                <a:tableStyleId>{3944C5D8-7509-4375-AF74-E2FAB3080206}</a:tableStyleId>
              </a:tblPr>
              <a:tblGrid>
                <a:gridCol w="709075"/>
                <a:gridCol w="1211100"/>
                <a:gridCol w="871375"/>
                <a:gridCol w="1364900"/>
                <a:gridCol w="899550"/>
                <a:gridCol w="854075"/>
                <a:gridCol w="2514275"/>
              </a:tblGrid>
              <a:tr h="330575">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Priorité</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Fonctionnalité</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En tant que…</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Je veux…</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Afin de…</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Pondération / complexité</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fr" sz="1000">
                          <a:latin typeface="Calibri"/>
                          <a:ea typeface="Calibri"/>
                          <a:cs typeface="Calibri"/>
                          <a:sym typeface="Calibri"/>
                        </a:rPr>
                        <a:t>Données /outils nécessaires</a:t>
                      </a:r>
                      <a:endParaRPr b="1" sz="10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49775">
                <a:tc>
                  <a:txBody>
                    <a:bodyPr/>
                    <a:lstStyle/>
                    <a:p>
                      <a:pPr indent="0" lvl="0" marL="0" rtl="0" algn="ctr">
                        <a:lnSpc>
                          <a:spcPct val="115000"/>
                        </a:lnSpc>
                        <a:spcBef>
                          <a:spcPts val="0"/>
                        </a:spcBef>
                        <a:spcAft>
                          <a:spcPts val="0"/>
                        </a:spcAft>
                        <a:buNone/>
                      </a:pPr>
                      <a:r>
                        <a:rPr lang="fr" sz="700">
                          <a:solidFill>
                            <a:schemeClr val="dk1"/>
                          </a:solidFill>
                        </a:rPr>
                        <a:t>Haute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uploader une photo</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700">
                          <a:solidFill>
                            <a:schemeClr val="dk1"/>
                          </a:solidFill>
                        </a:rPr>
                        <a:t>utilisateur</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uploader une photo existante dans mon smartphone vers l'application</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envoyer la photo à l'application</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700">
                          <a:solidFill>
                            <a:schemeClr val="dk1"/>
                          </a:solidFill>
                        </a:rPr>
                        <a:t>3</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accès gallerie photo de l'utilisateur, base de données de l'application (voir</a:t>
                      </a:r>
                      <a:r>
                        <a:rPr lang="fr" sz="700">
                          <a:solidFill>
                            <a:schemeClr val="dk1"/>
                          </a:solidFill>
                          <a:uFill>
                            <a:noFill/>
                          </a:uFill>
                          <a:hlinkClick r:id="rId3">
                            <a:extLst>
                              <a:ext uri="{A12FA001-AC4F-418D-AE19-62706E023703}">
                                <ahyp:hlinkClr val="tx"/>
                              </a:ext>
                            </a:extLst>
                          </a:hlinkClick>
                        </a:rPr>
                        <a:t> </a:t>
                      </a:r>
                      <a:r>
                        <a:rPr lang="fr" sz="700" u="sng">
                          <a:solidFill>
                            <a:schemeClr val="dk1"/>
                          </a:solidFill>
                          <a:hlinkClick r:id="rId4">
                            <a:extLst>
                              <a:ext uri="{A12FA001-AC4F-418D-AE19-62706E023703}">
                                <ahyp:hlinkClr val="tx"/>
                              </a:ext>
                            </a:extLst>
                          </a:hlinkClick>
                        </a:rPr>
                        <a:t>https://developer.android.com/training/data-storage/app-specific</a:t>
                      </a:r>
                      <a:r>
                        <a:rPr lang="fr" sz="700">
                          <a:solidFill>
                            <a:schemeClr val="dk1"/>
                          </a:solidFill>
                        </a:rPr>
                        <a:t> )</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402150">
                <a:tc>
                  <a:txBody>
                    <a:bodyPr/>
                    <a:lstStyle/>
                    <a:p>
                      <a:pPr indent="0" lvl="0" marL="0" rtl="0" algn="ctr">
                        <a:lnSpc>
                          <a:spcPct val="115000"/>
                        </a:lnSpc>
                        <a:spcBef>
                          <a:spcPts val="0"/>
                        </a:spcBef>
                        <a:spcAft>
                          <a:spcPts val="0"/>
                        </a:spcAft>
                        <a:buNone/>
                      </a:pPr>
                      <a:r>
                        <a:rPr lang="fr" sz="700">
                          <a:solidFill>
                            <a:schemeClr val="dk1"/>
                          </a:solidFill>
                        </a:rPr>
                        <a:t>Très haute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reconnaître les vêtements sur une photo</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ctr">
                        <a:lnSpc>
                          <a:spcPct val="115000"/>
                        </a:lnSpc>
                        <a:spcBef>
                          <a:spcPts val="0"/>
                        </a:spcBef>
                        <a:spcAft>
                          <a:spcPts val="0"/>
                        </a:spcAft>
                        <a:buNone/>
                      </a:pPr>
                      <a:r>
                        <a:rPr lang="fr" sz="700">
                          <a:solidFill>
                            <a:schemeClr val="dk1"/>
                          </a:solidFill>
                        </a:rPr>
                        <a:t>algorithme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reconnaître les vêtements et récupérer leur description / leur références</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trouver des vêtements similaires</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ctr">
                        <a:lnSpc>
                          <a:spcPct val="115000"/>
                        </a:lnSpc>
                        <a:spcBef>
                          <a:spcPts val="0"/>
                        </a:spcBef>
                        <a:spcAft>
                          <a:spcPts val="0"/>
                        </a:spcAft>
                        <a:buNone/>
                      </a:pPr>
                      <a:r>
                        <a:rPr lang="fr" sz="700">
                          <a:solidFill>
                            <a:schemeClr val="dk1"/>
                          </a:solidFill>
                        </a:rPr>
                        <a:t>9</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photos que l'utilisateur a prises, stockées dans notre base de données. Base de données sur les vêtements (voir</a:t>
                      </a:r>
                      <a:r>
                        <a:rPr lang="fr" sz="700">
                          <a:solidFill>
                            <a:schemeClr val="dk1"/>
                          </a:solidFill>
                          <a:uFill>
                            <a:noFill/>
                          </a:uFill>
                          <a:hlinkClick r:id="rId5">
                            <a:extLst>
                              <a:ext uri="{A12FA001-AC4F-418D-AE19-62706E023703}">
                                <ahyp:hlinkClr val="tx"/>
                              </a:ext>
                            </a:extLst>
                          </a:hlinkClick>
                        </a:rPr>
                        <a:t> </a:t>
                      </a:r>
                      <a:r>
                        <a:rPr lang="fr" sz="700" u="sng">
                          <a:solidFill>
                            <a:schemeClr val="dk1"/>
                          </a:solidFill>
                          <a:hlinkClick r:id="rId6">
                            <a:extLst>
                              <a:ext uri="{A12FA001-AC4F-418D-AE19-62706E023703}">
                                <ahyp:hlinkClr val="tx"/>
                              </a:ext>
                            </a:extLst>
                          </a:hlinkClick>
                        </a:rPr>
                        <a:t>https://github.com/Dogacel/Kalas-Iris</a:t>
                      </a:r>
                      <a:r>
                        <a:rPr lang="fr" sz="700">
                          <a:solidFill>
                            <a:schemeClr val="dk1"/>
                          </a:solidFill>
                        </a:rPr>
                        <a:t> )</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654400">
                <a:tc>
                  <a:txBody>
                    <a:bodyPr/>
                    <a:lstStyle/>
                    <a:p>
                      <a:pPr indent="0" lvl="0" marL="0" rtl="0" algn="ctr">
                        <a:lnSpc>
                          <a:spcPct val="115000"/>
                        </a:lnSpc>
                        <a:spcBef>
                          <a:spcPts val="0"/>
                        </a:spcBef>
                        <a:spcAft>
                          <a:spcPts val="0"/>
                        </a:spcAft>
                        <a:buNone/>
                      </a:pPr>
                      <a:r>
                        <a:rPr lang="fr" sz="700">
                          <a:solidFill>
                            <a:schemeClr val="dk1"/>
                          </a:solidFill>
                        </a:rPr>
                        <a:t>Très haute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recommandations de vêtements</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ctr">
                        <a:lnSpc>
                          <a:spcPct val="115000"/>
                        </a:lnSpc>
                        <a:spcBef>
                          <a:spcPts val="0"/>
                        </a:spcBef>
                        <a:spcAft>
                          <a:spcPts val="0"/>
                        </a:spcAft>
                        <a:buNone/>
                      </a:pPr>
                      <a:r>
                        <a:rPr lang="fr" sz="700">
                          <a:solidFill>
                            <a:schemeClr val="dk1"/>
                          </a:solidFill>
                        </a:rPr>
                        <a:t>algorithme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avoir des suggestions de vêtements similaires à ceux que je porte sur la photo</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proposer une liste de vêtements correspondant aux goûts de l'utilisateur</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ctr">
                        <a:lnSpc>
                          <a:spcPct val="115000"/>
                        </a:lnSpc>
                        <a:spcBef>
                          <a:spcPts val="0"/>
                        </a:spcBef>
                        <a:spcAft>
                          <a:spcPts val="0"/>
                        </a:spcAft>
                        <a:buNone/>
                      </a:pPr>
                      <a:r>
                        <a:rPr lang="fr" sz="700">
                          <a:solidFill>
                            <a:schemeClr val="dk1"/>
                          </a:solidFill>
                        </a:rPr>
                        <a:t>8</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a:txBody>
                    <a:bodyPr/>
                    <a:lstStyle/>
                    <a:p>
                      <a:pPr indent="0" lvl="0" marL="0" rtl="0" algn="l">
                        <a:lnSpc>
                          <a:spcPct val="115000"/>
                        </a:lnSpc>
                        <a:spcBef>
                          <a:spcPts val="0"/>
                        </a:spcBef>
                        <a:spcAft>
                          <a:spcPts val="0"/>
                        </a:spcAft>
                        <a:buNone/>
                      </a:pPr>
                      <a:r>
                        <a:rPr lang="fr" sz="700">
                          <a:solidFill>
                            <a:schemeClr val="dk1"/>
                          </a:solidFill>
                        </a:rPr>
                        <a:t>caractéristiques/références des vêtements que l'utilisateur porte sur la photo, base de données sur les vêtements (voir</a:t>
                      </a:r>
                      <a:r>
                        <a:rPr lang="fr" sz="700">
                          <a:solidFill>
                            <a:schemeClr val="dk1"/>
                          </a:solidFill>
                          <a:uFill>
                            <a:noFill/>
                          </a:uFill>
                          <a:hlinkClick r:id="rId7">
                            <a:extLst>
                              <a:ext uri="{A12FA001-AC4F-418D-AE19-62706E023703}">
                                <ahyp:hlinkClr val="tx"/>
                              </a:ext>
                            </a:extLst>
                          </a:hlinkClick>
                        </a:rPr>
                        <a:t> </a:t>
                      </a:r>
                      <a:r>
                        <a:rPr lang="fr" sz="700" u="sng">
                          <a:solidFill>
                            <a:schemeClr val="dk1"/>
                          </a:solidFill>
                          <a:hlinkClick r:id="rId8">
                            <a:extLst>
                              <a:ext uri="{A12FA001-AC4F-418D-AE19-62706E023703}">
                                <ahyp:hlinkClr val="tx"/>
                              </a:ext>
                            </a:extLst>
                          </a:hlinkClick>
                        </a:rPr>
                        <a:t>https://keras.io/examples/structured_data/collaborative_filtering_movielens/</a:t>
                      </a:r>
                      <a:r>
                        <a:rPr lang="fr" sz="700">
                          <a:solidFill>
                            <a:schemeClr val="dk1"/>
                          </a:solidFill>
                        </a:rPr>
                        <a:t> et</a:t>
                      </a:r>
                      <a:r>
                        <a:rPr lang="fr" sz="700">
                          <a:solidFill>
                            <a:schemeClr val="dk1"/>
                          </a:solidFill>
                          <a:uFill>
                            <a:noFill/>
                          </a:uFill>
                          <a:hlinkClick r:id="rId9">
                            <a:extLst>
                              <a:ext uri="{A12FA001-AC4F-418D-AE19-62706E023703}">
                                <ahyp:hlinkClr val="tx"/>
                              </a:ext>
                            </a:extLst>
                          </a:hlinkClick>
                        </a:rPr>
                        <a:t> </a:t>
                      </a:r>
                      <a:r>
                        <a:rPr lang="fr" sz="700" u="sng">
                          <a:solidFill>
                            <a:schemeClr val="dk1"/>
                          </a:solidFill>
                          <a:hlinkClick r:id="rId10">
                            <a:extLst>
                              <a:ext uri="{A12FA001-AC4F-418D-AE19-62706E023703}">
                                <ahyp:hlinkClr val="tx"/>
                              </a:ext>
                            </a:extLst>
                          </a:hlinkClick>
                        </a:rPr>
                        <a:t>https://towardsdatascience.com/a-complete-guide-to-recommender-system-tutorial-with-sklearn-surprise-keras-recommender-5e52e8ceace1</a:t>
                      </a:r>
                      <a:r>
                        <a:rPr lang="fr" sz="700">
                          <a:solidFill>
                            <a:schemeClr val="dk1"/>
                          </a:solidFill>
                        </a:rPr>
                        <a:t> )</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r>
              <a:tr h="994475">
                <a:tc>
                  <a:txBody>
                    <a:bodyPr/>
                    <a:lstStyle/>
                    <a:p>
                      <a:pPr indent="0" lvl="0" marL="0" rtl="0" algn="ctr">
                        <a:lnSpc>
                          <a:spcPct val="115000"/>
                        </a:lnSpc>
                        <a:spcBef>
                          <a:spcPts val="0"/>
                        </a:spcBef>
                        <a:spcAft>
                          <a:spcPts val="0"/>
                        </a:spcAft>
                        <a:buNone/>
                      </a:pPr>
                      <a:r>
                        <a:rPr lang="fr" sz="700">
                          <a:solidFill>
                            <a:schemeClr val="dk1"/>
                          </a:solidFill>
                        </a:rPr>
                        <a:t>Faible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fr" sz="700">
                          <a:solidFill>
                            <a:schemeClr val="dk1"/>
                          </a:solidFill>
                        </a:rPr>
                        <a:t>Transfert des vêtements recommandés sur la photo du client</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fr" sz="700">
                          <a:solidFill>
                            <a:schemeClr val="dk1"/>
                          </a:solidFill>
                        </a:rPr>
                        <a:t>Algorithme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fr" sz="700">
                          <a:solidFill>
                            <a:schemeClr val="dk1"/>
                          </a:solidFill>
                        </a:rPr>
                        <a:t>Visualiser les vêtements recommandés sur moi</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fr" sz="700">
                          <a:solidFill>
                            <a:schemeClr val="dk1"/>
                          </a:solidFill>
                        </a:rPr>
                        <a:t>d'avoir un aperçu de mon nouveau look</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fr" sz="700">
                          <a:solidFill>
                            <a:schemeClr val="dk1"/>
                          </a:solidFill>
                        </a:rPr>
                        <a:t>8</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fr" sz="700">
                          <a:solidFill>
                            <a:schemeClr val="dk1"/>
                          </a:solidFill>
                        </a:rPr>
                        <a:t>Photo client, base de données des vêtements que l'on vend</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fr" sz="700" u="sng">
                          <a:solidFill>
                            <a:schemeClr val="dk1"/>
                          </a:solidFill>
                          <a:hlinkClick r:id="rId11">
                            <a:extLst>
                              <a:ext uri="{A12FA001-AC4F-418D-AE19-62706E023703}">
                                <ahyp:hlinkClr val="tx"/>
                              </a:ext>
                            </a:extLst>
                          </a:hlinkClick>
                        </a:rPr>
                        <a:t>http://gvv.mpi-inf.mpg.de/projects/NHRR/data/1415.pdf</a:t>
                      </a:r>
                      <a:endParaRPr sz="700" u="sng">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fr" sz="700" u="sng">
                          <a:solidFill>
                            <a:schemeClr val="dk1"/>
                          </a:solidFill>
                          <a:hlinkClick r:id="rId12">
                            <a:extLst>
                              <a:ext uri="{A12FA001-AC4F-418D-AE19-62706E023703}">
                                <ahyp:hlinkClr val="tx"/>
                              </a:ext>
                            </a:extLst>
                          </a:hlinkClick>
                        </a:rPr>
                        <a:t>https://github.com/rubelchowdhury20/Neural-Re-Rendering-of-Humans-from-a-Single-Image</a:t>
                      </a:r>
                      <a:endParaRPr sz="700" u="sng">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fr" sz="700" u="sng">
                          <a:solidFill>
                            <a:schemeClr val="dk1"/>
                          </a:solidFill>
                          <a:hlinkClick r:id="rId13">
                            <a:extLst>
                              <a:ext uri="{A12FA001-AC4F-418D-AE19-62706E023703}">
                                <ahyp:hlinkClr val="tx"/>
                              </a:ext>
                            </a:extLst>
                          </a:hlinkClick>
                        </a:rPr>
                        <a:t>https://www.youtube.com/watch?v=E7fGsSNKMc4</a:t>
                      </a:r>
                      <a:endParaRPr sz="700" u="sng">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85750">
                <a:tc>
                  <a:txBody>
                    <a:bodyPr/>
                    <a:lstStyle/>
                    <a:p>
                      <a:pPr indent="0" lvl="0" marL="0" rtl="0" algn="ctr">
                        <a:lnSpc>
                          <a:spcPct val="115000"/>
                        </a:lnSpc>
                        <a:spcBef>
                          <a:spcPts val="0"/>
                        </a:spcBef>
                        <a:spcAft>
                          <a:spcPts val="0"/>
                        </a:spcAft>
                        <a:buNone/>
                      </a:pPr>
                      <a:r>
                        <a:rPr lang="fr" sz="700">
                          <a:solidFill>
                            <a:schemeClr val="dk1"/>
                          </a:solidFill>
                        </a:rPr>
                        <a:t>Haute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ajout au panier</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700">
                          <a:solidFill>
                            <a:schemeClr val="dk1"/>
                          </a:solidFill>
                        </a:rPr>
                        <a:t>utilisateur</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commander des vêtements recommandés</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les acheter</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700">
                          <a:solidFill>
                            <a:schemeClr val="dk1"/>
                          </a:solidFill>
                        </a:rPr>
                        <a:t>2</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base de données de l'application (voir</a:t>
                      </a:r>
                      <a:r>
                        <a:rPr lang="fr" sz="700">
                          <a:solidFill>
                            <a:schemeClr val="dk1"/>
                          </a:solidFill>
                          <a:uFill>
                            <a:noFill/>
                          </a:uFill>
                          <a:hlinkClick r:id="rId14">
                            <a:extLst>
                              <a:ext uri="{A12FA001-AC4F-418D-AE19-62706E023703}">
                                <ahyp:hlinkClr val="tx"/>
                              </a:ext>
                            </a:extLst>
                          </a:hlinkClick>
                        </a:rPr>
                        <a:t> </a:t>
                      </a:r>
                      <a:r>
                        <a:rPr lang="fr" sz="700" u="sng">
                          <a:solidFill>
                            <a:schemeClr val="dk1"/>
                          </a:solidFill>
                          <a:hlinkClick r:id="rId15">
                            <a:extLst>
                              <a:ext uri="{A12FA001-AC4F-418D-AE19-62706E023703}">
                                <ahyp:hlinkClr val="tx"/>
                              </a:ext>
                            </a:extLst>
                          </a:hlinkClick>
                        </a:rPr>
                        <a:t>https://github.com/wszlosek/Fashion-store</a:t>
                      </a:r>
                      <a:r>
                        <a:rPr lang="fr" sz="700">
                          <a:solidFill>
                            <a:schemeClr val="dk1"/>
                          </a:solidFill>
                        </a:rPr>
                        <a:t> )</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248700">
                <a:tc>
                  <a:txBody>
                    <a:bodyPr/>
                    <a:lstStyle/>
                    <a:p>
                      <a:pPr indent="0" lvl="0" marL="0" rtl="0" algn="ctr">
                        <a:lnSpc>
                          <a:spcPct val="115000"/>
                        </a:lnSpc>
                        <a:spcBef>
                          <a:spcPts val="0"/>
                        </a:spcBef>
                        <a:spcAft>
                          <a:spcPts val="0"/>
                        </a:spcAft>
                        <a:buNone/>
                      </a:pPr>
                      <a:r>
                        <a:rPr lang="fr" sz="700">
                          <a:solidFill>
                            <a:schemeClr val="dk1"/>
                          </a:solidFill>
                        </a:rPr>
                        <a:t>Haute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validation de la commande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700">
                          <a:solidFill>
                            <a:schemeClr val="dk1"/>
                          </a:solidFill>
                        </a:rPr>
                        <a:t>utilisateur</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payer et valider ma commande</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les recevoir chez moi</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fr" sz="700">
                          <a:solidFill>
                            <a:schemeClr val="dk1"/>
                          </a:solidFill>
                        </a:rPr>
                        <a:t>3</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fr" sz="700">
                          <a:solidFill>
                            <a:schemeClr val="dk1"/>
                          </a:solidFill>
                        </a:rPr>
                        <a:t>base de données de l'application</a:t>
                      </a:r>
                      <a:endParaRPr sz="700">
                        <a:solidFill>
                          <a:schemeClr val="dk1"/>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2"/>
          <p:cNvSpPr txBox="1"/>
          <p:nvPr>
            <p:ph type="ctrTitle"/>
          </p:nvPr>
        </p:nvSpPr>
        <p:spPr>
          <a:xfrm>
            <a:off x="474275" y="84500"/>
            <a:ext cx="7225800" cy="577800"/>
          </a:xfrm>
          <a:prstGeom prst="rect">
            <a:avLst/>
          </a:prstGeom>
          <a:effectLst>
            <a:outerShdw blurRad="57150" rotWithShape="0" algn="bl" dir="240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sz="2800"/>
              <a:t>APPROCHE CLASSIQUE vs. AGILE SCRUM</a:t>
            </a:r>
            <a:endParaRPr sz="2800"/>
          </a:p>
        </p:txBody>
      </p:sp>
      <p:pic>
        <p:nvPicPr>
          <p:cNvPr id="934" name="Google Shape;934;p32"/>
          <p:cNvPicPr preferRelativeResize="0"/>
          <p:nvPr/>
        </p:nvPicPr>
        <p:blipFill>
          <a:blip r:embed="rId3">
            <a:alphaModFix/>
          </a:blip>
          <a:stretch>
            <a:fillRect/>
          </a:stretch>
        </p:blipFill>
        <p:spPr>
          <a:xfrm>
            <a:off x="120062" y="989475"/>
            <a:ext cx="8903876" cy="4048175"/>
          </a:xfrm>
          <a:prstGeom prst="rect">
            <a:avLst/>
          </a:prstGeom>
          <a:noFill/>
          <a:ln>
            <a:noFill/>
          </a:ln>
          <a:effectLst>
            <a:outerShdw blurRad="57150" rotWithShape="0" algn="bl" dir="3600000" dist="95250">
              <a:srgbClr val="000000">
                <a:alpha val="50000"/>
              </a:srgbClr>
            </a:outerShdw>
          </a:effectLst>
        </p:spPr>
      </p:pic>
      <p:sp>
        <p:nvSpPr>
          <p:cNvPr id="935" name="Google Shape;935;p32"/>
          <p:cNvSpPr txBox="1"/>
          <p:nvPr/>
        </p:nvSpPr>
        <p:spPr>
          <a:xfrm>
            <a:off x="1011975" y="715225"/>
            <a:ext cx="23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936" name="Google Shape;936;p32"/>
          <p:cNvSpPr txBox="1"/>
          <p:nvPr/>
        </p:nvSpPr>
        <p:spPr>
          <a:xfrm>
            <a:off x="4793500" y="715225"/>
            <a:ext cx="23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937" name="Google Shape;937;p32"/>
          <p:cNvSpPr txBox="1"/>
          <p:nvPr/>
        </p:nvSpPr>
        <p:spPr>
          <a:xfrm>
            <a:off x="1011975" y="662300"/>
            <a:ext cx="2594700" cy="400200"/>
          </a:xfrm>
          <a:prstGeom prst="rect">
            <a:avLst/>
          </a:prstGeom>
          <a:solidFill>
            <a:schemeClr val="accent2"/>
          </a:solidFill>
          <a:ln cap="flat" cmpd="sng" w="9525">
            <a:solidFill>
              <a:srgbClr val="000000"/>
            </a:solidFill>
            <a:prstDash val="solid"/>
            <a:round/>
            <a:headEnd len="sm" w="sm" type="none"/>
            <a:tailEnd len="sm" w="sm" type="none"/>
          </a:ln>
          <a:effectLst>
            <a:outerShdw blurRad="57150" rotWithShape="0" algn="bl" dir="3600000" dist="952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chemeClr val="dk2"/>
                </a:solidFill>
                <a:latin typeface="DM Sans"/>
                <a:ea typeface="DM Sans"/>
                <a:cs typeface="DM Sans"/>
                <a:sym typeface="DM Sans"/>
              </a:rPr>
              <a:t>Approche CLASSIQUE</a:t>
            </a:r>
            <a:endParaRPr b="1">
              <a:solidFill>
                <a:schemeClr val="dk2"/>
              </a:solidFill>
              <a:latin typeface="DM Sans"/>
              <a:ea typeface="DM Sans"/>
              <a:cs typeface="DM Sans"/>
              <a:sym typeface="DM Sans"/>
            </a:endParaRPr>
          </a:p>
        </p:txBody>
      </p:sp>
      <p:sp>
        <p:nvSpPr>
          <p:cNvPr id="938" name="Google Shape;938;p32"/>
          <p:cNvSpPr txBox="1"/>
          <p:nvPr/>
        </p:nvSpPr>
        <p:spPr>
          <a:xfrm>
            <a:off x="4831550" y="662300"/>
            <a:ext cx="2594700" cy="400200"/>
          </a:xfrm>
          <a:prstGeom prst="rect">
            <a:avLst/>
          </a:prstGeom>
          <a:solidFill>
            <a:schemeClr val="accent2"/>
          </a:solidFill>
          <a:ln cap="flat" cmpd="sng" w="9525">
            <a:solidFill>
              <a:srgbClr val="000000"/>
            </a:solidFill>
            <a:prstDash val="solid"/>
            <a:round/>
            <a:headEnd len="sm" w="sm" type="none"/>
            <a:tailEnd len="sm" w="sm" type="none"/>
          </a:ln>
          <a:effectLst>
            <a:outerShdw blurRad="57150" rotWithShape="0" algn="bl" dir="3600000" dist="952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chemeClr val="dk2"/>
                </a:solidFill>
                <a:latin typeface="DM Sans"/>
                <a:ea typeface="DM Sans"/>
                <a:cs typeface="DM Sans"/>
                <a:sym typeface="DM Sans"/>
              </a:rPr>
              <a:t>Approche AGILE SCRUM</a:t>
            </a:r>
            <a:endParaRPr b="1">
              <a:solidFill>
                <a:schemeClr val="dk2"/>
              </a:solidFill>
              <a:latin typeface="DM Sans"/>
              <a:ea typeface="DM Sans"/>
              <a:cs typeface="DM Sans"/>
              <a:sym typeface="DM Sans"/>
            </a:endParaRPr>
          </a:p>
        </p:txBody>
      </p:sp>
      <p:sp>
        <p:nvSpPr>
          <p:cNvPr id="939" name="Google Shape;939;p32"/>
          <p:cNvSpPr txBox="1"/>
          <p:nvPr/>
        </p:nvSpPr>
        <p:spPr>
          <a:xfrm>
            <a:off x="390575" y="1331525"/>
            <a:ext cx="7965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Naissance d’un besoin</a:t>
            </a:r>
            <a:endParaRPr b="1" sz="800">
              <a:solidFill>
                <a:schemeClr val="dk2"/>
              </a:solidFill>
              <a:latin typeface="DM Sans"/>
              <a:ea typeface="DM Sans"/>
              <a:cs typeface="DM Sans"/>
              <a:sym typeface="DM Sans"/>
            </a:endParaRPr>
          </a:p>
          <a:p>
            <a:pPr indent="0" lvl="0" marL="0" rtl="0" algn="ctr">
              <a:spcBef>
                <a:spcPts val="0"/>
              </a:spcBef>
              <a:spcAft>
                <a:spcPts val="0"/>
              </a:spcAft>
              <a:buNone/>
            </a:pPr>
            <a:r>
              <a:rPr lang="fr" sz="700">
                <a:solidFill>
                  <a:schemeClr val="dk2"/>
                </a:solidFill>
                <a:latin typeface="DM Sans"/>
                <a:ea typeface="DM Sans"/>
                <a:cs typeface="DM Sans"/>
                <a:sym typeface="DM Sans"/>
              </a:rPr>
              <a:t>Opportunité</a:t>
            </a:r>
            <a:endParaRPr sz="700">
              <a:solidFill>
                <a:schemeClr val="dk2"/>
              </a:solidFill>
              <a:latin typeface="DM Sans"/>
              <a:ea typeface="DM Sans"/>
              <a:cs typeface="DM Sans"/>
              <a:sym typeface="DM Sans"/>
            </a:endParaRPr>
          </a:p>
        </p:txBody>
      </p:sp>
      <p:sp>
        <p:nvSpPr>
          <p:cNvPr id="940" name="Google Shape;940;p32"/>
          <p:cNvSpPr/>
          <p:nvPr/>
        </p:nvSpPr>
        <p:spPr>
          <a:xfrm>
            <a:off x="1575000" y="1662850"/>
            <a:ext cx="471900" cy="147900"/>
          </a:xfrm>
          <a:prstGeom prst="rect">
            <a:avLst/>
          </a:prstGeom>
          <a:solidFill>
            <a:schemeClr val="dk1"/>
          </a:solidFill>
          <a:ln>
            <a:noFill/>
          </a:ln>
          <a:effectLst>
            <a:outerShdw blurRad="57150" rotWithShape="0" algn="bl" dir="36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txBox="1"/>
          <p:nvPr/>
        </p:nvSpPr>
        <p:spPr>
          <a:xfrm>
            <a:off x="1372325" y="1354338"/>
            <a:ext cx="796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Liste besoins / ressources</a:t>
            </a:r>
            <a:endParaRPr sz="800">
              <a:solidFill>
                <a:schemeClr val="dk2"/>
              </a:solidFill>
              <a:latin typeface="DM Sans"/>
              <a:ea typeface="DM Sans"/>
              <a:cs typeface="DM Sans"/>
              <a:sym typeface="DM Sans"/>
            </a:endParaRPr>
          </a:p>
        </p:txBody>
      </p:sp>
      <p:sp>
        <p:nvSpPr>
          <p:cNvPr id="942" name="Google Shape;942;p32"/>
          <p:cNvSpPr txBox="1"/>
          <p:nvPr/>
        </p:nvSpPr>
        <p:spPr>
          <a:xfrm>
            <a:off x="4961950" y="1369575"/>
            <a:ext cx="7965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Naissance d’un besoin</a:t>
            </a:r>
            <a:endParaRPr b="1" sz="800">
              <a:solidFill>
                <a:schemeClr val="dk2"/>
              </a:solidFill>
              <a:latin typeface="DM Sans"/>
              <a:ea typeface="DM Sans"/>
              <a:cs typeface="DM Sans"/>
              <a:sym typeface="DM Sans"/>
            </a:endParaRPr>
          </a:p>
          <a:p>
            <a:pPr indent="0" lvl="0" marL="0" rtl="0" algn="ctr">
              <a:spcBef>
                <a:spcPts val="0"/>
              </a:spcBef>
              <a:spcAft>
                <a:spcPts val="0"/>
              </a:spcAft>
              <a:buNone/>
            </a:pPr>
            <a:r>
              <a:rPr lang="fr" sz="700">
                <a:solidFill>
                  <a:schemeClr val="dk2"/>
                </a:solidFill>
                <a:latin typeface="DM Sans"/>
                <a:ea typeface="DM Sans"/>
                <a:cs typeface="DM Sans"/>
                <a:sym typeface="DM Sans"/>
              </a:rPr>
              <a:t>Opportunité</a:t>
            </a:r>
            <a:endParaRPr sz="700">
              <a:solidFill>
                <a:schemeClr val="dk2"/>
              </a:solidFill>
              <a:latin typeface="DM Sans"/>
              <a:ea typeface="DM Sans"/>
              <a:cs typeface="DM Sans"/>
              <a:sym typeface="DM Sans"/>
            </a:endParaRPr>
          </a:p>
        </p:txBody>
      </p:sp>
      <p:sp>
        <p:nvSpPr>
          <p:cNvPr id="943" name="Google Shape;943;p32"/>
          <p:cNvSpPr txBox="1"/>
          <p:nvPr/>
        </p:nvSpPr>
        <p:spPr>
          <a:xfrm>
            <a:off x="5943700" y="1369575"/>
            <a:ext cx="796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Liste besoins / ressources</a:t>
            </a:r>
            <a:endParaRPr sz="800">
              <a:solidFill>
                <a:schemeClr val="dk2"/>
              </a:solidFill>
              <a:latin typeface="DM Sans"/>
              <a:ea typeface="DM Sans"/>
              <a:cs typeface="DM Sans"/>
              <a:sym typeface="DM Sans"/>
            </a:endParaRPr>
          </a:p>
        </p:txBody>
      </p:sp>
      <p:sp>
        <p:nvSpPr>
          <p:cNvPr id="944" name="Google Shape;944;p32"/>
          <p:cNvSpPr txBox="1"/>
          <p:nvPr/>
        </p:nvSpPr>
        <p:spPr>
          <a:xfrm>
            <a:off x="1372325" y="2200300"/>
            <a:ext cx="796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Planification</a:t>
            </a:r>
            <a:endParaRPr sz="800">
              <a:solidFill>
                <a:schemeClr val="dk2"/>
              </a:solidFill>
              <a:latin typeface="DM Sans"/>
              <a:ea typeface="DM Sans"/>
              <a:cs typeface="DM Sans"/>
              <a:sym typeface="DM Sans"/>
            </a:endParaRPr>
          </a:p>
        </p:txBody>
      </p:sp>
      <p:sp>
        <p:nvSpPr>
          <p:cNvPr id="945" name="Google Shape;945;p32"/>
          <p:cNvSpPr txBox="1"/>
          <p:nvPr/>
        </p:nvSpPr>
        <p:spPr>
          <a:xfrm>
            <a:off x="1372325" y="2444950"/>
            <a:ext cx="79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700">
                <a:solidFill>
                  <a:schemeClr val="dk2"/>
                </a:solidFill>
                <a:latin typeface="DM Sans"/>
                <a:ea typeface="DM Sans"/>
                <a:cs typeface="DM Sans"/>
                <a:sym typeface="DM Sans"/>
              </a:rPr>
              <a:t>RH, risques, planning</a:t>
            </a:r>
            <a:endParaRPr sz="700">
              <a:solidFill>
                <a:schemeClr val="dk2"/>
              </a:solidFill>
              <a:latin typeface="DM Sans"/>
              <a:ea typeface="DM Sans"/>
              <a:cs typeface="DM Sans"/>
              <a:sym typeface="DM Sans"/>
            </a:endParaRPr>
          </a:p>
        </p:txBody>
      </p:sp>
      <p:sp>
        <p:nvSpPr>
          <p:cNvPr id="946" name="Google Shape;946;p32"/>
          <p:cNvSpPr txBox="1"/>
          <p:nvPr/>
        </p:nvSpPr>
        <p:spPr>
          <a:xfrm>
            <a:off x="2168825" y="3317550"/>
            <a:ext cx="796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Réalisation</a:t>
            </a:r>
            <a:endParaRPr sz="800">
              <a:solidFill>
                <a:schemeClr val="dk2"/>
              </a:solidFill>
              <a:latin typeface="DM Sans"/>
              <a:ea typeface="DM Sans"/>
              <a:cs typeface="DM Sans"/>
              <a:sym typeface="DM Sans"/>
            </a:endParaRPr>
          </a:p>
        </p:txBody>
      </p:sp>
      <p:sp>
        <p:nvSpPr>
          <p:cNvPr id="947" name="Google Shape;947;p32"/>
          <p:cNvSpPr txBox="1"/>
          <p:nvPr/>
        </p:nvSpPr>
        <p:spPr>
          <a:xfrm>
            <a:off x="546275" y="3317550"/>
            <a:ext cx="1028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Contrôle</a:t>
            </a:r>
            <a:endParaRPr sz="800">
              <a:solidFill>
                <a:schemeClr val="dk2"/>
              </a:solidFill>
              <a:latin typeface="DM Sans"/>
              <a:ea typeface="DM Sans"/>
              <a:cs typeface="DM Sans"/>
              <a:sym typeface="DM Sans"/>
            </a:endParaRPr>
          </a:p>
        </p:txBody>
      </p:sp>
      <p:sp>
        <p:nvSpPr>
          <p:cNvPr id="948" name="Google Shape;948;p32"/>
          <p:cNvSpPr txBox="1"/>
          <p:nvPr/>
        </p:nvSpPr>
        <p:spPr>
          <a:xfrm>
            <a:off x="305450" y="3568600"/>
            <a:ext cx="79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700">
                <a:solidFill>
                  <a:schemeClr val="dk2"/>
                </a:solidFill>
                <a:latin typeface="DM Sans"/>
                <a:ea typeface="DM Sans"/>
                <a:cs typeface="DM Sans"/>
                <a:sym typeface="DM Sans"/>
              </a:rPr>
              <a:t>Avancement,</a:t>
            </a:r>
            <a:endParaRPr sz="700">
              <a:solidFill>
                <a:schemeClr val="dk2"/>
              </a:solidFill>
              <a:latin typeface="DM Sans"/>
              <a:ea typeface="DM Sans"/>
              <a:cs typeface="DM Sans"/>
              <a:sym typeface="DM Sans"/>
            </a:endParaRPr>
          </a:p>
          <a:p>
            <a:pPr indent="0" lvl="0" marL="0" rtl="0" algn="ctr">
              <a:spcBef>
                <a:spcPts val="0"/>
              </a:spcBef>
              <a:spcAft>
                <a:spcPts val="0"/>
              </a:spcAft>
              <a:buNone/>
            </a:pPr>
            <a:r>
              <a:rPr lang="fr" sz="700">
                <a:solidFill>
                  <a:schemeClr val="dk2"/>
                </a:solidFill>
                <a:latin typeface="DM Sans"/>
                <a:ea typeface="DM Sans"/>
                <a:cs typeface="DM Sans"/>
                <a:sym typeface="DM Sans"/>
              </a:rPr>
              <a:t>changement</a:t>
            </a:r>
            <a:endParaRPr sz="700">
              <a:solidFill>
                <a:schemeClr val="dk2"/>
              </a:solidFill>
              <a:latin typeface="DM Sans"/>
              <a:ea typeface="DM Sans"/>
              <a:cs typeface="DM Sans"/>
              <a:sym typeface="DM Sans"/>
            </a:endParaRPr>
          </a:p>
        </p:txBody>
      </p:sp>
      <p:sp>
        <p:nvSpPr>
          <p:cNvPr id="949" name="Google Shape;949;p32"/>
          <p:cNvSpPr txBox="1"/>
          <p:nvPr/>
        </p:nvSpPr>
        <p:spPr>
          <a:xfrm>
            <a:off x="6484350" y="2177825"/>
            <a:ext cx="796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Planification</a:t>
            </a:r>
            <a:endParaRPr sz="800">
              <a:solidFill>
                <a:schemeClr val="dk2"/>
              </a:solidFill>
              <a:latin typeface="DM Sans"/>
              <a:ea typeface="DM Sans"/>
              <a:cs typeface="DM Sans"/>
              <a:sym typeface="DM Sans"/>
            </a:endParaRPr>
          </a:p>
        </p:txBody>
      </p:sp>
      <p:sp>
        <p:nvSpPr>
          <p:cNvPr id="950" name="Google Shape;950;p32"/>
          <p:cNvSpPr txBox="1"/>
          <p:nvPr/>
        </p:nvSpPr>
        <p:spPr>
          <a:xfrm>
            <a:off x="7280850" y="3218250"/>
            <a:ext cx="796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Réalisation</a:t>
            </a:r>
            <a:endParaRPr sz="800">
              <a:solidFill>
                <a:schemeClr val="dk2"/>
              </a:solidFill>
              <a:latin typeface="DM Sans"/>
              <a:ea typeface="DM Sans"/>
              <a:cs typeface="DM Sans"/>
              <a:sym typeface="DM Sans"/>
            </a:endParaRPr>
          </a:p>
        </p:txBody>
      </p:sp>
      <p:sp>
        <p:nvSpPr>
          <p:cNvPr id="951" name="Google Shape;951;p32"/>
          <p:cNvSpPr txBox="1"/>
          <p:nvPr/>
        </p:nvSpPr>
        <p:spPr>
          <a:xfrm>
            <a:off x="5658300" y="3218250"/>
            <a:ext cx="1028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Contrôle</a:t>
            </a:r>
            <a:endParaRPr sz="800">
              <a:solidFill>
                <a:schemeClr val="dk2"/>
              </a:solidFill>
              <a:latin typeface="DM Sans"/>
              <a:ea typeface="DM Sans"/>
              <a:cs typeface="DM Sans"/>
              <a:sym typeface="DM Sans"/>
            </a:endParaRPr>
          </a:p>
        </p:txBody>
      </p:sp>
      <p:sp>
        <p:nvSpPr>
          <p:cNvPr id="952" name="Google Shape;952;p32"/>
          <p:cNvSpPr txBox="1"/>
          <p:nvPr/>
        </p:nvSpPr>
        <p:spPr>
          <a:xfrm>
            <a:off x="6484350" y="2444938"/>
            <a:ext cx="796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rgbClr val="FF00FF"/>
                </a:solidFill>
                <a:latin typeface="DM Sans"/>
                <a:ea typeface="DM Sans"/>
                <a:cs typeface="DM Sans"/>
                <a:sym typeface="DM Sans"/>
              </a:rPr>
              <a:t>Daily Scrum:</a:t>
            </a:r>
            <a:endParaRPr b="1" sz="8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fait/ à faire/</a:t>
            </a:r>
            <a:endParaRPr sz="7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obstacles</a:t>
            </a:r>
            <a:endParaRPr sz="700">
              <a:solidFill>
                <a:srgbClr val="FF00FF"/>
              </a:solidFill>
              <a:latin typeface="DM Sans"/>
              <a:ea typeface="DM Sans"/>
              <a:cs typeface="DM Sans"/>
              <a:sym typeface="DM Sans"/>
            </a:endParaRPr>
          </a:p>
        </p:txBody>
      </p:sp>
      <p:sp>
        <p:nvSpPr>
          <p:cNvPr id="953" name="Google Shape;953;p32"/>
          <p:cNvSpPr txBox="1"/>
          <p:nvPr/>
        </p:nvSpPr>
        <p:spPr>
          <a:xfrm>
            <a:off x="6847400" y="1285313"/>
            <a:ext cx="79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rgbClr val="FF00FF"/>
                </a:solidFill>
                <a:latin typeface="DM Sans"/>
                <a:ea typeface="DM Sans"/>
                <a:cs typeface="DM Sans"/>
                <a:sym typeface="DM Sans"/>
              </a:rPr>
              <a:t>Sprint</a:t>
            </a:r>
            <a:endParaRPr b="1" sz="800">
              <a:solidFill>
                <a:srgbClr val="FF00FF"/>
              </a:solidFill>
              <a:latin typeface="DM Sans"/>
              <a:ea typeface="DM Sans"/>
              <a:cs typeface="DM Sans"/>
              <a:sym typeface="DM Sans"/>
            </a:endParaRPr>
          </a:p>
          <a:p>
            <a:pPr indent="0" lvl="0" marL="0" rtl="0" algn="ctr">
              <a:spcBef>
                <a:spcPts val="0"/>
              </a:spcBef>
              <a:spcAft>
                <a:spcPts val="0"/>
              </a:spcAft>
              <a:buNone/>
            </a:pPr>
            <a:r>
              <a:rPr b="1" lang="fr" sz="800">
                <a:solidFill>
                  <a:srgbClr val="FF00FF"/>
                </a:solidFill>
                <a:latin typeface="DM Sans"/>
                <a:ea typeface="DM Sans"/>
                <a:cs typeface="DM Sans"/>
                <a:sym typeface="DM Sans"/>
              </a:rPr>
              <a:t>planning</a:t>
            </a:r>
            <a:endParaRPr b="1" sz="8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Découpage en lots</a:t>
            </a:r>
            <a:endParaRPr sz="700">
              <a:solidFill>
                <a:srgbClr val="FF00FF"/>
              </a:solidFill>
              <a:latin typeface="DM Sans"/>
              <a:ea typeface="DM Sans"/>
              <a:cs typeface="DM Sans"/>
              <a:sym typeface="DM Sans"/>
            </a:endParaRPr>
          </a:p>
        </p:txBody>
      </p:sp>
      <p:sp>
        <p:nvSpPr>
          <p:cNvPr id="954" name="Google Shape;954;p32"/>
          <p:cNvSpPr txBox="1"/>
          <p:nvPr/>
        </p:nvSpPr>
        <p:spPr>
          <a:xfrm>
            <a:off x="8077350" y="1190188"/>
            <a:ext cx="796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700">
                <a:solidFill>
                  <a:srgbClr val="FF00FF"/>
                </a:solidFill>
                <a:latin typeface="DM Sans"/>
                <a:ea typeface="DM Sans"/>
                <a:cs typeface="DM Sans"/>
                <a:sym typeface="DM Sans"/>
              </a:rPr>
              <a:t>User Stories</a:t>
            </a:r>
            <a:endParaRPr sz="600">
              <a:solidFill>
                <a:srgbClr val="FF00FF"/>
              </a:solidFill>
              <a:latin typeface="DM Sans"/>
              <a:ea typeface="DM Sans"/>
              <a:cs typeface="DM Sans"/>
              <a:sym typeface="DM Sans"/>
            </a:endParaRPr>
          </a:p>
        </p:txBody>
      </p:sp>
      <p:sp>
        <p:nvSpPr>
          <p:cNvPr id="955" name="Google Shape;955;p32"/>
          <p:cNvSpPr txBox="1"/>
          <p:nvPr/>
        </p:nvSpPr>
        <p:spPr>
          <a:xfrm>
            <a:off x="8077350" y="1425988"/>
            <a:ext cx="946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700">
                <a:solidFill>
                  <a:srgbClr val="FF00FF"/>
                </a:solidFill>
                <a:latin typeface="DM Sans"/>
                <a:ea typeface="DM Sans"/>
                <a:cs typeface="DM Sans"/>
                <a:sym typeface="DM Sans"/>
              </a:rPr>
              <a:t>Equipe (5-9p)</a:t>
            </a:r>
            <a:endParaRPr sz="600">
              <a:solidFill>
                <a:srgbClr val="FF00FF"/>
              </a:solidFill>
              <a:latin typeface="DM Sans"/>
              <a:ea typeface="DM Sans"/>
              <a:cs typeface="DM Sans"/>
              <a:sym typeface="DM Sans"/>
            </a:endParaRPr>
          </a:p>
        </p:txBody>
      </p:sp>
      <p:sp>
        <p:nvSpPr>
          <p:cNvPr id="956" name="Google Shape;956;p32"/>
          <p:cNvSpPr txBox="1"/>
          <p:nvPr/>
        </p:nvSpPr>
        <p:spPr>
          <a:xfrm>
            <a:off x="8077350" y="1639313"/>
            <a:ext cx="1117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700">
                <a:solidFill>
                  <a:srgbClr val="FF00FF"/>
                </a:solidFill>
                <a:latin typeface="DM Sans"/>
                <a:ea typeface="DM Sans"/>
                <a:cs typeface="DM Sans"/>
                <a:sym typeface="DM Sans"/>
              </a:rPr>
              <a:t>Temps (2 - 4 sem)</a:t>
            </a:r>
            <a:endParaRPr sz="600">
              <a:solidFill>
                <a:srgbClr val="FF00FF"/>
              </a:solidFill>
              <a:latin typeface="DM Sans"/>
              <a:ea typeface="DM Sans"/>
              <a:cs typeface="DM Sans"/>
              <a:sym typeface="DM Sans"/>
            </a:endParaRPr>
          </a:p>
        </p:txBody>
      </p:sp>
      <p:sp>
        <p:nvSpPr>
          <p:cNvPr id="957" name="Google Shape;957;p32"/>
          <p:cNvSpPr txBox="1"/>
          <p:nvPr/>
        </p:nvSpPr>
        <p:spPr>
          <a:xfrm>
            <a:off x="6469200" y="3682100"/>
            <a:ext cx="979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rgbClr val="FF00FF"/>
                </a:solidFill>
                <a:latin typeface="DM Sans"/>
                <a:ea typeface="DM Sans"/>
                <a:cs typeface="DM Sans"/>
                <a:sym typeface="DM Sans"/>
              </a:rPr>
              <a:t>Fin de sprint</a:t>
            </a:r>
            <a:endParaRPr b="1" sz="8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Incrément</a:t>
            </a:r>
            <a:endParaRPr sz="7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(livraison partielle)</a:t>
            </a:r>
            <a:endParaRPr sz="700">
              <a:solidFill>
                <a:srgbClr val="FF00FF"/>
              </a:solidFill>
              <a:latin typeface="DM Sans"/>
              <a:ea typeface="DM Sans"/>
              <a:cs typeface="DM Sans"/>
              <a:sym typeface="DM Sans"/>
            </a:endParaRPr>
          </a:p>
        </p:txBody>
      </p:sp>
      <p:sp>
        <p:nvSpPr>
          <p:cNvPr id="958" name="Google Shape;958;p32"/>
          <p:cNvSpPr txBox="1"/>
          <p:nvPr/>
        </p:nvSpPr>
        <p:spPr>
          <a:xfrm>
            <a:off x="6393000" y="4514450"/>
            <a:ext cx="979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rgbClr val="FF00FF"/>
                </a:solidFill>
                <a:latin typeface="DM Sans"/>
                <a:ea typeface="DM Sans"/>
                <a:cs typeface="DM Sans"/>
                <a:sym typeface="DM Sans"/>
              </a:rPr>
              <a:t>Sprint review</a:t>
            </a:r>
            <a:endParaRPr b="1" sz="8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Feedback client</a:t>
            </a:r>
            <a:endParaRPr sz="700">
              <a:solidFill>
                <a:srgbClr val="FF00FF"/>
              </a:solidFill>
              <a:latin typeface="DM Sans"/>
              <a:ea typeface="DM Sans"/>
              <a:cs typeface="DM Sans"/>
              <a:sym typeface="DM Sans"/>
            </a:endParaRPr>
          </a:p>
        </p:txBody>
      </p:sp>
      <p:sp>
        <p:nvSpPr>
          <p:cNvPr id="959" name="Google Shape;959;p32"/>
          <p:cNvSpPr txBox="1"/>
          <p:nvPr/>
        </p:nvSpPr>
        <p:spPr>
          <a:xfrm>
            <a:off x="7986000" y="3568600"/>
            <a:ext cx="9792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rgbClr val="FF00FF"/>
                </a:solidFill>
                <a:latin typeface="DM Sans"/>
                <a:ea typeface="DM Sans"/>
                <a:cs typeface="DM Sans"/>
                <a:sym typeface="DM Sans"/>
              </a:rPr>
              <a:t>Rétrospective</a:t>
            </a:r>
            <a:endParaRPr b="1" sz="800">
              <a:solidFill>
                <a:srgbClr val="FF00FF"/>
              </a:solidFill>
              <a:latin typeface="DM Sans"/>
              <a:ea typeface="DM Sans"/>
              <a:cs typeface="DM Sans"/>
              <a:sym typeface="DM Sans"/>
            </a:endParaRPr>
          </a:p>
          <a:p>
            <a:pPr indent="0" lvl="0" marL="0" rtl="0" algn="ctr">
              <a:spcBef>
                <a:spcPts val="0"/>
              </a:spcBef>
              <a:spcAft>
                <a:spcPts val="0"/>
              </a:spcAft>
              <a:buNone/>
            </a:pPr>
            <a:r>
              <a:rPr lang="fr" sz="700">
                <a:solidFill>
                  <a:srgbClr val="FF00FF"/>
                </a:solidFill>
                <a:latin typeface="DM Sans"/>
                <a:ea typeface="DM Sans"/>
                <a:cs typeface="DM Sans"/>
                <a:sym typeface="DM Sans"/>
              </a:rPr>
              <a:t>On revoit les points pour le prochain planning</a:t>
            </a:r>
            <a:endParaRPr sz="700">
              <a:solidFill>
                <a:srgbClr val="FF00FF"/>
              </a:solidFill>
              <a:latin typeface="DM Sans"/>
              <a:ea typeface="DM Sans"/>
              <a:cs typeface="DM Sans"/>
              <a:sym typeface="DM Sans"/>
            </a:endParaRPr>
          </a:p>
        </p:txBody>
      </p:sp>
      <p:sp>
        <p:nvSpPr>
          <p:cNvPr id="960" name="Google Shape;960;p32"/>
          <p:cNvSpPr txBox="1"/>
          <p:nvPr/>
        </p:nvSpPr>
        <p:spPr>
          <a:xfrm>
            <a:off x="1332425" y="4568300"/>
            <a:ext cx="1028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solidFill>
                  <a:schemeClr val="dk2"/>
                </a:solidFill>
                <a:latin typeface="DM Sans"/>
                <a:ea typeface="DM Sans"/>
                <a:cs typeface="DM Sans"/>
                <a:sym typeface="DM Sans"/>
              </a:rPr>
              <a:t>Clôture</a:t>
            </a:r>
            <a:endParaRPr sz="800">
              <a:solidFill>
                <a:schemeClr val="dk2"/>
              </a:solidFill>
              <a:latin typeface="DM Sans"/>
              <a:ea typeface="DM Sans"/>
              <a:cs typeface="DM Sans"/>
              <a:sym typeface="DM Sans"/>
            </a:endParaRPr>
          </a:p>
        </p:txBody>
      </p:sp>
      <p:sp>
        <p:nvSpPr>
          <p:cNvPr id="961" name="Google Shape;961;p32"/>
          <p:cNvSpPr txBox="1"/>
          <p:nvPr/>
        </p:nvSpPr>
        <p:spPr>
          <a:xfrm>
            <a:off x="3462075" y="1773625"/>
            <a:ext cx="1355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900">
                <a:solidFill>
                  <a:schemeClr val="dk1"/>
                </a:solidFill>
                <a:latin typeface="DM Sans"/>
                <a:ea typeface="DM Sans"/>
                <a:cs typeface="DM Sans"/>
                <a:sym typeface="DM Sans"/>
              </a:rPr>
              <a:t>Utilisation optimale</a:t>
            </a:r>
            <a:endParaRPr sz="900">
              <a:solidFill>
                <a:schemeClr val="dk1"/>
              </a:solidFill>
              <a:latin typeface="DM Sans"/>
              <a:ea typeface="DM Sans"/>
              <a:cs typeface="DM Sans"/>
              <a:sym typeface="DM Sans"/>
            </a:endParaRPr>
          </a:p>
        </p:txBody>
      </p:sp>
      <p:sp>
        <p:nvSpPr>
          <p:cNvPr id="962" name="Google Shape;962;p32"/>
          <p:cNvSpPr txBox="1"/>
          <p:nvPr/>
        </p:nvSpPr>
        <p:spPr>
          <a:xfrm>
            <a:off x="3550625" y="2852013"/>
            <a:ext cx="1355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900">
                <a:solidFill>
                  <a:schemeClr val="dk1"/>
                </a:solidFill>
                <a:latin typeface="DM Sans"/>
                <a:ea typeface="DM Sans"/>
                <a:cs typeface="DM Sans"/>
                <a:sym typeface="DM Sans"/>
              </a:rPr>
              <a:t>Inconvénients</a:t>
            </a:r>
            <a:endParaRPr sz="900">
              <a:solidFill>
                <a:schemeClr val="dk1"/>
              </a:solidFill>
              <a:latin typeface="DM Sans"/>
              <a:ea typeface="DM Sans"/>
              <a:cs typeface="DM Sans"/>
              <a:sym typeface="DM Sans"/>
            </a:endParaRPr>
          </a:p>
        </p:txBody>
      </p:sp>
      <p:sp>
        <p:nvSpPr>
          <p:cNvPr id="963" name="Google Shape;963;p32"/>
          <p:cNvSpPr txBox="1"/>
          <p:nvPr/>
        </p:nvSpPr>
        <p:spPr>
          <a:xfrm>
            <a:off x="3067775" y="2004325"/>
            <a:ext cx="1117200" cy="750300"/>
          </a:xfrm>
          <a:prstGeom prst="rect">
            <a:avLst/>
          </a:prstGeom>
          <a:noFill/>
          <a:ln>
            <a:noFill/>
          </a:ln>
        </p:spPr>
        <p:txBody>
          <a:bodyPr anchorCtr="0" anchor="t" bIns="91425" lIns="91425" spcFirstLastPara="1" rIns="91425" wrap="square" tIns="54000">
            <a:spAutoFit/>
          </a:bodyPr>
          <a:lstStyle/>
          <a:p>
            <a:pPr indent="0" lvl="0" marL="0" rtl="0" algn="l">
              <a:lnSpc>
                <a:spcPct val="80000"/>
              </a:lnSpc>
              <a:spcBef>
                <a:spcPts val="0"/>
              </a:spcBef>
              <a:spcAft>
                <a:spcPts val="0"/>
              </a:spcAft>
              <a:buNone/>
            </a:pPr>
            <a:r>
              <a:rPr lang="fr" sz="700">
                <a:solidFill>
                  <a:schemeClr val="dk2"/>
                </a:solidFill>
                <a:latin typeface="DM Sans"/>
                <a:ea typeface="DM Sans"/>
                <a:cs typeface="DM Sans"/>
                <a:sym typeface="DM Sans"/>
              </a:rPr>
              <a:t>Projet précis / séquentiel</a:t>
            </a:r>
            <a:endParaRPr sz="700">
              <a:solidFill>
                <a:schemeClr val="dk2"/>
              </a:solidFill>
              <a:latin typeface="DM Sans"/>
              <a:ea typeface="DM Sans"/>
              <a:cs typeface="DM Sans"/>
              <a:sym typeface="DM Sans"/>
            </a:endParaRPr>
          </a:p>
          <a:p>
            <a:pPr indent="0" lvl="0" marL="0" rtl="0" algn="l">
              <a:lnSpc>
                <a:spcPct val="80000"/>
              </a:lnSpc>
              <a:spcBef>
                <a:spcPts val="0"/>
              </a:spcBef>
              <a:spcAft>
                <a:spcPts val="0"/>
              </a:spcAft>
              <a:buNone/>
            </a:pPr>
            <a:r>
              <a:t/>
            </a:r>
            <a:endParaRPr sz="700">
              <a:solidFill>
                <a:schemeClr val="dk2"/>
              </a:solidFill>
              <a:latin typeface="DM Sans"/>
              <a:ea typeface="DM Sans"/>
              <a:cs typeface="DM Sans"/>
              <a:sym typeface="DM Sans"/>
            </a:endParaRPr>
          </a:p>
          <a:p>
            <a:pPr indent="-94849" lvl="0" marL="100799"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Recueil des besoins précis</a:t>
            </a:r>
            <a:endParaRPr sz="700">
              <a:solidFill>
                <a:schemeClr val="dk2"/>
              </a:solidFill>
              <a:latin typeface="DM Sans"/>
              <a:ea typeface="DM Sans"/>
              <a:cs typeface="DM Sans"/>
              <a:sym typeface="DM Sans"/>
            </a:endParaRPr>
          </a:p>
          <a:p>
            <a:pPr indent="-94849" lvl="0" marL="100799"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Cahier des charges précis et détaillé</a:t>
            </a:r>
            <a:endParaRPr sz="700">
              <a:solidFill>
                <a:schemeClr val="dk2"/>
              </a:solidFill>
              <a:latin typeface="DM Sans"/>
              <a:ea typeface="DM Sans"/>
              <a:cs typeface="DM Sans"/>
              <a:sym typeface="DM Sans"/>
            </a:endParaRPr>
          </a:p>
        </p:txBody>
      </p:sp>
      <p:sp>
        <p:nvSpPr>
          <p:cNvPr id="964" name="Google Shape;964;p32"/>
          <p:cNvSpPr txBox="1"/>
          <p:nvPr/>
        </p:nvSpPr>
        <p:spPr>
          <a:xfrm>
            <a:off x="4250275" y="2004325"/>
            <a:ext cx="1196700" cy="922800"/>
          </a:xfrm>
          <a:prstGeom prst="rect">
            <a:avLst/>
          </a:prstGeom>
          <a:noFill/>
          <a:ln>
            <a:noFill/>
          </a:ln>
        </p:spPr>
        <p:txBody>
          <a:bodyPr anchorCtr="0" anchor="t" bIns="91425" lIns="91425" spcFirstLastPara="1" rIns="91425" wrap="square" tIns="54000">
            <a:spAutoFit/>
          </a:bodyPr>
          <a:lstStyle/>
          <a:p>
            <a:pPr indent="0" lvl="0" marL="0" rtl="0" algn="l">
              <a:lnSpc>
                <a:spcPct val="80000"/>
              </a:lnSpc>
              <a:spcBef>
                <a:spcPts val="0"/>
              </a:spcBef>
              <a:spcAft>
                <a:spcPts val="0"/>
              </a:spcAft>
              <a:buNone/>
            </a:pPr>
            <a:r>
              <a:rPr lang="fr" sz="700">
                <a:solidFill>
                  <a:schemeClr val="dk2"/>
                </a:solidFill>
                <a:latin typeface="DM Sans"/>
                <a:ea typeface="DM Sans"/>
                <a:cs typeface="DM Sans"/>
                <a:sym typeface="DM Sans"/>
              </a:rPr>
              <a:t>Projet évolutif / incrémental</a:t>
            </a:r>
            <a:endParaRPr sz="700">
              <a:solidFill>
                <a:schemeClr val="dk2"/>
              </a:solidFill>
              <a:latin typeface="DM Sans"/>
              <a:ea typeface="DM Sans"/>
              <a:cs typeface="DM Sans"/>
              <a:sym typeface="DM Sans"/>
            </a:endParaRPr>
          </a:p>
          <a:p>
            <a:pPr indent="0" lvl="0" marL="0" rtl="0" algn="l">
              <a:lnSpc>
                <a:spcPct val="80000"/>
              </a:lnSpc>
              <a:spcBef>
                <a:spcPts val="0"/>
              </a:spcBef>
              <a:spcAft>
                <a:spcPts val="0"/>
              </a:spcAft>
              <a:buNone/>
            </a:pPr>
            <a:r>
              <a:t/>
            </a:r>
            <a:endParaRPr sz="700">
              <a:solidFill>
                <a:schemeClr val="dk2"/>
              </a:solidFill>
              <a:latin typeface="DM Sans"/>
              <a:ea typeface="DM Sans"/>
              <a:cs typeface="DM Sans"/>
              <a:sym typeface="DM Sans"/>
            </a:endParaRPr>
          </a:p>
          <a:p>
            <a:pPr indent="-94849" lvl="0" marL="100799"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Livraison rapide</a:t>
            </a:r>
            <a:endParaRPr sz="700">
              <a:solidFill>
                <a:schemeClr val="dk2"/>
              </a:solidFill>
              <a:latin typeface="DM Sans"/>
              <a:ea typeface="DM Sans"/>
              <a:cs typeface="DM Sans"/>
              <a:sym typeface="DM Sans"/>
            </a:endParaRPr>
          </a:p>
          <a:p>
            <a:pPr indent="-94849" lvl="0" marL="100799"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Réactivité aux imprévus</a:t>
            </a:r>
            <a:endParaRPr sz="700">
              <a:solidFill>
                <a:schemeClr val="dk2"/>
              </a:solidFill>
              <a:latin typeface="DM Sans"/>
              <a:ea typeface="DM Sans"/>
              <a:cs typeface="DM Sans"/>
              <a:sym typeface="DM Sans"/>
            </a:endParaRPr>
          </a:p>
          <a:p>
            <a:pPr indent="-94849" lvl="0" marL="100799"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Détection rapide des risques durant le projet</a:t>
            </a:r>
            <a:endParaRPr sz="700">
              <a:solidFill>
                <a:schemeClr val="dk2"/>
              </a:solidFill>
              <a:latin typeface="DM Sans"/>
              <a:ea typeface="DM Sans"/>
              <a:cs typeface="DM Sans"/>
              <a:sym typeface="DM Sans"/>
            </a:endParaRPr>
          </a:p>
        </p:txBody>
      </p:sp>
      <p:sp>
        <p:nvSpPr>
          <p:cNvPr id="965" name="Google Shape;965;p32"/>
          <p:cNvSpPr txBox="1"/>
          <p:nvPr/>
        </p:nvSpPr>
        <p:spPr>
          <a:xfrm>
            <a:off x="3058038" y="3115200"/>
            <a:ext cx="1117200" cy="491700"/>
          </a:xfrm>
          <a:prstGeom prst="rect">
            <a:avLst/>
          </a:prstGeom>
          <a:noFill/>
          <a:ln>
            <a:noFill/>
          </a:ln>
        </p:spPr>
        <p:txBody>
          <a:bodyPr anchorCtr="0" anchor="t" bIns="91425" lIns="91425" spcFirstLastPara="1" rIns="91425" wrap="square" tIns="54000">
            <a:spAutoFit/>
          </a:bodyPr>
          <a:lstStyle/>
          <a:p>
            <a:pPr indent="-94851" lvl="0" marL="136800"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Rigidité empêchant les modifications</a:t>
            </a:r>
            <a:endParaRPr sz="700">
              <a:solidFill>
                <a:schemeClr val="dk2"/>
              </a:solidFill>
              <a:latin typeface="DM Sans"/>
              <a:ea typeface="DM Sans"/>
              <a:cs typeface="DM Sans"/>
              <a:sym typeface="DM Sans"/>
            </a:endParaRPr>
          </a:p>
          <a:p>
            <a:pPr indent="-94851" lvl="0" marL="136800"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Risques détectés tardivement</a:t>
            </a:r>
            <a:endParaRPr sz="700">
              <a:solidFill>
                <a:schemeClr val="dk2"/>
              </a:solidFill>
              <a:latin typeface="DM Sans"/>
              <a:ea typeface="DM Sans"/>
              <a:cs typeface="DM Sans"/>
              <a:sym typeface="DM Sans"/>
            </a:endParaRPr>
          </a:p>
        </p:txBody>
      </p:sp>
      <p:sp>
        <p:nvSpPr>
          <p:cNvPr id="966" name="Google Shape;966;p32"/>
          <p:cNvSpPr txBox="1"/>
          <p:nvPr/>
        </p:nvSpPr>
        <p:spPr>
          <a:xfrm>
            <a:off x="4290013" y="3137100"/>
            <a:ext cx="1117200" cy="491700"/>
          </a:xfrm>
          <a:prstGeom prst="rect">
            <a:avLst/>
          </a:prstGeom>
          <a:noFill/>
          <a:ln>
            <a:noFill/>
          </a:ln>
        </p:spPr>
        <p:txBody>
          <a:bodyPr anchorCtr="0" anchor="t" bIns="91425" lIns="91425" spcFirstLastPara="1" rIns="91425" wrap="square" tIns="54000">
            <a:spAutoFit/>
          </a:bodyPr>
          <a:lstStyle/>
          <a:p>
            <a:pPr indent="-94851" lvl="0" marL="136800"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Planification peu précise</a:t>
            </a:r>
            <a:endParaRPr sz="700">
              <a:solidFill>
                <a:schemeClr val="dk2"/>
              </a:solidFill>
              <a:latin typeface="DM Sans"/>
              <a:ea typeface="DM Sans"/>
              <a:cs typeface="DM Sans"/>
              <a:sym typeface="DM Sans"/>
            </a:endParaRPr>
          </a:p>
          <a:p>
            <a:pPr indent="-94851" lvl="0" marL="136800" rtl="0" algn="l">
              <a:lnSpc>
                <a:spcPct val="80000"/>
              </a:lnSpc>
              <a:spcBef>
                <a:spcPts val="0"/>
              </a:spcBef>
              <a:spcAft>
                <a:spcPts val="0"/>
              </a:spcAft>
              <a:buClr>
                <a:schemeClr val="dk2"/>
              </a:buClr>
              <a:buSzPts val="700"/>
              <a:buFont typeface="DM Sans"/>
              <a:buChar char="●"/>
            </a:pPr>
            <a:r>
              <a:rPr lang="fr" sz="700">
                <a:solidFill>
                  <a:schemeClr val="dk2"/>
                </a:solidFill>
                <a:latin typeface="DM Sans"/>
                <a:ea typeface="DM Sans"/>
                <a:cs typeface="DM Sans"/>
                <a:sym typeface="DM Sans"/>
              </a:rPr>
              <a:t>Budgétisation difficile</a:t>
            </a:r>
            <a:endParaRPr sz="700">
              <a:solidFill>
                <a:schemeClr val="dk2"/>
              </a:solidFill>
              <a:latin typeface="DM Sans"/>
              <a:ea typeface="DM Sans"/>
              <a:cs typeface="DM Sans"/>
              <a:sym typeface="DM Sans"/>
            </a:endParaRPr>
          </a:p>
        </p:txBody>
      </p:sp>
      <p:sp>
        <p:nvSpPr>
          <p:cNvPr id="967" name="Google Shape;967;p32"/>
          <p:cNvSpPr txBox="1"/>
          <p:nvPr/>
        </p:nvSpPr>
        <p:spPr>
          <a:xfrm>
            <a:off x="4793500" y="4205300"/>
            <a:ext cx="84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dk2"/>
                </a:solidFill>
                <a:latin typeface="DM Sans"/>
                <a:ea typeface="DM Sans"/>
                <a:cs typeface="DM Sans"/>
                <a:sym typeface="DM Sans"/>
              </a:rPr>
              <a:t>Product owner</a:t>
            </a:r>
            <a:endParaRPr b="1" sz="600">
              <a:solidFill>
                <a:schemeClr val="dk2"/>
              </a:solidFill>
              <a:latin typeface="DM Sans"/>
              <a:ea typeface="DM Sans"/>
              <a:cs typeface="DM Sans"/>
              <a:sym typeface="DM Sans"/>
            </a:endParaRPr>
          </a:p>
          <a:p>
            <a:pPr indent="0" lvl="0" marL="0" rtl="0" algn="ctr">
              <a:spcBef>
                <a:spcPts val="0"/>
              </a:spcBef>
              <a:spcAft>
                <a:spcPts val="0"/>
              </a:spcAft>
              <a:buNone/>
            </a:pPr>
            <a:r>
              <a:rPr lang="fr" sz="600">
                <a:solidFill>
                  <a:schemeClr val="dk2"/>
                </a:solidFill>
                <a:latin typeface="DM Sans"/>
                <a:ea typeface="DM Sans"/>
                <a:cs typeface="DM Sans"/>
                <a:sym typeface="DM Sans"/>
              </a:rPr>
              <a:t>Attentes client</a:t>
            </a:r>
            <a:endParaRPr sz="600">
              <a:solidFill>
                <a:schemeClr val="dk2"/>
              </a:solidFill>
              <a:latin typeface="DM Sans"/>
              <a:ea typeface="DM Sans"/>
              <a:cs typeface="DM Sans"/>
              <a:sym typeface="DM Sans"/>
            </a:endParaRPr>
          </a:p>
        </p:txBody>
      </p:sp>
      <p:sp>
        <p:nvSpPr>
          <p:cNvPr id="968" name="Google Shape;968;p32"/>
          <p:cNvSpPr txBox="1"/>
          <p:nvPr/>
        </p:nvSpPr>
        <p:spPr>
          <a:xfrm>
            <a:off x="5407225" y="4205300"/>
            <a:ext cx="84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dk2"/>
                </a:solidFill>
                <a:latin typeface="DM Sans"/>
                <a:ea typeface="DM Sans"/>
                <a:cs typeface="DM Sans"/>
                <a:sym typeface="DM Sans"/>
              </a:rPr>
              <a:t>Scrum master</a:t>
            </a:r>
            <a:endParaRPr b="1" sz="600">
              <a:solidFill>
                <a:schemeClr val="dk2"/>
              </a:solidFill>
              <a:latin typeface="DM Sans"/>
              <a:ea typeface="DM Sans"/>
              <a:cs typeface="DM Sans"/>
              <a:sym typeface="DM Sans"/>
            </a:endParaRPr>
          </a:p>
          <a:p>
            <a:pPr indent="0" lvl="0" marL="0" rtl="0" algn="ctr">
              <a:spcBef>
                <a:spcPts val="0"/>
              </a:spcBef>
              <a:spcAft>
                <a:spcPts val="0"/>
              </a:spcAft>
              <a:buNone/>
            </a:pPr>
            <a:r>
              <a:rPr lang="fr" sz="600">
                <a:solidFill>
                  <a:schemeClr val="dk2"/>
                </a:solidFill>
                <a:latin typeface="DM Sans"/>
                <a:ea typeface="DM Sans"/>
                <a:cs typeface="DM Sans"/>
                <a:sym typeface="DM Sans"/>
              </a:rPr>
              <a:t>Gestion projet</a:t>
            </a:r>
            <a:endParaRPr sz="600">
              <a:solidFill>
                <a:schemeClr val="dk2"/>
              </a:solidFill>
              <a:latin typeface="DM Sans"/>
              <a:ea typeface="DM Sans"/>
              <a:cs typeface="DM Sans"/>
              <a:sym typeface="DM Sans"/>
            </a:endParaRPr>
          </a:p>
        </p:txBody>
      </p:sp>
      <p:sp>
        <p:nvSpPr>
          <p:cNvPr id="969" name="Google Shape;969;p32"/>
          <p:cNvSpPr txBox="1"/>
          <p:nvPr/>
        </p:nvSpPr>
        <p:spPr>
          <a:xfrm>
            <a:off x="5102800" y="4574600"/>
            <a:ext cx="84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
                <a:solidFill>
                  <a:schemeClr val="dk2"/>
                </a:solidFill>
                <a:latin typeface="DM Sans"/>
                <a:ea typeface="DM Sans"/>
                <a:cs typeface="DM Sans"/>
                <a:sym typeface="DM Sans"/>
              </a:rPr>
              <a:t>Team</a:t>
            </a:r>
            <a:endParaRPr b="1" sz="600">
              <a:solidFill>
                <a:schemeClr val="dk2"/>
              </a:solidFill>
              <a:latin typeface="DM Sans"/>
              <a:ea typeface="DM Sans"/>
              <a:cs typeface="DM Sans"/>
              <a:sym typeface="DM Sans"/>
            </a:endParaRPr>
          </a:p>
          <a:p>
            <a:pPr indent="0" lvl="0" marL="0" rtl="0" algn="ctr">
              <a:spcBef>
                <a:spcPts val="0"/>
              </a:spcBef>
              <a:spcAft>
                <a:spcPts val="0"/>
              </a:spcAft>
              <a:buNone/>
            </a:pPr>
            <a:r>
              <a:rPr lang="fr" sz="600">
                <a:solidFill>
                  <a:schemeClr val="dk2"/>
                </a:solidFill>
                <a:latin typeface="DM Sans"/>
                <a:ea typeface="DM Sans"/>
                <a:cs typeface="DM Sans"/>
                <a:sym typeface="DM Sans"/>
              </a:rPr>
              <a:t>Réalisation</a:t>
            </a:r>
            <a:endParaRPr sz="600">
              <a:solidFill>
                <a:schemeClr val="dk2"/>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3"/>
          <p:cNvSpPr txBox="1"/>
          <p:nvPr>
            <p:ph idx="1" type="body"/>
          </p:nvPr>
        </p:nvSpPr>
        <p:spPr>
          <a:xfrm>
            <a:off x="633900" y="972300"/>
            <a:ext cx="7876200" cy="2792700"/>
          </a:xfrm>
          <a:prstGeom prst="rect">
            <a:avLst/>
          </a:prstGeom>
          <a:solidFill>
            <a:srgbClr val="FFFFFF">
              <a:alpha val="41170"/>
            </a:srgbClr>
          </a:solidFill>
          <a:effectLst>
            <a:outerShdw blurRad="57150" rotWithShape="0" algn="bl" dir="2400000" dist="2095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975" name="Google Shape;975;p33"/>
          <p:cNvSpPr txBox="1"/>
          <p:nvPr>
            <p:ph type="ctrTitle"/>
          </p:nvPr>
        </p:nvSpPr>
        <p:spPr>
          <a:xfrm>
            <a:off x="618825" y="335475"/>
            <a:ext cx="6140400" cy="577800"/>
          </a:xfrm>
          <a:prstGeom prst="rect">
            <a:avLst/>
          </a:prstGeom>
          <a:effectLst>
            <a:outerShdw blurRad="57150" rotWithShape="0" algn="bl" dir="2460000" dist="7620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fr"/>
              <a:t>Méthodologie AGILE SCRUM</a:t>
            </a:r>
            <a:endParaRPr/>
          </a:p>
        </p:txBody>
      </p:sp>
      <p:pic>
        <p:nvPicPr>
          <p:cNvPr id="976" name="Google Shape;976;p33"/>
          <p:cNvPicPr preferRelativeResize="0"/>
          <p:nvPr/>
        </p:nvPicPr>
        <p:blipFill>
          <a:blip r:embed="rId3">
            <a:alphaModFix/>
          </a:blip>
          <a:stretch>
            <a:fillRect/>
          </a:stretch>
        </p:blipFill>
        <p:spPr>
          <a:xfrm>
            <a:off x="1044150" y="1085400"/>
            <a:ext cx="7085850" cy="2431350"/>
          </a:xfrm>
          <a:prstGeom prst="rect">
            <a:avLst/>
          </a:prstGeom>
          <a:noFill/>
          <a:ln>
            <a:noFill/>
          </a:ln>
        </p:spPr>
      </p:pic>
      <p:sp>
        <p:nvSpPr>
          <p:cNvPr id="977" name="Google Shape;977;p33"/>
          <p:cNvSpPr txBox="1"/>
          <p:nvPr/>
        </p:nvSpPr>
        <p:spPr>
          <a:xfrm>
            <a:off x="1168425" y="4273700"/>
            <a:ext cx="1172400" cy="954300"/>
          </a:xfrm>
          <a:prstGeom prst="rect">
            <a:avLst/>
          </a:prstGeom>
          <a:solidFill>
            <a:srgbClr val="3F3F3F">
              <a:alpha val="64709"/>
            </a:srgbClr>
          </a:solidFill>
          <a:ln>
            <a:noFill/>
          </a:ln>
          <a:effectLst>
            <a:outerShdw blurRad="57150" rotWithShape="0" algn="bl" dir="4800000" dist="12382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chemeClr val="dk2"/>
                </a:solidFill>
                <a:latin typeface="DM Sans"/>
                <a:ea typeface="DM Sans"/>
                <a:cs typeface="DM Sans"/>
                <a:sym typeface="DM Sans"/>
              </a:rPr>
              <a:t>Meilleure </a:t>
            </a:r>
            <a:r>
              <a:rPr b="1" lang="fr" sz="900">
                <a:solidFill>
                  <a:schemeClr val="lt1"/>
                </a:solidFill>
                <a:latin typeface="DM Sans"/>
                <a:ea typeface="DM Sans"/>
                <a:cs typeface="DM Sans"/>
                <a:sym typeface="DM Sans"/>
              </a:rPr>
              <a:t>collaboration et communication</a:t>
            </a:r>
            <a:r>
              <a:rPr b="1" lang="fr" sz="800">
                <a:solidFill>
                  <a:schemeClr val="dk2"/>
                </a:solidFill>
                <a:latin typeface="DM Sans"/>
                <a:ea typeface="DM Sans"/>
                <a:cs typeface="DM Sans"/>
                <a:sym typeface="DM Sans"/>
              </a:rPr>
              <a:t> </a:t>
            </a:r>
            <a:r>
              <a:rPr lang="fr" sz="800">
                <a:solidFill>
                  <a:schemeClr val="dk2"/>
                </a:solidFill>
                <a:latin typeface="DM Sans"/>
                <a:ea typeface="DM Sans"/>
                <a:cs typeface="DM Sans"/>
                <a:sym typeface="DM Sans"/>
              </a:rPr>
              <a:t>entre métiers</a:t>
            </a:r>
            <a:endParaRPr sz="800">
              <a:solidFill>
                <a:schemeClr val="dk2"/>
              </a:solidFill>
              <a:latin typeface="DM Sans"/>
              <a:ea typeface="DM Sans"/>
              <a:cs typeface="DM Sans"/>
              <a:sym typeface="DM Sans"/>
            </a:endParaRPr>
          </a:p>
          <a:p>
            <a:pPr indent="0" lvl="0" marL="0" rtl="0" algn="ctr">
              <a:spcBef>
                <a:spcPts val="0"/>
              </a:spcBef>
              <a:spcAft>
                <a:spcPts val="0"/>
              </a:spcAft>
              <a:buNone/>
            </a:pPr>
            <a:r>
              <a:t/>
            </a:r>
            <a:endParaRPr sz="800">
              <a:solidFill>
                <a:schemeClr val="dk2"/>
              </a:solidFill>
              <a:latin typeface="DM Sans"/>
              <a:ea typeface="DM Sans"/>
              <a:cs typeface="DM Sans"/>
              <a:sym typeface="DM Sans"/>
            </a:endParaRPr>
          </a:p>
          <a:p>
            <a:pPr indent="0" lvl="0" marL="0" rtl="0" algn="ctr">
              <a:spcBef>
                <a:spcPts val="0"/>
              </a:spcBef>
              <a:spcAft>
                <a:spcPts val="0"/>
              </a:spcAft>
              <a:buNone/>
            </a:pPr>
            <a:r>
              <a:t/>
            </a:r>
            <a:endParaRPr sz="800">
              <a:solidFill>
                <a:schemeClr val="dk2"/>
              </a:solidFill>
              <a:latin typeface="DM Sans"/>
              <a:ea typeface="DM Sans"/>
              <a:cs typeface="DM Sans"/>
              <a:sym typeface="DM Sans"/>
            </a:endParaRPr>
          </a:p>
        </p:txBody>
      </p:sp>
      <p:sp>
        <p:nvSpPr>
          <p:cNvPr id="978" name="Google Shape;978;p33"/>
          <p:cNvSpPr txBox="1"/>
          <p:nvPr/>
        </p:nvSpPr>
        <p:spPr>
          <a:xfrm>
            <a:off x="2574108" y="4273700"/>
            <a:ext cx="1172400" cy="1000500"/>
          </a:xfrm>
          <a:prstGeom prst="rect">
            <a:avLst/>
          </a:prstGeom>
          <a:solidFill>
            <a:srgbClr val="3F3F3F">
              <a:alpha val="64709"/>
            </a:srgbClr>
          </a:solidFill>
          <a:ln>
            <a:noFill/>
          </a:ln>
          <a:effectLst>
            <a:outerShdw blurRad="57150" rotWithShape="0" algn="bl" dir="4800000" dist="12382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chemeClr val="dk2"/>
                </a:solidFill>
                <a:latin typeface="DM Sans"/>
                <a:ea typeface="DM Sans"/>
                <a:cs typeface="DM Sans"/>
                <a:sym typeface="DM Sans"/>
              </a:rPr>
              <a:t>Démarche plus </a:t>
            </a:r>
            <a:r>
              <a:rPr b="1" lang="fr" sz="900">
                <a:solidFill>
                  <a:schemeClr val="lt1"/>
                </a:solidFill>
                <a:latin typeface="DM Sans"/>
                <a:ea typeface="DM Sans"/>
                <a:cs typeface="DM Sans"/>
                <a:sym typeface="DM Sans"/>
              </a:rPr>
              <a:t>opérationnelle et flexible</a:t>
            </a:r>
            <a:r>
              <a:rPr lang="fr" sz="800">
                <a:solidFill>
                  <a:schemeClr val="dk2"/>
                </a:solidFill>
                <a:latin typeface="DM Sans"/>
                <a:ea typeface="DM Sans"/>
                <a:cs typeface="DM Sans"/>
                <a:sym typeface="DM Sans"/>
              </a:rPr>
              <a:t>, permettant un </a:t>
            </a:r>
            <a:r>
              <a:rPr b="1" lang="fr" sz="900">
                <a:solidFill>
                  <a:schemeClr val="lt1"/>
                </a:solidFill>
                <a:latin typeface="DM Sans"/>
                <a:ea typeface="DM Sans"/>
                <a:cs typeface="DM Sans"/>
                <a:sym typeface="DM Sans"/>
              </a:rPr>
              <a:t>feedback client rapide</a:t>
            </a:r>
            <a:endParaRPr b="1" sz="900">
              <a:solidFill>
                <a:schemeClr val="lt1"/>
              </a:solidFill>
              <a:latin typeface="DM Sans"/>
              <a:ea typeface="DM Sans"/>
              <a:cs typeface="DM Sans"/>
              <a:sym typeface="DM Sans"/>
            </a:endParaRPr>
          </a:p>
          <a:p>
            <a:pPr indent="0" lvl="0" marL="0" rtl="0" algn="ctr">
              <a:spcBef>
                <a:spcPts val="0"/>
              </a:spcBef>
              <a:spcAft>
                <a:spcPts val="0"/>
              </a:spcAft>
              <a:buNone/>
            </a:pPr>
            <a:r>
              <a:t/>
            </a:r>
            <a:endParaRPr b="1" sz="900">
              <a:solidFill>
                <a:schemeClr val="lt1"/>
              </a:solidFill>
              <a:latin typeface="DM Sans"/>
              <a:ea typeface="DM Sans"/>
              <a:cs typeface="DM Sans"/>
              <a:sym typeface="DM Sans"/>
            </a:endParaRPr>
          </a:p>
        </p:txBody>
      </p:sp>
      <p:sp>
        <p:nvSpPr>
          <p:cNvPr id="979" name="Google Shape;979;p33"/>
          <p:cNvSpPr txBox="1"/>
          <p:nvPr/>
        </p:nvSpPr>
        <p:spPr>
          <a:xfrm>
            <a:off x="4001347" y="4273700"/>
            <a:ext cx="1172400" cy="939000"/>
          </a:xfrm>
          <a:prstGeom prst="rect">
            <a:avLst/>
          </a:prstGeom>
          <a:solidFill>
            <a:srgbClr val="3F3F3F">
              <a:alpha val="64709"/>
            </a:srgbClr>
          </a:solidFill>
          <a:ln>
            <a:noFill/>
          </a:ln>
          <a:effectLst>
            <a:outerShdw blurRad="57150" rotWithShape="0" algn="bl" dir="4800000" dist="12382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fr" sz="800">
                <a:solidFill>
                  <a:schemeClr val="dk2"/>
                </a:solidFill>
                <a:latin typeface="DM Sans"/>
                <a:ea typeface="DM Sans"/>
                <a:cs typeface="DM Sans"/>
                <a:sym typeface="DM Sans"/>
              </a:rPr>
              <a:t>Phases itératives permettant un </a:t>
            </a:r>
            <a:r>
              <a:rPr b="1" lang="fr" sz="900">
                <a:solidFill>
                  <a:schemeClr val="lt1"/>
                </a:solidFill>
                <a:latin typeface="DM Sans"/>
                <a:ea typeface="DM Sans"/>
                <a:cs typeface="DM Sans"/>
                <a:sym typeface="DM Sans"/>
              </a:rPr>
              <a:t>livraison rapide</a:t>
            </a:r>
            <a:r>
              <a:rPr lang="fr" sz="800">
                <a:solidFill>
                  <a:schemeClr val="dk2"/>
                </a:solidFill>
                <a:latin typeface="DM Sans"/>
                <a:ea typeface="DM Sans"/>
                <a:cs typeface="DM Sans"/>
                <a:sym typeface="DM Sans"/>
              </a:rPr>
              <a:t> sur le marché d’un produit fonctionnel</a:t>
            </a:r>
            <a:endParaRPr sz="800">
              <a:solidFill>
                <a:schemeClr val="dk2"/>
              </a:solidFill>
              <a:latin typeface="DM Sans"/>
              <a:ea typeface="DM Sans"/>
              <a:cs typeface="DM Sans"/>
              <a:sym typeface="DM Sans"/>
            </a:endParaRPr>
          </a:p>
          <a:p>
            <a:pPr indent="0" lvl="0" marL="0" rtl="0" algn="ctr">
              <a:spcBef>
                <a:spcPts val="0"/>
              </a:spcBef>
              <a:spcAft>
                <a:spcPts val="0"/>
              </a:spcAft>
              <a:buNone/>
            </a:pPr>
            <a:r>
              <a:t/>
            </a:r>
            <a:endParaRPr sz="800">
              <a:solidFill>
                <a:schemeClr val="dk2"/>
              </a:solidFill>
              <a:latin typeface="DM Sans"/>
              <a:ea typeface="DM Sans"/>
              <a:cs typeface="DM Sans"/>
              <a:sym typeface="DM Sans"/>
            </a:endParaRPr>
          </a:p>
        </p:txBody>
      </p:sp>
      <p:pic>
        <p:nvPicPr>
          <p:cNvPr id="980" name="Google Shape;980;p33"/>
          <p:cNvPicPr preferRelativeResize="0"/>
          <p:nvPr/>
        </p:nvPicPr>
        <p:blipFill>
          <a:blip r:embed="rId4">
            <a:alphaModFix/>
          </a:blip>
          <a:stretch>
            <a:fillRect/>
          </a:stretch>
        </p:blipFill>
        <p:spPr>
          <a:xfrm>
            <a:off x="2934964" y="3880400"/>
            <a:ext cx="400500" cy="400500"/>
          </a:xfrm>
          <a:prstGeom prst="rect">
            <a:avLst/>
          </a:prstGeom>
          <a:noFill/>
          <a:ln>
            <a:noFill/>
          </a:ln>
          <a:effectLst>
            <a:outerShdw blurRad="57150" rotWithShape="0" algn="bl" dir="4800000" dist="123825">
              <a:srgbClr val="000000">
                <a:alpha val="50000"/>
              </a:srgbClr>
            </a:outerShdw>
          </a:effectLst>
        </p:spPr>
      </p:pic>
      <p:pic>
        <p:nvPicPr>
          <p:cNvPr id="981" name="Google Shape;981;p33"/>
          <p:cNvPicPr preferRelativeResize="0"/>
          <p:nvPr/>
        </p:nvPicPr>
        <p:blipFill>
          <a:blip r:embed="rId5">
            <a:alphaModFix/>
          </a:blip>
          <a:stretch>
            <a:fillRect/>
          </a:stretch>
        </p:blipFill>
        <p:spPr>
          <a:xfrm>
            <a:off x="4340653" y="3841275"/>
            <a:ext cx="422050" cy="422050"/>
          </a:xfrm>
          <a:prstGeom prst="rect">
            <a:avLst/>
          </a:prstGeom>
          <a:noFill/>
          <a:ln>
            <a:noFill/>
          </a:ln>
          <a:effectLst>
            <a:outerShdw blurRad="57150" rotWithShape="0" algn="bl" dir="4800000" dist="123825">
              <a:srgbClr val="000000">
                <a:alpha val="50000"/>
              </a:srgbClr>
            </a:outerShdw>
          </a:effectLst>
        </p:spPr>
      </p:pic>
      <p:sp>
        <p:nvSpPr>
          <p:cNvPr id="982" name="Google Shape;982;p33"/>
          <p:cNvSpPr txBox="1"/>
          <p:nvPr/>
        </p:nvSpPr>
        <p:spPr>
          <a:xfrm>
            <a:off x="5428575" y="4296800"/>
            <a:ext cx="1295100" cy="985200"/>
          </a:xfrm>
          <a:prstGeom prst="rect">
            <a:avLst/>
          </a:prstGeom>
          <a:solidFill>
            <a:srgbClr val="3F3F3F">
              <a:alpha val="64709"/>
            </a:srgbClr>
          </a:solidFill>
          <a:ln>
            <a:noFill/>
          </a:ln>
          <a:effectLst>
            <a:outerShdw blurRad="57150" rotWithShape="0" algn="bl" dir="4800000" dist="12382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sz="900">
                <a:solidFill>
                  <a:schemeClr val="lt1"/>
                </a:solidFill>
                <a:latin typeface="DM Sans"/>
                <a:ea typeface="DM Sans"/>
                <a:cs typeface="DM Sans"/>
                <a:sym typeface="DM Sans"/>
              </a:rPr>
              <a:t>Responsabilisation </a:t>
            </a:r>
            <a:r>
              <a:rPr lang="fr" sz="800">
                <a:solidFill>
                  <a:schemeClr val="dk2"/>
                </a:solidFill>
                <a:latin typeface="DM Sans"/>
                <a:ea typeface="DM Sans"/>
                <a:cs typeface="DM Sans"/>
                <a:sym typeface="DM Sans"/>
              </a:rPr>
              <a:t>des équipes de réalisation et grande </a:t>
            </a:r>
            <a:r>
              <a:rPr b="1" lang="fr" sz="900">
                <a:solidFill>
                  <a:schemeClr val="lt1"/>
                </a:solidFill>
                <a:latin typeface="DM Sans"/>
                <a:ea typeface="DM Sans"/>
                <a:cs typeface="DM Sans"/>
                <a:sym typeface="DM Sans"/>
              </a:rPr>
              <a:t>autonomie</a:t>
            </a:r>
            <a:endParaRPr b="1" sz="900">
              <a:solidFill>
                <a:schemeClr val="lt1"/>
              </a:solidFill>
              <a:latin typeface="DM Sans"/>
              <a:ea typeface="DM Sans"/>
              <a:cs typeface="DM Sans"/>
              <a:sym typeface="DM Sans"/>
            </a:endParaRPr>
          </a:p>
          <a:p>
            <a:pPr indent="0" lvl="0" marL="0" rtl="0" algn="ctr">
              <a:spcBef>
                <a:spcPts val="0"/>
              </a:spcBef>
              <a:spcAft>
                <a:spcPts val="0"/>
              </a:spcAft>
              <a:buNone/>
            </a:pPr>
            <a:r>
              <a:t/>
            </a:r>
            <a:endParaRPr b="1" sz="900">
              <a:solidFill>
                <a:schemeClr val="lt1"/>
              </a:solidFill>
              <a:latin typeface="DM Sans"/>
              <a:ea typeface="DM Sans"/>
              <a:cs typeface="DM Sans"/>
              <a:sym typeface="DM Sans"/>
            </a:endParaRPr>
          </a:p>
          <a:p>
            <a:pPr indent="0" lvl="0" marL="0" rtl="0" algn="ctr">
              <a:spcBef>
                <a:spcPts val="0"/>
              </a:spcBef>
              <a:spcAft>
                <a:spcPts val="0"/>
              </a:spcAft>
              <a:buNone/>
            </a:pPr>
            <a:r>
              <a:t/>
            </a:r>
            <a:endParaRPr b="1" sz="900">
              <a:solidFill>
                <a:schemeClr val="lt1"/>
              </a:solidFill>
              <a:latin typeface="DM Sans"/>
              <a:ea typeface="DM Sans"/>
              <a:cs typeface="DM Sans"/>
              <a:sym typeface="DM Sans"/>
            </a:endParaRPr>
          </a:p>
        </p:txBody>
      </p:sp>
      <p:pic>
        <p:nvPicPr>
          <p:cNvPr id="983" name="Google Shape;983;p33"/>
          <p:cNvPicPr preferRelativeResize="0"/>
          <p:nvPr/>
        </p:nvPicPr>
        <p:blipFill>
          <a:blip r:embed="rId6">
            <a:alphaModFix/>
          </a:blip>
          <a:stretch>
            <a:fillRect/>
          </a:stretch>
        </p:blipFill>
        <p:spPr>
          <a:xfrm>
            <a:off x="5844092" y="3859038"/>
            <a:ext cx="422050" cy="422050"/>
          </a:xfrm>
          <a:prstGeom prst="rect">
            <a:avLst/>
          </a:prstGeom>
          <a:noFill/>
          <a:ln>
            <a:noFill/>
          </a:ln>
          <a:effectLst>
            <a:outerShdw blurRad="57150" rotWithShape="0" algn="bl" dir="4800000" dist="123825">
              <a:srgbClr val="000000">
                <a:alpha val="50000"/>
              </a:srgbClr>
            </a:outerShdw>
          </a:effectLst>
        </p:spPr>
      </p:pic>
      <p:sp>
        <p:nvSpPr>
          <p:cNvPr id="984" name="Google Shape;984;p33"/>
          <p:cNvSpPr txBox="1"/>
          <p:nvPr/>
        </p:nvSpPr>
        <p:spPr>
          <a:xfrm>
            <a:off x="6978525" y="4273700"/>
            <a:ext cx="1295100" cy="1000500"/>
          </a:xfrm>
          <a:prstGeom prst="rect">
            <a:avLst/>
          </a:prstGeom>
          <a:solidFill>
            <a:srgbClr val="3F3F3F">
              <a:alpha val="64709"/>
            </a:srgbClr>
          </a:solidFill>
          <a:ln>
            <a:noFill/>
          </a:ln>
          <a:effectLst>
            <a:outerShdw blurRad="57150" rotWithShape="0" algn="bl" dir="4800000" dist="12382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fr" sz="900">
                <a:solidFill>
                  <a:schemeClr val="lt1"/>
                </a:solidFill>
                <a:latin typeface="DM Sans"/>
                <a:ea typeface="DM Sans"/>
                <a:cs typeface="DM Sans"/>
                <a:sym typeface="DM Sans"/>
              </a:rPr>
              <a:t>Adaptation aux priorités et budgets</a:t>
            </a:r>
            <a:r>
              <a:rPr b="1" lang="fr" sz="900">
                <a:solidFill>
                  <a:schemeClr val="lt1"/>
                </a:solidFill>
                <a:latin typeface="DM Sans"/>
                <a:ea typeface="DM Sans"/>
                <a:cs typeface="DM Sans"/>
                <a:sym typeface="DM Sans"/>
              </a:rPr>
              <a:t> </a:t>
            </a:r>
            <a:r>
              <a:rPr lang="fr" sz="800">
                <a:solidFill>
                  <a:schemeClr val="dk2"/>
                </a:solidFill>
                <a:latin typeface="DM Sans"/>
                <a:ea typeface="DM Sans"/>
                <a:cs typeface="DM Sans"/>
                <a:sym typeface="DM Sans"/>
              </a:rPr>
              <a:t>du groupe</a:t>
            </a:r>
            <a:endParaRPr b="1" sz="900">
              <a:solidFill>
                <a:schemeClr val="lt1"/>
              </a:solidFill>
              <a:latin typeface="DM Sans"/>
              <a:ea typeface="DM Sans"/>
              <a:cs typeface="DM Sans"/>
              <a:sym typeface="DM Sans"/>
            </a:endParaRPr>
          </a:p>
          <a:p>
            <a:pPr indent="0" lvl="0" marL="0" rtl="0" algn="ctr">
              <a:spcBef>
                <a:spcPts val="0"/>
              </a:spcBef>
              <a:spcAft>
                <a:spcPts val="0"/>
              </a:spcAft>
              <a:buNone/>
            </a:pPr>
            <a:r>
              <a:t/>
            </a:r>
            <a:endParaRPr b="1" sz="900">
              <a:solidFill>
                <a:schemeClr val="lt1"/>
              </a:solidFill>
              <a:latin typeface="DM Sans"/>
              <a:ea typeface="DM Sans"/>
              <a:cs typeface="DM Sans"/>
              <a:sym typeface="DM Sans"/>
            </a:endParaRPr>
          </a:p>
          <a:p>
            <a:pPr indent="0" lvl="0" marL="0" rtl="0" algn="ctr">
              <a:spcBef>
                <a:spcPts val="0"/>
              </a:spcBef>
              <a:spcAft>
                <a:spcPts val="0"/>
              </a:spcAft>
              <a:buNone/>
            </a:pPr>
            <a:r>
              <a:t/>
            </a:r>
            <a:endParaRPr b="1" sz="900">
              <a:solidFill>
                <a:schemeClr val="lt1"/>
              </a:solidFill>
              <a:latin typeface="DM Sans"/>
              <a:ea typeface="DM Sans"/>
              <a:cs typeface="DM Sans"/>
              <a:sym typeface="DM Sans"/>
            </a:endParaRPr>
          </a:p>
          <a:p>
            <a:pPr indent="0" lvl="0" marL="0" rtl="0" algn="ctr">
              <a:spcBef>
                <a:spcPts val="0"/>
              </a:spcBef>
              <a:spcAft>
                <a:spcPts val="0"/>
              </a:spcAft>
              <a:buNone/>
            </a:pPr>
            <a:r>
              <a:t/>
            </a:r>
            <a:endParaRPr b="1" sz="900">
              <a:solidFill>
                <a:schemeClr val="lt1"/>
              </a:solidFill>
              <a:latin typeface="DM Sans"/>
              <a:ea typeface="DM Sans"/>
              <a:cs typeface="DM Sans"/>
              <a:sym typeface="DM Sans"/>
            </a:endParaRPr>
          </a:p>
        </p:txBody>
      </p:sp>
      <p:pic>
        <p:nvPicPr>
          <p:cNvPr id="985" name="Google Shape;985;p33"/>
          <p:cNvPicPr preferRelativeResize="0"/>
          <p:nvPr/>
        </p:nvPicPr>
        <p:blipFill>
          <a:blip r:embed="rId7">
            <a:alphaModFix/>
          </a:blip>
          <a:stretch>
            <a:fillRect/>
          </a:stretch>
        </p:blipFill>
        <p:spPr>
          <a:xfrm>
            <a:off x="7394030" y="3841275"/>
            <a:ext cx="422050" cy="422050"/>
          </a:xfrm>
          <a:prstGeom prst="rect">
            <a:avLst/>
          </a:prstGeom>
          <a:noFill/>
          <a:ln>
            <a:noFill/>
          </a:ln>
          <a:effectLst>
            <a:outerShdw blurRad="57150" rotWithShape="0" algn="bl" dir="4800000" dist="123825">
              <a:srgbClr val="000000">
                <a:alpha val="50000"/>
              </a:srgbClr>
            </a:outerShdw>
          </a:effectLst>
        </p:spPr>
      </p:pic>
      <p:sp>
        <p:nvSpPr>
          <p:cNvPr id="986" name="Google Shape;986;p33"/>
          <p:cNvSpPr/>
          <p:nvPr/>
        </p:nvSpPr>
        <p:spPr>
          <a:xfrm>
            <a:off x="6750325" y="1484275"/>
            <a:ext cx="529500" cy="8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7" name="Google Shape;987;p33"/>
          <p:cNvPicPr preferRelativeResize="0"/>
          <p:nvPr/>
        </p:nvPicPr>
        <p:blipFill>
          <a:blip r:embed="rId8">
            <a:alphaModFix/>
          </a:blip>
          <a:stretch>
            <a:fillRect/>
          </a:stretch>
        </p:blipFill>
        <p:spPr>
          <a:xfrm>
            <a:off x="6474950" y="1361100"/>
            <a:ext cx="1049700" cy="1049700"/>
          </a:xfrm>
          <a:prstGeom prst="rect">
            <a:avLst/>
          </a:prstGeom>
          <a:noFill/>
          <a:ln>
            <a:noFill/>
          </a:ln>
          <a:effectLst>
            <a:outerShdw blurRad="57150" rotWithShape="0" algn="bl" dir="5400000" dist="19050">
              <a:srgbClr val="000000">
                <a:alpha val="50000"/>
              </a:srgbClr>
            </a:outerShdw>
          </a:effectLst>
        </p:spPr>
      </p:pic>
      <p:sp>
        <p:nvSpPr>
          <p:cNvPr id="988" name="Google Shape;988;p33"/>
          <p:cNvSpPr/>
          <p:nvPr/>
        </p:nvSpPr>
        <p:spPr>
          <a:xfrm>
            <a:off x="6796388" y="1533700"/>
            <a:ext cx="422100" cy="134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6796388" y="1703150"/>
            <a:ext cx="422100" cy="134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6796388" y="1872600"/>
            <a:ext cx="422100" cy="134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txBox="1"/>
          <p:nvPr/>
        </p:nvSpPr>
        <p:spPr>
          <a:xfrm>
            <a:off x="6044750" y="1023388"/>
            <a:ext cx="2007600" cy="400200"/>
          </a:xfrm>
          <a:prstGeom prst="rect">
            <a:avLst/>
          </a:prstGeom>
          <a:noFill/>
          <a:ln>
            <a:noFill/>
          </a:ln>
        </p:spPr>
        <p:txBody>
          <a:bodyPr anchorCtr="0" anchor="t" bIns="91425" lIns="91425" spcFirstLastPara="1" rIns="91425" wrap="square" tIns="91425">
            <a:spAutoFit/>
          </a:bodyPr>
          <a:lstStyle/>
          <a:p>
            <a:pPr indent="0" lvl="0" marL="241199" rtl="0" algn="l">
              <a:spcBef>
                <a:spcPts val="0"/>
              </a:spcBef>
              <a:spcAft>
                <a:spcPts val="0"/>
              </a:spcAft>
              <a:buNone/>
            </a:pPr>
            <a:r>
              <a:rPr lang="fr">
                <a:latin typeface="DM Sans"/>
                <a:ea typeface="DM Sans"/>
                <a:cs typeface="DM Sans"/>
                <a:sym typeface="DM Sans"/>
              </a:rPr>
              <a:t>+Fonctionnalités</a:t>
            </a:r>
            <a:endParaRPr>
              <a:latin typeface="DM Sans"/>
              <a:ea typeface="DM Sans"/>
              <a:cs typeface="DM Sans"/>
              <a:sym typeface="DM Sans"/>
            </a:endParaRPr>
          </a:p>
        </p:txBody>
      </p:sp>
      <p:pic>
        <p:nvPicPr>
          <p:cNvPr id="992" name="Google Shape;992;p33"/>
          <p:cNvPicPr preferRelativeResize="0"/>
          <p:nvPr/>
        </p:nvPicPr>
        <p:blipFill>
          <a:blip r:embed="rId9">
            <a:alphaModFix/>
          </a:blip>
          <a:stretch>
            <a:fillRect/>
          </a:stretch>
        </p:blipFill>
        <p:spPr>
          <a:xfrm>
            <a:off x="1515250" y="3830700"/>
            <a:ext cx="478750" cy="478750"/>
          </a:xfrm>
          <a:prstGeom prst="rect">
            <a:avLst/>
          </a:prstGeom>
          <a:noFill/>
          <a:ln>
            <a:noFill/>
          </a:ln>
          <a:effectLst>
            <a:outerShdw blurRad="57150" rotWithShape="0" algn="bl" dir="4800000" dist="11430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