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FFF"/>
    <a:srgbClr val="863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4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27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6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75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94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91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68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41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584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54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8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7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BF74-316F-4B8B-9CEA-63948DD1EB81}" type="datetimeFigureOut">
              <a:rPr lang="he-IL" smtClean="0"/>
              <a:t>י"ט/תמוז/תשפ"ב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FD-49EC-4FDF-B60C-139255C62C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347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306" y="2286960"/>
            <a:ext cx="11346376" cy="1862048"/>
          </a:xfrm>
          <a:prstGeom prst="rect">
            <a:avLst/>
          </a:prstGeom>
          <a:noFill/>
          <a:effectLst>
            <a:glow rad="76200">
              <a:schemeClr val="accent1">
                <a:alpha val="55000"/>
              </a:schemeClr>
            </a:glow>
          </a:effectLst>
        </p:spPr>
        <p:txBody>
          <a:bodyPr wrap="none" rtlCol="1">
            <a:spAutoFit/>
          </a:bodyPr>
          <a:lstStyle/>
          <a:p>
            <a:r>
              <a:rPr lang="he-IL" sz="11500" b="1" dirty="0" smtClean="0">
                <a:effectLst>
                  <a:glow rad="139700">
                    <a:srgbClr val="AEAFFF">
                      <a:alpha val="76000"/>
                    </a:srgbClr>
                  </a:glow>
                </a:effectLst>
                <a:latin typeface="Guttman Yad-Light" panose="02010401010101010101" pitchFamily="2" charset="-79"/>
                <a:cs typeface="Guttman Yad-Light" panose="02010401010101010101" pitchFamily="2" charset="-79"/>
              </a:rPr>
              <a:t>מחולל הכישופים</a:t>
            </a:r>
            <a:endParaRPr lang="he-IL" sz="11500" b="1" dirty="0">
              <a:effectLst>
                <a:glow rad="139700">
                  <a:srgbClr val="AEAFFF">
                    <a:alpha val="76000"/>
                  </a:srgbClr>
                </a:glow>
              </a:effectLst>
              <a:latin typeface="Guttman Yad-Light" panose="02010401010101010101" pitchFamily="2" charset="-79"/>
              <a:cs typeface="Guttman Yad-Light" panose="02010401010101010101" pitchFamily="2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012" y="3867948"/>
            <a:ext cx="13205080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D419E656A7251B4CABCCA305855B48A9" ma:contentTypeVersion="2" ma:contentTypeDescription="צור מסמך חדש." ma:contentTypeScope="" ma:versionID="e5082e0dc42a3548f4bf78168cedf89e">
  <xsd:schema xmlns:xsd="http://www.w3.org/2001/XMLSchema" xmlns:xs="http://www.w3.org/2001/XMLSchema" xmlns:p="http://schemas.microsoft.com/office/2006/metadata/properties" xmlns:ns1="http://schemas.microsoft.com/sharepoint/v3" xmlns:ns2="3b5289bd-8d5c-4b30-8323-ec6fd0dfad75" targetNamespace="http://schemas.microsoft.com/office/2006/metadata/properties" ma:root="true" ma:fieldsID="318f45d871b710c265a07ba528674b73" ns1:_="" ns2:_="">
    <xsd:import namespace="http://schemas.microsoft.com/sharepoint/v3"/>
    <xsd:import namespace="3b5289bd-8d5c-4b30-8323-ec6fd0dfad7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מתזמן תאריך התחלה" ma:description="'מתזמן תאריך התחלה' הוא עמודת אתר שיוצרת תכונת הפרסום. היא משמשת לציון התאריך והשעה שבהם יופיע הדף לראשונה בפני מבקרי האתר." ma:internalName="PublishingStartDate">
      <xsd:simpleType>
        <xsd:restriction base="dms:Unknown"/>
      </xsd:simpleType>
    </xsd:element>
    <xsd:element name="PublishingExpirationDate" ma:index="9" nillable="true" ma:displayName="מתזמן תאריך סיום" ma:description="'תזמון תאריך הסיום' הוא עמודת אתר שיוצרת תכונת הפרסום. היא משמשת לציון התאריך והשעה שבהם הדף לא יופיע עוד בפני מבקרי האתר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289bd-8d5c-4b30-8323-ec6fd0dfa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E19E31B7233E544E95F9EE1BB7975684" ma:contentTypeVersion="0" ma:contentTypeDescription="צור מסמך חדש." ma:contentTypeScope="" ma:versionID="8d753d97b4381dbcf4e7d7f9f211ce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b96a14700672e4b0b3db4558cb78f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E20C0C-1A9E-4B36-86D1-15294BA31259}"/>
</file>

<file path=customXml/itemProps2.xml><?xml version="1.0" encoding="utf-8"?>
<ds:datastoreItem xmlns:ds="http://schemas.openxmlformats.org/officeDocument/2006/customXml" ds:itemID="{B379F956-3DAD-4C19-8CAD-8399CA4FC89C}"/>
</file>

<file path=customXml/itemProps3.xml><?xml version="1.0" encoding="utf-8"?>
<ds:datastoreItem xmlns:ds="http://schemas.openxmlformats.org/officeDocument/2006/customXml" ds:itemID="{C9D09224-DB0E-4E7E-9BED-361C252A57F1}"/>
</file>

<file path=customXml/itemProps4.xml><?xml version="1.0" encoding="utf-8"?>
<ds:datastoreItem xmlns:ds="http://schemas.openxmlformats.org/officeDocument/2006/customXml" ds:itemID="{5EAB81A0-26A6-4EF3-8614-278AAE55A1EE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Guttman Yad-Light</vt:lpstr>
      <vt:lpstr>Times New Roman</vt:lpstr>
      <vt:lpstr>ערכת נושא Office</vt:lpstr>
      <vt:lpstr>מצגת של PowerPoint‏</vt:lpstr>
    </vt:vector>
  </TitlesOfParts>
  <Company>IAF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מחולל הכישופים - כותרת</dc:title>
  <dc:creator>ענוג ג'אני</dc:creator>
  <cp:lastModifiedBy>ענוג ג'אני</cp:lastModifiedBy>
  <cp:revision>1</cp:revision>
  <dcterms:created xsi:type="dcterms:W3CDTF">2022-07-18T06:46:44Z</dcterms:created>
  <dcterms:modified xsi:type="dcterms:W3CDTF">2022-07-18T06:52:23Z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0x010100E19E31B7233E544E95F9EE1BB7975684</vt:lpwstr>
  </property>
</Properties>
</file>