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60" r:id="rId5"/>
    <p:sldId id="268" r:id="rId6"/>
    <p:sldId id="269" r:id="rId7"/>
    <p:sldId id="261" r:id="rId8"/>
    <p:sldId id="263" r:id="rId9"/>
    <p:sldId id="257" r:id="rId10"/>
    <p:sldId id="256" r:id="rId11"/>
    <p:sldId id="258" r:id="rId12"/>
    <p:sldId id="259" r:id="rId13"/>
    <p:sldId id="262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FFFFFF"/>
    <a:srgbClr val="2E75B6"/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100" d="100"/>
          <a:sy n="100" d="100"/>
        </p:scale>
        <p:origin x="23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098-7086-458A-89A4-01EC96EE90AB}" type="datetimeFigureOut">
              <a:rPr lang="he-IL" smtClean="0"/>
              <a:t>י"ח/אדר א/תשפ"ד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3313-AE65-4C8F-9F89-81B545480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240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098-7086-458A-89A4-01EC96EE90AB}" type="datetimeFigureOut">
              <a:rPr lang="he-IL" smtClean="0"/>
              <a:t>י"ח/אדר א/תשפ"ד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3313-AE65-4C8F-9F89-81B545480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206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098-7086-458A-89A4-01EC96EE90AB}" type="datetimeFigureOut">
              <a:rPr lang="he-IL" smtClean="0"/>
              <a:t>י"ח/אדר א/תשפ"ד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3313-AE65-4C8F-9F89-81B545480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110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098-7086-458A-89A4-01EC96EE90AB}" type="datetimeFigureOut">
              <a:rPr lang="he-IL" smtClean="0"/>
              <a:t>י"ח/אדר א/תשפ"ד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3313-AE65-4C8F-9F89-81B545480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405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098-7086-458A-89A4-01EC96EE90AB}" type="datetimeFigureOut">
              <a:rPr lang="he-IL" smtClean="0"/>
              <a:t>י"ח/אדר א/תשפ"ד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3313-AE65-4C8F-9F89-81B545480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259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098-7086-458A-89A4-01EC96EE90AB}" type="datetimeFigureOut">
              <a:rPr lang="he-IL" smtClean="0"/>
              <a:t>י"ח/אדר א/תשפ"ד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3313-AE65-4C8F-9F89-81B545480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21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098-7086-458A-89A4-01EC96EE90AB}" type="datetimeFigureOut">
              <a:rPr lang="he-IL" smtClean="0"/>
              <a:t>י"ח/אדר א/תשפ"ד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3313-AE65-4C8F-9F89-81B545480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3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098-7086-458A-89A4-01EC96EE90AB}" type="datetimeFigureOut">
              <a:rPr lang="he-IL" smtClean="0"/>
              <a:t>י"ח/אדר א/תשפ"ד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3313-AE65-4C8F-9F89-81B545480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885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098-7086-458A-89A4-01EC96EE90AB}" type="datetimeFigureOut">
              <a:rPr lang="he-IL" smtClean="0"/>
              <a:t>י"ח/אדר א/תשפ"ד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3313-AE65-4C8F-9F89-81B545480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421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098-7086-458A-89A4-01EC96EE90AB}" type="datetimeFigureOut">
              <a:rPr lang="he-IL" smtClean="0"/>
              <a:t>י"ח/אדר א/תשפ"ד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3313-AE65-4C8F-9F89-81B545480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95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098-7086-458A-89A4-01EC96EE90AB}" type="datetimeFigureOut">
              <a:rPr lang="he-IL" smtClean="0"/>
              <a:t>י"ח/אדר א/תשפ"ד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3313-AE65-4C8F-9F89-81B545480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2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4098-7086-458A-89A4-01EC96EE90AB}" type="datetimeFigureOut">
              <a:rPr lang="he-IL" smtClean="0"/>
              <a:t>י"ח/אדר א/תשפ"ד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A3313-AE65-4C8F-9F89-81B545480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3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0222" y="3136613"/>
            <a:ext cx="6851556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יש לקבץ ואחר כך ללחוץ על "שמירה כתמונה"</a:t>
            </a:r>
          </a:p>
        </p:txBody>
      </p:sp>
    </p:spTree>
    <p:extLst>
      <p:ext uri="{BB962C8B-B14F-4D97-AF65-F5344CB8AC3E}">
        <p14:creationId xmlns:p14="http://schemas.microsoft.com/office/powerpoint/2010/main" val="12966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C46E1390-01E0-4BFC-A54D-6F68BAFC4897}"/>
              </a:ext>
            </a:extLst>
          </p:cNvPr>
          <p:cNvGrpSpPr/>
          <p:nvPr/>
        </p:nvGrpSpPr>
        <p:grpSpPr>
          <a:xfrm>
            <a:off x="129309" y="72736"/>
            <a:ext cx="11933382" cy="6712528"/>
            <a:chOff x="129309" y="72736"/>
            <a:chExt cx="11933382" cy="6712528"/>
          </a:xfrm>
        </p:grpSpPr>
        <p:sp>
          <p:nvSpPr>
            <p:cNvPr id="16" name="מלבן מעוגל 15"/>
            <p:cNvSpPr/>
            <p:nvPr/>
          </p:nvSpPr>
          <p:spPr>
            <a:xfrm>
              <a:off x="129309" y="72736"/>
              <a:ext cx="11933382" cy="6712528"/>
            </a:xfrm>
            <a:prstGeom prst="roundRect">
              <a:avLst>
                <a:gd name="adj" fmla="val 7544"/>
              </a:avLst>
            </a:prstGeom>
            <a:noFill/>
            <a:ln w="88900" cmpd="sng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pic>
          <p:nvPicPr>
            <p:cNvPr id="3" name="תמונה 2">
              <a:extLst>
                <a:ext uri="{FF2B5EF4-FFF2-40B4-BE49-F238E27FC236}">
                  <a16:creationId xmlns:a16="http://schemas.microsoft.com/office/drawing/2014/main" id="{337BF391-3B09-45BA-858A-BF2B947E6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159" y="79159"/>
              <a:ext cx="6699682" cy="6699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699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7B2FED9-AF76-4D38-B9BB-7301403D8FD5}"/>
              </a:ext>
            </a:extLst>
          </p:cNvPr>
          <p:cNvGrpSpPr/>
          <p:nvPr/>
        </p:nvGrpSpPr>
        <p:grpSpPr>
          <a:xfrm>
            <a:off x="129309" y="74448"/>
            <a:ext cx="11933382" cy="6712528"/>
            <a:chOff x="129309" y="145472"/>
            <a:chExt cx="11933382" cy="6712528"/>
          </a:xfrm>
        </p:grpSpPr>
        <p:sp>
          <p:nvSpPr>
            <p:cNvPr id="10" name="מלבן מעוגל 9"/>
            <p:cNvSpPr/>
            <p:nvPr/>
          </p:nvSpPr>
          <p:spPr>
            <a:xfrm>
              <a:off x="129309" y="145472"/>
              <a:ext cx="11933382" cy="6712528"/>
            </a:xfrm>
            <a:prstGeom prst="roundRect">
              <a:avLst>
                <a:gd name="adj" fmla="val 7544"/>
              </a:avLst>
            </a:prstGeom>
            <a:noFill/>
            <a:ln w="88900" cmpd="sng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5" name="צורה חופשית: צורה 4">
              <a:extLst>
                <a:ext uri="{FF2B5EF4-FFF2-40B4-BE49-F238E27FC236}">
                  <a16:creationId xmlns:a16="http://schemas.microsoft.com/office/drawing/2014/main" id="{67B79EB5-D9FD-4BED-B996-F09AB4599BAF}"/>
                </a:ext>
              </a:extLst>
            </p:cNvPr>
            <p:cNvSpPr/>
            <p:nvPr/>
          </p:nvSpPr>
          <p:spPr>
            <a:xfrm>
              <a:off x="3941685" y="1393794"/>
              <a:ext cx="4376692" cy="3932808"/>
            </a:xfrm>
            <a:custGeom>
              <a:avLst/>
              <a:gdLst>
                <a:gd name="connsiteX0" fmla="*/ 106532 w 4376692"/>
                <a:gd name="connsiteY0" fmla="*/ 3204839 h 3932808"/>
                <a:gd name="connsiteX1" fmla="*/ 0 w 4376692"/>
                <a:gd name="connsiteY1" fmla="*/ 0 h 3932808"/>
                <a:gd name="connsiteX2" fmla="*/ 2041865 w 4376692"/>
                <a:gd name="connsiteY2" fmla="*/ 1083076 h 3932808"/>
                <a:gd name="connsiteX3" fmla="*/ 4376692 w 4376692"/>
                <a:gd name="connsiteY3" fmla="*/ 390618 h 3932808"/>
                <a:gd name="connsiteX4" fmla="*/ 3586579 w 4376692"/>
                <a:gd name="connsiteY4" fmla="*/ 3932808 h 3932808"/>
                <a:gd name="connsiteX5" fmla="*/ 2849732 w 4376692"/>
                <a:gd name="connsiteY5" fmla="*/ 3249227 h 3932808"/>
                <a:gd name="connsiteX6" fmla="*/ 2077375 w 4376692"/>
                <a:gd name="connsiteY6" fmla="*/ 3098307 h 3932808"/>
                <a:gd name="connsiteX7" fmla="*/ 1544715 w 4376692"/>
                <a:gd name="connsiteY7" fmla="*/ 3409025 h 3932808"/>
                <a:gd name="connsiteX0" fmla="*/ 97295 w 4376692"/>
                <a:gd name="connsiteY0" fmla="*/ 3149421 h 3932808"/>
                <a:gd name="connsiteX1" fmla="*/ 0 w 4376692"/>
                <a:gd name="connsiteY1" fmla="*/ 0 h 3932808"/>
                <a:gd name="connsiteX2" fmla="*/ 2041865 w 4376692"/>
                <a:gd name="connsiteY2" fmla="*/ 1083076 h 3932808"/>
                <a:gd name="connsiteX3" fmla="*/ 4376692 w 4376692"/>
                <a:gd name="connsiteY3" fmla="*/ 390618 h 3932808"/>
                <a:gd name="connsiteX4" fmla="*/ 3586579 w 4376692"/>
                <a:gd name="connsiteY4" fmla="*/ 3932808 h 3932808"/>
                <a:gd name="connsiteX5" fmla="*/ 2849732 w 4376692"/>
                <a:gd name="connsiteY5" fmla="*/ 3249227 h 3932808"/>
                <a:gd name="connsiteX6" fmla="*/ 2077375 w 4376692"/>
                <a:gd name="connsiteY6" fmla="*/ 3098307 h 3932808"/>
                <a:gd name="connsiteX7" fmla="*/ 1544715 w 4376692"/>
                <a:gd name="connsiteY7" fmla="*/ 3409025 h 3932808"/>
                <a:gd name="connsiteX0" fmla="*/ 106532 w 4376692"/>
                <a:gd name="connsiteY0" fmla="*/ 3306439 h 3932808"/>
                <a:gd name="connsiteX1" fmla="*/ 0 w 4376692"/>
                <a:gd name="connsiteY1" fmla="*/ 0 h 3932808"/>
                <a:gd name="connsiteX2" fmla="*/ 2041865 w 4376692"/>
                <a:gd name="connsiteY2" fmla="*/ 1083076 h 3932808"/>
                <a:gd name="connsiteX3" fmla="*/ 4376692 w 4376692"/>
                <a:gd name="connsiteY3" fmla="*/ 390618 h 3932808"/>
                <a:gd name="connsiteX4" fmla="*/ 3586579 w 4376692"/>
                <a:gd name="connsiteY4" fmla="*/ 3932808 h 3932808"/>
                <a:gd name="connsiteX5" fmla="*/ 2849732 w 4376692"/>
                <a:gd name="connsiteY5" fmla="*/ 3249227 h 3932808"/>
                <a:gd name="connsiteX6" fmla="*/ 2077375 w 4376692"/>
                <a:gd name="connsiteY6" fmla="*/ 3098307 h 3932808"/>
                <a:gd name="connsiteX7" fmla="*/ 1544715 w 4376692"/>
                <a:gd name="connsiteY7" fmla="*/ 3409025 h 3932808"/>
                <a:gd name="connsiteX0" fmla="*/ 106532 w 4376692"/>
                <a:gd name="connsiteY0" fmla="*/ 3306439 h 3932808"/>
                <a:gd name="connsiteX1" fmla="*/ 0 w 4376692"/>
                <a:gd name="connsiteY1" fmla="*/ 0 h 3932808"/>
                <a:gd name="connsiteX2" fmla="*/ 2041865 w 4376692"/>
                <a:gd name="connsiteY2" fmla="*/ 1083076 h 3932808"/>
                <a:gd name="connsiteX3" fmla="*/ 4376692 w 4376692"/>
                <a:gd name="connsiteY3" fmla="*/ 390618 h 3932808"/>
                <a:gd name="connsiteX4" fmla="*/ 3586579 w 4376692"/>
                <a:gd name="connsiteY4" fmla="*/ 3932808 h 3932808"/>
                <a:gd name="connsiteX5" fmla="*/ 2849732 w 4376692"/>
                <a:gd name="connsiteY5" fmla="*/ 3249227 h 3932808"/>
                <a:gd name="connsiteX6" fmla="*/ 2077375 w 4376692"/>
                <a:gd name="connsiteY6" fmla="*/ 3098307 h 3932808"/>
                <a:gd name="connsiteX7" fmla="*/ 1452351 w 4376692"/>
                <a:gd name="connsiteY7" fmla="*/ 3455207 h 393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76692" h="3932808">
                  <a:moveTo>
                    <a:pt x="106532" y="3306439"/>
                  </a:moveTo>
                  <a:lnTo>
                    <a:pt x="0" y="0"/>
                  </a:lnTo>
                  <a:lnTo>
                    <a:pt x="2041865" y="1083076"/>
                  </a:lnTo>
                  <a:lnTo>
                    <a:pt x="4376692" y="390618"/>
                  </a:lnTo>
                  <a:lnTo>
                    <a:pt x="3586579" y="3932808"/>
                  </a:lnTo>
                  <a:lnTo>
                    <a:pt x="2849732" y="3249227"/>
                  </a:lnTo>
                  <a:lnTo>
                    <a:pt x="2077375" y="3098307"/>
                  </a:lnTo>
                  <a:lnTo>
                    <a:pt x="1452351" y="3455207"/>
                  </a:lnTo>
                </a:path>
              </a:pathLst>
            </a:custGeom>
            <a:noFill/>
            <a:ln w="1905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810DC1E6-4129-47F7-B9A4-50987533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802" y="4166788"/>
              <a:ext cx="280440" cy="1609483"/>
            </a:xfrm>
            <a:prstGeom prst="rect">
              <a:avLst/>
            </a:prstGeom>
          </p:spPr>
        </p:pic>
        <p:pic>
          <p:nvPicPr>
            <p:cNvPr id="19" name="תמונה 18">
              <a:extLst>
                <a:ext uri="{FF2B5EF4-FFF2-40B4-BE49-F238E27FC236}">
                  <a16:creationId xmlns:a16="http://schemas.microsoft.com/office/drawing/2014/main" id="{31DF85C6-FE38-45FB-97BD-96D0E736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387802" y="4166787"/>
              <a:ext cx="280440" cy="1609483"/>
            </a:xfrm>
            <a:prstGeom prst="rect">
              <a:avLst/>
            </a:prstGeom>
          </p:spPr>
        </p:pic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71D63E55-288D-4E99-B087-16153D43D3B5}"/>
                </a:ext>
              </a:extLst>
            </p:cNvPr>
            <p:cNvSpPr/>
            <p:nvPr/>
          </p:nvSpPr>
          <p:spPr>
            <a:xfrm>
              <a:off x="8085883" y="1554430"/>
              <a:ext cx="450898" cy="4508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33A1402D-CEC8-4E31-8861-06AA3B63D6A8}"/>
                </a:ext>
              </a:extLst>
            </p:cNvPr>
            <p:cNvSpPr/>
            <p:nvPr/>
          </p:nvSpPr>
          <p:spPr>
            <a:xfrm>
              <a:off x="5762938" y="2240413"/>
              <a:ext cx="450898" cy="4508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37B287B2-B9BF-454E-83A1-D164851AF2B5}"/>
                </a:ext>
              </a:extLst>
            </p:cNvPr>
            <p:cNvSpPr/>
            <p:nvPr/>
          </p:nvSpPr>
          <p:spPr>
            <a:xfrm>
              <a:off x="3723281" y="1170827"/>
              <a:ext cx="450898" cy="4508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CA104B0D-AE2F-405B-9BB3-D966406F32E6}"/>
                </a:ext>
              </a:extLst>
            </p:cNvPr>
            <p:cNvSpPr/>
            <p:nvPr/>
          </p:nvSpPr>
          <p:spPr>
            <a:xfrm>
              <a:off x="5762938" y="4291314"/>
              <a:ext cx="450898" cy="4508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36" name="אליפסה 35">
              <a:extLst>
                <a:ext uri="{FF2B5EF4-FFF2-40B4-BE49-F238E27FC236}">
                  <a16:creationId xmlns:a16="http://schemas.microsoft.com/office/drawing/2014/main" id="{BE5D5596-FFA7-4222-9801-7554CF71A5B0}"/>
                </a:ext>
              </a:extLst>
            </p:cNvPr>
            <p:cNvSpPr/>
            <p:nvPr/>
          </p:nvSpPr>
          <p:spPr>
            <a:xfrm>
              <a:off x="6555865" y="4389865"/>
              <a:ext cx="450898" cy="4508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39" name="צורה חופשית: צורה 38">
              <a:extLst>
                <a:ext uri="{FF2B5EF4-FFF2-40B4-BE49-F238E27FC236}">
                  <a16:creationId xmlns:a16="http://schemas.microsoft.com/office/drawing/2014/main" id="{BD24612D-B0A6-4A8A-9E84-9DD8AC80272E}"/>
                </a:ext>
              </a:extLst>
            </p:cNvPr>
            <p:cNvSpPr/>
            <p:nvPr/>
          </p:nvSpPr>
          <p:spPr>
            <a:xfrm>
              <a:off x="3624730" y="1072276"/>
              <a:ext cx="5010602" cy="4575844"/>
            </a:xfrm>
            <a:custGeom>
              <a:avLst/>
              <a:gdLst>
                <a:gd name="connsiteX0" fmla="*/ 3873525 w 5010602"/>
                <a:gd name="connsiteY0" fmla="*/ 3927844 h 4575844"/>
                <a:gd name="connsiteX1" fmla="*/ 4197525 w 5010602"/>
                <a:gd name="connsiteY1" fmla="*/ 4251844 h 4575844"/>
                <a:gd name="connsiteX2" fmla="*/ 3873525 w 5010602"/>
                <a:gd name="connsiteY2" fmla="*/ 4575844 h 4575844"/>
                <a:gd name="connsiteX3" fmla="*/ 3549525 w 5010602"/>
                <a:gd name="connsiteY3" fmla="*/ 4251844 h 4575844"/>
                <a:gd name="connsiteX4" fmla="*/ 3873525 w 5010602"/>
                <a:gd name="connsiteY4" fmla="*/ 3927844 h 4575844"/>
                <a:gd name="connsiteX5" fmla="*/ 3156584 w 5010602"/>
                <a:gd name="connsiteY5" fmla="*/ 3219038 h 4575844"/>
                <a:gd name="connsiteX6" fmla="*/ 3480584 w 5010602"/>
                <a:gd name="connsiteY6" fmla="*/ 3543038 h 4575844"/>
                <a:gd name="connsiteX7" fmla="*/ 3156584 w 5010602"/>
                <a:gd name="connsiteY7" fmla="*/ 3867038 h 4575844"/>
                <a:gd name="connsiteX8" fmla="*/ 2832584 w 5010602"/>
                <a:gd name="connsiteY8" fmla="*/ 3543038 h 4575844"/>
                <a:gd name="connsiteX9" fmla="*/ 3156584 w 5010602"/>
                <a:gd name="connsiteY9" fmla="*/ 3219038 h 4575844"/>
                <a:gd name="connsiteX10" fmla="*/ 2363657 w 5010602"/>
                <a:gd name="connsiteY10" fmla="*/ 3120487 h 4575844"/>
                <a:gd name="connsiteX11" fmla="*/ 2687657 w 5010602"/>
                <a:gd name="connsiteY11" fmla="*/ 3444487 h 4575844"/>
                <a:gd name="connsiteX12" fmla="*/ 2363657 w 5010602"/>
                <a:gd name="connsiteY12" fmla="*/ 3768487 h 4575844"/>
                <a:gd name="connsiteX13" fmla="*/ 2039657 w 5010602"/>
                <a:gd name="connsiteY13" fmla="*/ 3444487 h 4575844"/>
                <a:gd name="connsiteX14" fmla="*/ 2363657 w 5010602"/>
                <a:gd name="connsiteY14" fmla="*/ 3120487 h 4575844"/>
                <a:gd name="connsiteX15" fmla="*/ 2363657 w 5010602"/>
                <a:gd name="connsiteY15" fmla="*/ 1069586 h 4575844"/>
                <a:gd name="connsiteX16" fmla="*/ 2687657 w 5010602"/>
                <a:gd name="connsiteY16" fmla="*/ 1393586 h 4575844"/>
                <a:gd name="connsiteX17" fmla="*/ 2363657 w 5010602"/>
                <a:gd name="connsiteY17" fmla="*/ 1717586 h 4575844"/>
                <a:gd name="connsiteX18" fmla="*/ 2039657 w 5010602"/>
                <a:gd name="connsiteY18" fmla="*/ 1393586 h 4575844"/>
                <a:gd name="connsiteX19" fmla="*/ 2363657 w 5010602"/>
                <a:gd name="connsiteY19" fmla="*/ 1069586 h 4575844"/>
                <a:gd name="connsiteX20" fmla="*/ 4686602 w 5010602"/>
                <a:gd name="connsiteY20" fmla="*/ 383603 h 4575844"/>
                <a:gd name="connsiteX21" fmla="*/ 5010602 w 5010602"/>
                <a:gd name="connsiteY21" fmla="*/ 707603 h 4575844"/>
                <a:gd name="connsiteX22" fmla="*/ 4686602 w 5010602"/>
                <a:gd name="connsiteY22" fmla="*/ 1031603 h 4575844"/>
                <a:gd name="connsiteX23" fmla="*/ 4362602 w 5010602"/>
                <a:gd name="connsiteY23" fmla="*/ 707603 h 4575844"/>
                <a:gd name="connsiteX24" fmla="*/ 4686602 w 5010602"/>
                <a:gd name="connsiteY24" fmla="*/ 383603 h 4575844"/>
                <a:gd name="connsiteX25" fmla="*/ 324000 w 5010602"/>
                <a:gd name="connsiteY25" fmla="*/ 0 h 4575844"/>
                <a:gd name="connsiteX26" fmla="*/ 648000 w 5010602"/>
                <a:gd name="connsiteY26" fmla="*/ 324000 h 4575844"/>
                <a:gd name="connsiteX27" fmla="*/ 324000 w 5010602"/>
                <a:gd name="connsiteY27" fmla="*/ 648000 h 4575844"/>
                <a:gd name="connsiteX28" fmla="*/ 0 w 5010602"/>
                <a:gd name="connsiteY28" fmla="*/ 324000 h 4575844"/>
                <a:gd name="connsiteX29" fmla="*/ 324000 w 5010602"/>
                <a:gd name="connsiteY29" fmla="*/ 0 h 45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10602" h="4575844">
                  <a:moveTo>
                    <a:pt x="3873525" y="3927844"/>
                  </a:moveTo>
                  <a:cubicBezTo>
                    <a:pt x="4052465" y="3927844"/>
                    <a:pt x="4197525" y="4072904"/>
                    <a:pt x="4197525" y="4251844"/>
                  </a:cubicBezTo>
                  <a:cubicBezTo>
                    <a:pt x="4197525" y="4430784"/>
                    <a:pt x="4052465" y="4575844"/>
                    <a:pt x="3873525" y="4575844"/>
                  </a:cubicBezTo>
                  <a:cubicBezTo>
                    <a:pt x="3694585" y="4575844"/>
                    <a:pt x="3549525" y="4430784"/>
                    <a:pt x="3549525" y="4251844"/>
                  </a:cubicBezTo>
                  <a:cubicBezTo>
                    <a:pt x="3549525" y="4072904"/>
                    <a:pt x="3694585" y="3927844"/>
                    <a:pt x="3873525" y="3927844"/>
                  </a:cubicBezTo>
                  <a:close/>
                  <a:moveTo>
                    <a:pt x="3156584" y="3219038"/>
                  </a:moveTo>
                  <a:cubicBezTo>
                    <a:pt x="3335524" y="3219038"/>
                    <a:pt x="3480584" y="3364098"/>
                    <a:pt x="3480584" y="3543038"/>
                  </a:cubicBezTo>
                  <a:cubicBezTo>
                    <a:pt x="3480584" y="3721978"/>
                    <a:pt x="3335524" y="3867038"/>
                    <a:pt x="3156584" y="3867038"/>
                  </a:cubicBezTo>
                  <a:cubicBezTo>
                    <a:pt x="2977644" y="3867038"/>
                    <a:pt x="2832584" y="3721978"/>
                    <a:pt x="2832584" y="3543038"/>
                  </a:cubicBezTo>
                  <a:cubicBezTo>
                    <a:pt x="2832584" y="3364098"/>
                    <a:pt x="2977644" y="3219038"/>
                    <a:pt x="3156584" y="3219038"/>
                  </a:cubicBezTo>
                  <a:close/>
                  <a:moveTo>
                    <a:pt x="2363657" y="3120487"/>
                  </a:moveTo>
                  <a:cubicBezTo>
                    <a:pt x="2542597" y="3120487"/>
                    <a:pt x="2687657" y="3265547"/>
                    <a:pt x="2687657" y="3444487"/>
                  </a:cubicBezTo>
                  <a:cubicBezTo>
                    <a:pt x="2687657" y="3623427"/>
                    <a:pt x="2542597" y="3768487"/>
                    <a:pt x="2363657" y="3768487"/>
                  </a:cubicBezTo>
                  <a:cubicBezTo>
                    <a:pt x="2184717" y="3768487"/>
                    <a:pt x="2039657" y="3623427"/>
                    <a:pt x="2039657" y="3444487"/>
                  </a:cubicBezTo>
                  <a:cubicBezTo>
                    <a:pt x="2039657" y="3265547"/>
                    <a:pt x="2184717" y="3120487"/>
                    <a:pt x="2363657" y="3120487"/>
                  </a:cubicBezTo>
                  <a:close/>
                  <a:moveTo>
                    <a:pt x="2363657" y="1069586"/>
                  </a:moveTo>
                  <a:cubicBezTo>
                    <a:pt x="2542597" y="1069586"/>
                    <a:pt x="2687657" y="1214646"/>
                    <a:pt x="2687657" y="1393586"/>
                  </a:cubicBezTo>
                  <a:cubicBezTo>
                    <a:pt x="2687657" y="1572526"/>
                    <a:pt x="2542597" y="1717586"/>
                    <a:pt x="2363657" y="1717586"/>
                  </a:cubicBezTo>
                  <a:cubicBezTo>
                    <a:pt x="2184717" y="1717586"/>
                    <a:pt x="2039657" y="1572526"/>
                    <a:pt x="2039657" y="1393586"/>
                  </a:cubicBezTo>
                  <a:cubicBezTo>
                    <a:pt x="2039657" y="1214646"/>
                    <a:pt x="2184717" y="1069586"/>
                    <a:pt x="2363657" y="1069586"/>
                  </a:cubicBezTo>
                  <a:close/>
                  <a:moveTo>
                    <a:pt x="4686602" y="383603"/>
                  </a:moveTo>
                  <a:cubicBezTo>
                    <a:pt x="4865542" y="383603"/>
                    <a:pt x="5010602" y="528663"/>
                    <a:pt x="5010602" y="707603"/>
                  </a:cubicBezTo>
                  <a:cubicBezTo>
                    <a:pt x="5010602" y="886543"/>
                    <a:pt x="4865542" y="1031603"/>
                    <a:pt x="4686602" y="1031603"/>
                  </a:cubicBezTo>
                  <a:cubicBezTo>
                    <a:pt x="4507662" y="1031603"/>
                    <a:pt x="4362602" y="886543"/>
                    <a:pt x="4362602" y="707603"/>
                  </a:cubicBezTo>
                  <a:cubicBezTo>
                    <a:pt x="4362602" y="528663"/>
                    <a:pt x="4507662" y="383603"/>
                    <a:pt x="4686602" y="383603"/>
                  </a:cubicBezTo>
                  <a:close/>
                  <a:moveTo>
                    <a:pt x="324000" y="0"/>
                  </a:moveTo>
                  <a:cubicBezTo>
                    <a:pt x="502940" y="0"/>
                    <a:pt x="648000" y="145060"/>
                    <a:pt x="648000" y="324000"/>
                  </a:cubicBezTo>
                  <a:cubicBezTo>
                    <a:pt x="648000" y="502940"/>
                    <a:pt x="502940" y="648000"/>
                    <a:pt x="324000" y="648000"/>
                  </a:cubicBezTo>
                  <a:cubicBezTo>
                    <a:pt x="145060" y="648000"/>
                    <a:pt x="0" y="502940"/>
                    <a:pt x="0" y="324000"/>
                  </a:cubicBezTo>
                  <a:cubicBezTo>
                    <a:pt x="0" y="145060"/>
                    <a:pt x="145060" y="0"/>
                    <a:pt x="324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65336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01A7EDFA-94E8-4241-B1FD-A5FE78EA88D2}"/>
              </a:ext>
            </a:extLst>
          </p:cNvPr>
          <p:cNvGrpSpPr/>
          <p:nvPr/>
        </p:nvGrpSpPr>
        <p:grpSpPr>
          <a:xfrm>
            <a:off x="129309" y="74448"/>
            <a:ext cx="11933382" cy="6712528"/>
            <a:chOff x="129309" y="145472"/>
            <a:chExt cx="11933382" cy="6712528"/>
          </a:xfrm>
        </p:grpSpPr>
        <p:sp>
          <p:nvSpPr>
            <p:cNvPr id="10" name="מלבן מעוגל 9"/>
            <p:cNvSpPr/>
            <p:nvPr/>
          </p:nvSpPr>
          <p:spPr>
            <a:xfrm>
              <a:off x="129309" y="145472"/>
              <a:ext cx="11933382" cy="6712528"/>
            </a:xfrm>
            <a:prstGeom prst="roundRect">
              <a:avLst>
                <a:gd name="adj" fmla="val 7544"/>
              </a:avLst>
            </a:prstGeom>
            <a:noFill/>
            <a:ln w="88900" cmpd="sng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084C330C-06D4-4EA1-88FC-4D9EB740826F}"/>
                </a:ext>
              </a:extLst>
            </p:cNvPr>
            <p:cNvGrpSpPr/>
            <p:nvPr/>
          </p:nvGrpSpPr>
          <p:grpSpPr>
            <a:xfrm>
              <a:off x="9245601" y="1397004"/>
              <a:ext cx="2418013" cy="780746"/>
              <a:chOff x="9245604" y="1161130"/>
              <a:chExt cx="2418013" cy="780746"/>
            </a:xfrm>
          </p:grpSpPr>
          <p:sp>
            <p:nvSpPr>
              <p:cNvPr id="14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9245604" y="1454600"/>
                <a:ext cx="1320647" cy="193802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6" name="אליפסה 15">
                <a:extLst>
                  <a:ext uri="{FF2B5EF4-FFF2-40B4-BE49-F238E27FC236}">
                    <a16:creationId xmlns:a16="http://schemas.microsoft.com/office/drawing/2014/main" id="{FBD94173-E148-40BC-A268-73D93445898A}"/>
                  </a:ext>
                </a:extLst>
              </p:cNvPr>
              <p:cNvSpPr/>
              <p:nvPr/>
            </p:nvSpPr>
            <p:spPr>
              <a:xfrm rot="16200000">
                <a:off x="10882871" y="1161130"/>
                <a:ext cx="780746" cy="78074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A64C1446-88C0-4995-B1C9-DACCDAF68100}"/>
                </a:ext>
              </a:extLst>
            </p:cNvPr>
            <p:cNvGrpSpPr/>
            <p:nvPr/>
          </p:nvGrpSpPr>
          <p:grpSpPr>
            <a:xfrm>
              <a:off x="9245603" y="2491420"/>
              <a:ext cx="2418014" cy="780746"/>
              <a:chOff x="9245603" y="2461286"/>
              <a:chExt cx="2418014" cy="780746"/>
            </a:xfrm>
          </p:grpSpPr>
          <p:sp>
            <p:nvSpPr>
              <p:cNvPr id="17" name="אליפסה 16">
                <a:extLst>
                  <a:ext uri="{FF2B5EF4-FFF2-40B4-BE49-F238E27FC236}">
                    <a16:creationId xmlns:a16="http://schemas.microsoft.com/office/drawing/2014/main" id="{DD521D90-10FF-443B-97F2-EF3B655B08F9}"/>
                  </a:ext>
                </a:extLst>
              </p:cNvPr>
              <p:cNvSpPr/>
              <p:nvPr/>
            </p:nvSpPr>
            <p:spPr>
              <a:xfrm rot="16200000">
                <a:off x="10882871" y="2461286"/>
                <a:ext cx="780746" cy="78074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24" name="צורה חופשית 50">
                <a:extLst>
                  <a:ext uri="{FF2B5EF4-FFF2-40B4-BE49-F238E27FC236}">
                    <a16:creationId xmlns:a16="http://schemas.microsoft.com/office/drawing/2014/main" id="{1EFABC9F-8C94-4944-AB78-96B8F62845B2}"/>
                  </a:ext>
                </a:extLst>
              </p:cNvPr>
              <p:cNvSpPr/>
              <p:nvPr/>
            </p:nvSpPr>
            <p:spPr>
              <a:xfrm>
                <a:off x="9245603" y="2754757"/>
                <a:ext cx="1320647" cy="193802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קבוצה 7">
              <a:extLst>
                <a:ext uri="{FF2B5EF4-FFF2-40B4-BE49-F238E27FC236}">
                  <a16:creationId xmlns:a16="http://schemas.microsoft.com/office/drawing/2014/main" id="{4231731C-8E12-4595-8335-9EEB39E554DE}"/>
                </a:ext>
              </a:extLst>
            </p:cNvPr>
            <p:cNvGrpSpPr/>
            <p:nvPr/>
          </p:nvGrpSpPr>
          <p:grpSpPr>
            <a:xfrm>
              <a:off x="9183054" y="3585836"/>
              <a:ext cx="2480563" cy="800942"/>
              <a:chOff x="9245602" y="3761441"/>
              <a:chExt cx="2418015" cy="780746"/>
            </a:xfrm>
          </p:grpSpPr>
          <p:sp>
            <p:nvSpPr>
              <p:cNvPr id="20" name="אליפסה 19">
                <a:extLst>
                  <a:ext uri="{FF2B5EF4-FFF2-40B4-BE49-F238E27FC236}">
                    <a16:creationId xmlns:a16="http://schemas.microsoft.com/office/drawing/2014/main" id="{D8010712-5152-4AF3-8F2F-9A84CC52F0C4}"/>
                  </a:ext>
                </a:extLst>
              </p:cNvPr>
              <p:cNvSpPr/>
              <p:nvPr/>
            </p:nvSpPr>
            <p:spPr>
              <a:xfrm rot="16200000">
                <a:off x="10882871" y="3761441"/>
                <a:ext cx="780746" cy="78074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25" name="צורה חופשית 50">
                <a:extLst>
                  <a:ext uri="{FF2B5EF4-FFF2-40B4-BE49-F238E27FC236}">
                    <a16:creationId xmlns:a16="http://schemas.microsoft.com/office/drawing/2014/main" id="{1FF70D1D-66B3-47A5-A3CE-E3820F4C53C5}"/>
                  </a:ext>
                </a:extLst>
              </p:cNvPr>
              <p:cNvSpPr/>
              <p:nvPr/>
            </p:nvSpPr>
            <p:spPr>
              <a:xfrm>
                <a:off x="9245602" y="4054913"/>
                <a:ext cx="1320647" cy="193802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9" name="קבוצה 8">
              <a:extLst>
                <a:ext uri="{FF2B5EF4-FFF2-40B4-BE49-F238E27FC236}">
                  <a16:creationId xmlns:a16="http://schemas.microsoft.com/office/drawing/2014/main" id="{9B994FC3-7844-4866-B2D8-2343FAEF01E8}"/>
                </a:ext>
              </a:extLst>
            </p:cNvPr>
            <p:cNvGrpSpPr/>
            <p:nvPr/>
          </p:nvGrpSpPr>
          <p:grpSpPr>
            <a:xfrm>
              <a:off x="9245601" y="4680251"/>
              <a:ext cx="2418016" cy="780746"/>
              <a:chOff x="9245601" y="5061596"/>
              <a:chExt cx="2418016" cy="780746"/>
            </a:xfrm>
          </p:grpSpPr>
          <p:sp>
            <p:nvSpPr>
              <p:cNvPr id="21" name="אליפסה 20">
                <a:extLst>
                  <a:ext uri="{FF2B5EF4-FFF2-40B4-BE49-F238E27FC236}">
                    <a16:creationId xmlns:a16="http://schemas.microsoft.com/office/drawing/2014/main" id="{0E904CE2-CF5F-4F9F-9E45-664388F46F98}"/>
                  </a:ext>
                </a:extLst>
              </p:cNvPr>
              <p:cNvSpPr/>
              <p:nvPr/>
            </p:nvSpPr>
            <p:spPr>
              <a:xfrm rot="16200000">
                <a:off x="10882871" y="5061596"/>
                <a:ext cx="780746" cy="78074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26" name="צורה חופשית 50">
                <a:extLst>
                  <a:ext uri="{FF2B5EF4-FFF2-40B4-BE49-F238E27FC236}">
                    <a16:creationId xmlns:a16="http://schemas.microsoft.com/office/drawing/2014/main" id="{E8EBF741-7E19-4BD2-B36E-FD78B1F8D0CE}"/>
                  </a:ext>
                </a:extLst>
              </p:cNvPr>
              <p:cNvSpPr/>
              <p:nvPr/>
            </p:nvSpPr>
            <p:spPr>
              <a:xfrm>
                <a:off x="9245601" y="5355070"/>
                <a:ext cx="1320647" cy="193802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720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A69D8EAB-4376-450B-8A6D-EA81418E7ED6}"/>
              </a:ext>
            </a:extLst>
          </p:cNvPr>
          <p:cNvGrpSpPr/>
          <p:nvPr/>
        </p:nvGrpSpPr>
        <p:grpSpPr>
          <a:xfrm>
            <a:off x="129309" y="74448"/>
            <a:ext cx="11933382" cy="6712528"/>
            <a:chOff x="129309" y="145472"/>
            <a:chExt cx="11933382" cy="6712528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24887AF-248D-42EF-B791-A026185E5D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3471" r="19867" b="31540"/>
            <a:stretch/>
          </p:blipFill>
          <p:spPr>
            <a:xfrm>
              <a:off x="3544108" y="2606897"/>
              <a:ext cx="2386991" cy="2516724"/>
            </a:xfrm>
            <a:prstGeom prst="roundRect">
              <a:avLst>
                <a:gd name="adj" fmla="val 14539"/>
              </a:avLst>
            </a:prstGeom>
            <a:noFill/>
          </p:spPr>
        </p:pic>
        <p:sp>
          <p:nvSpPr>
            <p:cNvPr id="10" name="מלבן מעוגל 9"/>
            <p:cNvSpPr/>
            <p:nvPr/>
          </p:nvSpPr>
          <p:spPr>
            <a:xfrm>
              <a:off x="129309" y="145472"/>
              <a:ext cx="11933382" cy="6712528"/>
            </a:xfrm>
            <a:prstGeom prst="roundRect">
              <a:avLst>
                <a:gd name="adj" fmla="val 7544"/>
              </a:avLst>
            </a:prstGeom>
            <a:noFill/>
            <a:ln w="88900" cmpd="sng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grpSp>
          <p:nvGrpSpPr>
            <p:cNvPr id="2" name="קבוצה 1">
              <a:extLst>
                <a:ext uri="{FF2B5EF4-FFF2-40B4-BE49-F238E27FC236}">
                  <a16:creationId xmlns:a16="http://schemas.microsoft.com/office/drawing/2014/main" id="{DD33EB20-EF33-4BBA-B90C-5FED83D21E9A}"/>
                </a:ext>
              </a:extLst>
            </p:cNvPr>
            <p:cNvGrpSpPr/>
            <p:nvPr/>
          </p:nvGrpSpPr>
          <p:grpSpPr>
            <a:xfrm>
              <a:off x="827315" y="1734373"/>
              <a:ext cx="10537372" cy="3389250"/>
              <a:chOff x="79829" y="1640948"/>
              <a:chExt cx="11118299" cy="3576100"/>
            </a:xfrm>
          </p:grpSpPr>
          <p:sp>
            <p:nvSpPr>
              <p:cNvPr id="18" name="מלבן מעוגל 17">
                <a:extLst>
                  <a:ext uri="{FF2B5EF4-FFF2-40B4-BE49-F238E27FC236}">
                    <a16:creationId xmlns:a16="http://schemas.microsoft.com/office/drawing/2014/main" id="{7533040F-C820-4693-873D-3F22F8562A77}"/>
                  </a:ext>
                </a:extLst>
              </p:cNvPr>
              <p:cNvSpPr/>
              <p:nvPr/>
            </p:nvSpPr>
            <p:spPr>
              <a:xfrm flipH="1">
                <a:off x="8679542" y="1640951"/>
                <a:ext cx="2518586" cy="3576097"/>
              </a:xfrm>
              <a:prstGeom prst="roundRect">
                <a:avLst>
                  <a:gd name="adj" fmla="val 16667"/>
                </a:avLst>
              </a:prstGeom>
              <a:solidFill>
                <a:srgbClr val="D9D9D9">
                  <a:alpha val="14902"/>
                </a:srgbClr>
              </a:solidFill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מלבן מעוגל 17">
                <a:extLst>
                  <a:ext uri="{FF2B5EF4-FFF2-40B4-BE49-F238E27FC236}">
                    <a16:creationId xmlns:a16="http://schemas.microsoft.com/office/drawing/2014/main" id="{54BBBAF9-D56E-4DAF-8656-0A8E78E1FA46}"/>
                  </a:ext>
                </a:extLst>
              </p:cNvPr>
              <p:cNvSpPr/>
              <p:nvPr/>
            </p:nvSpPr>
            <p:spPr>
              <a:xfrm flipH="1">
                <a:off x="5812971" y="1640950"/>
                <a:ext cx="2518586" cy="3576097"/>
              </a:xfrm>
              <a:prstGeom prst="roundRect">
                <a:avLst>
                  <a:gd name="adj" fmla="val 16667"/>
                </a:avLst>
              </a:prstGeom>
              <a:solidFill>
                <a:srgbClr val="D9D9D9">
                  <a:alpha val="14902"/>
                </a:srgbClr>
              </a:solidFill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מלבן מעוגל 17">
                <a:extLst>
                  <a:ext uri="{FF2B5EF4-FFF2-40B4-BE49-F238E27FC236}">
                    <a16:creationId xmlns:a16="http://schemas.microsoft.com/office/drawing/2014/main" id="{0308EF43-3844-484F-9163-7C79FDC7FA73}"/>
                  </a:ext>
                </a:extLst>
              </p:cNvPr>
              <p:cNvSpPr/>
              <p:nvPr/>
            </p:nvSpPr>
            <p:spPr>
              <a:xfrm flipH="1">
                <a:off x="2946400" y="1640949"/>
                <a:ext cx="2518586" cy="3576097"/>
              </a:xfrm>
              <a:prstGeom prst="roundRect">
                <a:avLst>
                  <a:gd name="adj" fmla="val 16667"/>
                </a:avLst>
              </a:prstGeom>
              <a:solidFill>
                <a:srgbClr val="D9D9D9">
                  <a:alpha val="14902"/>
                </a:srgbClr>
              </a:solidFill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23" name="מלבן מעוגל 17">
                <a:extLst>
                  <a:ext uri="{FF2B5EF4-FFF2-40B4-BE49-F238E27FC236}">
                    <a16:creationId xmlns:a16="http://schemas.microsoft.com/office/drawing/2014/main" id="{6B9A774E-6534-476C-97F8-0384DF30BCCB}"/>
                  </a:ext>
                </a:extLst>
              </p:cNvPr>
              <p:cNvSpPr/>
              <p:nvPr/>
            </p:nvSpPr>
            <p:spPr>
              <a:xfrm flipH="1">
                <a:off x="79829" y="1640948"/>
                <a:ext cx="2518586" cy="3576097"/>
              </a:xfrm>
              <a:prstGeom prst="roundRect">
                <a:avLst>
                  <a:gd name="adj" fmla="val 16667"/>
                </a:avLst>
              </a:prstGeom>
              <a:solidFill>
                <a:srgbClr val="D9D9D9">
                  <a:alpha val="14902"/>
                </a:srgbClr>
              </a:solidFill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7" name="צורה חופשית 26">
              <a:extLst>
                <a:ext uri="{FF2B5EF4-FFF2-40B4-BE49-F238E27FC236}">
                  <a16:creationId xmlns:a16="http://schemas.microsoft.com/office/drawing/2014/main" id="{1AD3FD58-618A-4A34-82BF-851348804097}"/>
                </a:ext>
              </a:extLst>
            </p:cNvPr>
            <p:cNvSpPr/>
            <p:nvPr/>
          </p:nvSpPr>
          <p:spPr>
            <a:xfrm>
              <a:off x="10171191" y="4693226"/>
              <a:ext cx="995181" cy="146043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28" name="צורה חופשית 26">
              <a:extLst>
                <a:ext uri="{FF2B5EF4-FFF2-40B4-BE49-F238E27FC236}">
                  <a16:creationId xmlns:a16="http://schemas.microsoft.com/office/drawing/2014/main" id="{D2ADAF0F-847D-4EA9-B8A9-2B585B9F4BA5}"/>
                </a:ext>
              </a:extLst>
            </p:cNvPr>
            <p:cNvSpPr/>
            <p:nvPr/>
          </p:nvSpPr>
          <p:spPr>
            <a:xfrm>
              <a:off x="7454397" y="4693226"/>
              <a:ext cx="995181" cy="145455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29" name="צורה חופשית 26">
              <a:extLst>
                <a:ext uri="{FF2B5EF4-FFF2-40B4-BE49-F238E27FC236}">
                  <a16:creationId xmlns:a16="http://schemas.microsoft.com/office/drawing/2014/main" id="{84B0E17D-78E0-4449-AEE2-4C9BEA6E8896}"/>
                </a:ext>
              </a:extLst>
            </p:cNvPr>
            <p:cNvSpPr/>
            <p:nvPr/>
          </p:nvSpPr>
          <p:spPr>
            <a:xfrm>
              <a:off x="4737604" y="3374732"/>
              <a:ext cx="995181" cy="146043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30" name="צורה חופשית 26">
              <a:extLst>
                <a:ext uri="{FF2B5EF4-FFF2-40B4-BE49-F238E27FC236}">
                  <a16:creationId xmlns:a16="http://schemas.microsoft.com/office/drawing/2014/main" id="{631AC1D5-AAB0-4E26-A929-BEA6570DEC6A}"/>
                </a:ext>
              </a:extLst>
            </p:cNvPr>
            <p:cNvSpPr/>
            <p:nvPr/>
          </p:nvSpPr>
          <p:spPr>
            <a:xfrm>
              <a:off x="2035022" y="4693226"/>
              <a:ext cx="995181" cy="146043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pic>
          <p:nvPicPr>
            <p:cNvPr id="31" name="תמונה 30">
              <a:extLst>
                <a:ext uri="{FF2B5EF4-FFF2-40B4-BE49-F238E27FC236}">
                  <a16:creationId xmlns:a16="http://schemas.microsoft.com/office/drawing/2014/main" id="{5F09979E-CE7E-463F-88F1-D8A164FAB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1439">
              <a:off x="5436373" y="4697086"/>
              <a:ext cx="730424" cy="738989"/>
            </a:xfrm>
            <a:prstGeom prst="rect">
              <a:avLst/>
            </a:prstGeom>
          </p:spPr>
        </p:pic>
        <p:sp>
          <p:nvSpPr>
            <p:cNvPr id="33" name="מלבן 32">
              <a:extLst>
                <a:ext uri="{FF2B5EF4-FFF2-40B4-BE49-F238E27FC236}">
                  <a16:creationId xmlns:a16="http://schemas.microsoft.com/office/drawing/2014/main" id="{140552D6-5609-4520-9072-A4E433590761}"/>
                </a:ext>
              </a:extLst>
            </p:cNvPr>
            <p:cNvSpPr/>
            <p:nvPr/>
          </p:nvSpPr>
          <p:spPr>
            <a:xfrm flipH="1">
              <a:off x="3797878" y="4594712"/>
              <a:ext cx="1214586" cy="342481"/>
            </a:xfrm>
            <a:prstGeom prst="rect">
              <a:avLst/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צורה חופשית 26">
              <a:extLst>
                <a:ext uri="{FF2B5EF4-FFF2-40B4-BE49-F238E27FC236}">
                  <a16:creationId xmlns:a16="http://schemas.microsoft.com/office/drawing/2014/main" id="{7591CF7B-3CE3-4359-8A3C-7B108943C038}"/>
                </a:ext>
              </a:extLst>
            </p:cNvPr>
            <p:cNvSpPr/>
            <p:nvPr/>
          </p:nvSpPr>
          <p:spPr>
            <a:xfrm>
              <a:off x="4051960" y="4714118"/>
              <a:ext cx="706421" cy="103667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86888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05BA49E5-96B9-4BAA-A6BA-064752EAEC5C}"/>
              </a:ext>
            </a:extLst>
          </p:cNvPr>
          <p:cNvGrpSpPr/>
          <p:nvPr/>
        </p:nvGrpSpPr>
        <p:grpSpPr>
          <a:xfrm>
            <a:off x="129309" y="74448"/>
            <a:ext cx="11933382" cy="6712528"/>
            <a:chOff x="129309" y="74448"/>
            <a:chExt cx="11933382" cy="6712528"/>
          </a:xfrm>
        </p:grpSpPr>
        <p:sp>
          <p:nvSpPr>
            <p:cNvPr id="10" name="מלבן מעוגל 9"/>
            <p:cNvSpPr/>
            <p:nvPr/>
          </p:nvSpPr>
          <p:spPr>
            <a:xfrm>
              <a:off x="129309" y="74448"/>
              <a:ext cx="11933382" cy="6712528"/>
            </a:xfrm>
            <a:prstGeom prst="roundRect">
              <a:avLst>
                <a:gd name="adj" fmla="val 7544"/>
              </a:avLst>
            </a:prstGeom>
            <a:noFill/>
            <a:ln w="88900" cmpd="sng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7" name="מלבן מעוגל 17">
              <a:extLst>
                <a:ext uri="{FF2B5EF4-FFF2-40B4-BE49-F238E27FC236}">
                  <a16:creationId xmlns:a16="http://schemas.microsoft.com/office/drawing/2014/main" id="{AF993258-2777-4088-9B25-B9B596D0C882}"/>
                </a:ext>
              </a:extLst>
            </p:cNvPr>
            <p:cNvSpPr/>
            <p:nvPr/>
          </p:nvSpPr>
          <p:spPr>
            <a:xfrm flipH="1">
              <a:off x="4566082" y="1258408"/>
              <a:ext cx="3059836" cy="4344608"/>
            </a:xfrm>
            <a:prstGeom prst="roundRect">
              <a:avLst>
                <a:gd name="adj" fmla="val 16193"/>
              </a:avLst>
            </a:prstGeom>
            <a:solidFill>
              <a:srgbClr val="D9D9D9">
                <a:alpha val="14902"/>
              </a:srgbClr>
            </a:solidFill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pic>
          <p:nvPicPr>
            <p:cNvPr id="39" name="תמונה 38">
              <a:extLst>
                <a:ext uri="{FF2B5EF4-FFF2-40B4-BE49-F238E27FC236}">
                  <a16:creationId xmlns:a16="http://schemas.microsoft.com/office/drawing/2014/main" id="{23A55558-8BFB-4CF9-98C4-35AE04862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1" t="9533" r="7765" b="10417"/>
            <a:stretch/>
          </p:blipFill>
          <p:spPr>
            <a:xfrm>
              <a:off x="5203172" y="2728877"/>
              <a:ext cx="1785656" cy="1289414"/>
            </a:xfrm>
            <a:prstGeom prst="rect">
              <a:avLst/>
            </a:prstGeom>
          </p:spPr>
        </p:pic>
        <p:grpSp>
          <p:nvGrpSpPr>
            <p:cNvPr id="9" name="קבוצה 8">
              <a:extLst>
                <a:ext uri="{FF2B5EF4-FFF2-40B4-BE49-F238E27FC236}">
                  <a16:creationId xmlns:a16="http://schemas.microsoft.com/office/drawing/2014/main" id="{92C80626-2B20-4AA1-B20E-7B565F14981A}"/>
                </a:ext>
              </a:extLst>
            </p:cNvPr>
            <p:cNvGrpSpPr/>
            <p:nvPr/>
          </p:nvGrpSpPr>
          <p:grpSpPr>
            <a:xfrm>
              <a:off x="7487379" y="1334435"/>
              <a:ext cx="1079179" cy="3875102"/>
              <a:chOff x="7472865" y="1407005"/>
              <a:chExt cx="1079179" cy="3875102"/>
            </a:xfrm>
          </p:grpSpPr>
          <p:sp>
            <p:nvSpPr>
              <p:cNvPr id="35" name="צורה חופשית: צורה 34">
                <a:extLst>
                  <a:ext uri="{FF2B5EF4-FFF2-40B4-BE49-F238E27FC236}">
                    <a16:creationId xmlns:a16="http://schemas.microsoft.com/office/drawing/2014/main" id="{BD1668CA-5F60-46E9-B2E3-20C99C03AF7B}"/>
                  </a:ext>
                </a:extLst>
              </p:cNvPr>
              <p:cNvSpPr/>
              <p:nvPr/>
            </p:nvSpPr>
            <p:spPr>
              <a:xfrm flipH="1">
                <a:off x="7472865" y="1407005"/>
                <a:ext cx="1079179" cy="3875102"/>
              </a:xfrm>
              <a:custGeom>
                <a:avLst/>
                <a:gdLst>
                  <a:gd name="connsiteX0" fmla="*/ 1079179 w 1079179"/>
                  <a:gd name="connsiteY0" fmla="*/ 0 h 3875102"/>
                  <a:gd name="connsiteX1" fmla="*/ 454871 w 1079179"/>
                  <a:gd name="connsiteY1" fmla="*/ 0 h 3875102"/>
                  <a:gd name="connsiteX2" fmla="*/ 0 w 1079179"/>
                  <a:gd name="connsiteY2" fmla="*/ 454871 h 3875102"/>
                  <a:gd name="connsiteX3" fmla="*/ 0 w 1079179"/>
                  <a:gd name="connsiteY3" fmla="*/ 3420231 h 3875102"/>
                  <a:gd name="connsiteX4" fmla="*/ 454871 w 1079179"/>
                  <a:gd name="connsiteY4" fmla="*/ 3875102 h 3875102"/>
                  <a:gd name="connsiteX5" fmla="*/ 1079179 w 1079179"/>
                  <a:gd name="connsiteY5" fmla="*/ 3875102 h 3875102"/>
                  <a:gd name="connsiteX6" fmla="*/ 1079179 w 1079179"/>
                  <a:gd name="connsiteY6" fmla="*/ 0 h 3875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9179" h="3875102">
                    <a:moveTo>
                      <a:pt x="1079179" y="0"/>
                    </a:moveTo>
                    <a:lnTo>
                      <a:pt x="454871" y="0"/>
                    </a:lnTo>
                    <a:cubicBezTo>
                      <a:pt x="203653" y="0"/>
                      <a:pt x="0" y="203653"/>
                      <a:pt x="0" y="454871"/>
                    </a:cubicBezTo>
                    <a:lnTo>
                      <a:pt x="0" y="3420231"/>
                    </a:lnTo>
                    <a:cubicBezTo>
                      <a:pt x="0" y="3671449"/>
                      <a:pt x="203653" y="3875102"/>
                      <a:pt x="454871" y="3875102"/>
                    </a:cubicBezTo>
                    <a:lnTo>
                      <a:pt x="1079179" y="3875102"/>
                    </a:lnTo>
                    <a:lnTo>
                      <a:pt x="1079179" y="0"/>
                    </a:lnTo>
                    <a:close/>
                  </a:path>
                </a:pathLst>
              </a:custGeom>
              <a:gradFill>
                <a:gsLst>
                  <a:gs pos="40000">
                    <a:srgbClr val="000000">
                      <a:alpha val="0"/>
                    </a:srgbClr>
                  </a:gs>
                  <a:gs pos="100000">
                    <a:srgbClr val="000000">
                      <a:alpha val="20000"/>
                    </a:srgbClr>
                  </a:gs>
                </a:gsLst>
                <a:lin ang="0" scaled="0"/>
              </a:gradFill>
              <a:ln w="63500" cap="rnd">
                <a:solidFill>
                  <a:schemeClr val="tx1"/>
                </a:solidFill>
                <a:round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z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1" anchor="ctr">
                <a:noAutofit/>
              </a:bodyPr>
              <a:lstStyle/>
              <a:p>
                <a:pPr algn="ctr" rtl="0"/>
                <a:endParaRPr lang="he-IL" dirty="0"/>
              </a:p>
            </p:txBody>
          </p:sp>
          <p:pic>
            <p:nvPicPr>
              <p:cNvPr id="40" name="תמונה 39">
                <a:extLst>
                  <a:ext uri="{FF2B5EF4-FFF2-40B4-BE49-F238E27FC236}">
                    <a16:creationId xmlns:a16="http://schemas.microsoft.com/office/drawing/2014/main" id="{C12F5738-31A1-4FA7-8113-0EEAEE3A83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91" t="9533" r="7765" b="10417"/>
              <a:stretch/>
            </p:blipFill>
            <p:spPr>
              <a:xfrm rot="21341928">
                <a:off x="7509126" y="3078062"/>
                <a:ext cx="818512" cy="591044"/>
              </a:xfrm>
              <a:prstGeom prst="rect">
                <a:avLst/>
              </a:prstGeom>
              <a:scene3d>
                <a:camera prst="orthographicFront">
                  <a:rot lat="600000" lon="18299998" rev="0"/>
                </a:camera>
                <a:lightRig rig="threePt" dir="t"/>
              </a:scene3d>
            </p:spPr>
          </p:pic>
        </p:grpSp>
        <p:grpSp>
          <p:nvGrpSpPr>
            <p:cNvPr id="11" name="קבוצה 10">
              <a:extLst>
                <a:ext uri="{FF2B5EF4-FFF2-40B4-BE49-F238E27FC236}">
                  <a16:creationId xmlns:a16="http://schemas.microsoft.com/office/drawing/2014/main" id="{F193640A-43CB-42FD-845D-325025260D48}"/>
                </a:ext>
              </a:extLst>
            </p:cNvPr>
            <p:cNvGrpSpPr/>
            <p:nvPr/>
          </p:nvGrpSpPr>
          <p:grpSpPr>
            <a:xfrm>
              <a:off x="3625443" y="1334435"/>
              <a:ext cx="1079179" cy="3875102"/>
              <a:chOff x="3639957" y="1407005"/>
              <a:chExt cx="1079179" cy="3875102"/>
            </a:xfrm>
          </p:grpSpPr>
          <p:sp>
            <p:nvSpPr>
              <p:cNvPr id="38" name="צורה חופשית: צורה 37">
                <a:extLst>
                  <a:ext uri="{FF2B5EF4-FFF2-40B4-BE49-F238E27FC236}">
                    <a16:creationId xmlns:a16="http://schemas.microsoft.com/office/drawing/2014/main" id="{FDA242DC-824F-4F3C-828C-BF7AAD0721DC}"/>
                  </a:ext>
                </a:extLst>
              </p:cNvPr>
              <p:cNvSpPr/>
              <p:nvPr/>
            </p:nvSpPr>
            <p:spPr>
              <a:xfrm>
                <a:off x="3639957" y="1407005"/>
                <a:ext cx="1079179" cy="3875102"/>
              </a:xfrm>
              <a:custGeom>
                <a:avLst/>
                <a:gdLst>
                  <a:gd name="connsiteX0" fmla="*/ 1079179 w 1079179"/>
                  <a:gd name="connsiteY0" fmla="*/ 0 h 3875102"/>
                  <a:gd name="connsiteX1" fmla="*/ 454871 w 1079179"/>
                  <a:gd name="connsiteY1" fmla="*/ 0 h 3875102"/>
                  <a:gd name="connsiteX2" fmla="*/ 0 w 1079179"/>
                  <a:gd name="connsiteY2" fmla="*/ 454871 h 3875102"/>
                  <a:gd name="connsiteX3" fmla="*/ 0 w 1079179"/>
                  <a:gd name="connsiteY3" fmla="*/ 3420231 h 3875102"/>
                  <a:gd name="connsiteX4" fmla="*/ 454871 w 1079179"/>
                  <a:gd name="connsiteY4" fmla="*/ 3875102 h 3875102"/>
                  <a:gd name="connsiteX5" fmla="*/ 1079179 w 1079179"/>
                  <a:gd name="connsiteY5" fmla="*/ 3875102 h 3875102"/>
                  <a:gd name="connsiteX6" fmla="*/ 1079179 w 1079179"/>
                  <a:gd name="connsiteY6" fmla="*/ 0 h 3875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9179" h="3875102">
                    <a:moveTo>
                      <a:pt x="1079179" y="0"/>
                    </a:moveTo>
                    <a:lnTo>
                      <a:pt x="454871" y="0"/>
                    </a:lnTo>
                    <a:cubicBezTo>
                      <a:pt x="203653" y="0"/>
                      <a:pt x="0" y="203653"/>
                      <a:pt x="0" y="454871"/>
                    </a:cubicBezTo>
                    <a:lnTo>
                      <a:pt x="0" y="3420231"/>
                    </a:lnTo>
                    <a:cubicBezTo>
                      <a:pt x="0" y="3671449"/>
                      <a:pt x="203653" y="3875102"/>
                      <a:pt x="454871" y="3875102"/>
                    </a:cubicBezTo>
                    <a:lnTo>
                      <a:pt x="1079179" y="3875102"/>
                    </a:lnTo>
                    <a:lnTo>
                      <a:pt x="1079179" y="0"/>
                    </a:lnTo>
                    <a:close/>
                  </a:path>
                </a:pathLst>
              </a:custGeom>
              <a:gradFill>
                <a:gsLst>
                  <a:gs pos="40000">
                    <a:srgbClr val="000000">
                      <a:alpha val="0"/>
                    </a:srgbClr>
                  </a:gs>
                  <a:gs pos="100000">
                    <a:srgbClr val="000000">
                      <a:alpha val="20000"/>
                    </a:srgbClr>
                  </a:gs>
                </a:gsLst>
                <a:lin ang="0" scaled="0"/>
              </a:gradFill>
              <a:ln w="63500" cap="rnd">
                <a:solidFill>
                  <a:schemeClr val="tx1"/>
                </a:solidFill>
                <a:round/>
              </a:ln>
              <a:scene3d>
                <a:camera prst="isometricOffAxis1Right">
                  <a:rot lat="1080000" lon="2400000" rev="0"/>
                </a:camera>
                <a:lightRig rig="threePt" dir="t"/>
              </a:scene3d>
              <a:sp3d z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1" anchor="ctr">
                <a:noAutofit/>
              </a:bodyPr>
              <a:lstStyle/>
              <a:p>
                <a:pPr algn="ctr" rtl="0"/>
                <a:endParaRPr lang="he-IL" dirty="0"/>
              </a:p>
            </p:txBody>
          </p:sp>
          <p:pic>
            <p:nvPicPr>
              <p:cNvPr id="41" name="תמונה 40">
                <a:extLst>
                  <a:ext uri="{FF2B5EF4-FFF2-40B4-BE49-F238E27FC236}">
                    <a16:creationId xmlns:a16="http://schemas.microsoft.com/office/drawing/2014/main" id="{5E51ADF0-8451-4BD1-9EE3-8CDEA3283B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91" t="9533" r="7765" b="10417"/>
              <a:stretch/>
            </p:blipFill>
            <p:spPr>
              <a:xfrm rot="338093">
                <a:off x="3803975" y="3078062"/>
                <a:ext cx="818512" cy="591044"/>
              </a:xfrm>
              <a:prstGeom prst="rect">
                <a:avLst/>
              </a:prstGeom>
              <a:scene3d>
                <a:camera prst="orthographicFront">
                  <a:rot lat="20999999" lon="18299985" rev="0"/>
                </a:camera>
                <a:lightRig rig="threePt" dir="t"/>
              </a:scene3d>
            </p:spPr>
          </p:pic>
        </p:grpSp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883F3D60-3C83-44AB-A3F9-B3F02D6DCEDE}"/>
                </a:ext>
              </a:extLst>
            </p:cNvPr>
            <p:cNvGrpSpPr/>
            <p:nvPr/>
          </p:nvGrpSpPr>
          <p:grpSpPr>
            <a:xfrm>
              <a:off x="9779189" y="2857619"/>
              <a:ext cx="629486" cy="1142762"/>
              <a:chOff x="10528041" y="2857619"/>
              <a:chExt cx="629486" cy="1142762"/>
            </a:xfrm>
          </p:grpSpPr>
          <p:sp>
            <p:nvSpPr>
              <p:cNvPr id="42" name="מלבן מעוגל 17">
                <a:extLst>
                  <a:ext uri="{FF2B5EF4-FFF2-40B4-BE49-F238E27FC236}">
                    <a16:creationId xmlns:a16="http://schemas.microsoft.com/office/drawing/2014/main" id="{9B5CC9CB-7F7C-49D2-89F0-889E57909B27}"/>
                  </a:ext>
                </a:extLst>
              </p:cNvPr>
              <p:cNvSpPr/>
              <p:nvPr/>
            </p:nvSpPr>
            <p:spPr>
              <a:xfrm rot="16200000" flipH="1">
                <a:off x="10271403" y="3114257"/>
                <a:ext cx="1142762" cy="629486"/>
              </a:xfrm>
              <a:prstGeom prst="round2SameRect">
                <a:avLst>
                  <a:gd name="adj1" fmla="val 29704"/>
                  <a:gd name="adj2" fmla="val 0"/>
                </a:avLst>
              </a:prstGeom>
              <a:solidFill>
                <a:srgbClr val="D9D9D9">
                  <a:alpha val="30000"/>
                </a:srgbClr>
              </a:solidFill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3" name="חץ: סוגר זוויתי 2">
                <a:extLst>
                  <a:ext uri="{FF2B5EF4-FFF2-40B4-BE49-F238E27FC236}">
                    <a16:creationId xmlns:a16="http://schemas.microsoft.com/office/drawing/2014/main" id="{D9AA64DC-9A53-4C21-B375-5DC192A47FAC}"/>
                  </a:ext>
                </a:extLst>
              </p:cNvPr>
              <p:cNvSpPr/>
              <p:nvPr/>
            </p:nvSpPr>
            <p:spPr>
              <a:xfrm>
                <a:off x="10736565" y="3251089"/>
                <a:ext cx="212437" cy="355822"/>
              </a:xfrm>
              <a:prstGeom prst="chevron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קבוצה 42">
              <a:extLst>
                <a:ext uri="{FF2B5EF4-FFF2-40B4-BE49-F238E27FC236}">
                  <a16:creationId xmlns:a16="http://schemas.microsoft.com/office/drawing/2014/main" id="{C0ACCDD7-3D7A-43ED-B978-4E938FE4B0AF}"/>
                </a:ext>
              </a:extLst>
            </p:cNvPr>
            <p:cNvGrpSpPr/>
            <p:nvPr/>
          </p:nvGrpSpPr>
          <p:grpSpPr>
            <a:xfrm flipH="1">
              <a:off x="1783565" y="2857619"/>
              <a:ext cx="629486" cy="1142762"/>
              <a:chOff x="10528041" y="2857619"/>
              <a:chExt cx="629486" cy="1142762"/>
            </a:xfrm>
          </p:grpSpPr>
          <p:sp>
            <p:nvSpPr>
              <p:cNvPr id="44" name="מלבן מעוגל 17">
                <a:extLst>
                  <a:ext uri="{FF2B5EF4-FFF2-40B4-BE49-F238E27FC236}">
                    <a16:creationId xmlns:a16="http://schemas.microsoft.com/office/drawing/2014/main" id="{B3EC9D49-552E-413D-81DB-DB09C92DD13E}"/>
                  </a:ext>
                </a:extLst>
              </p:cNvPr>
              <p:cNvSpPr/>
              <p:nvPr/>
            </p:nvSpPr>
            <p:spPr>
              <a:xfrm rot="16200000" flipH="1">
                <a:off x="10271403" y="3114257"/>
                <a:ext cx="1142762" cy="629486"/>
              </a:xfrm>
              <a:prstGeom prst="round2SameRect">
                <a:avLst>
                  <a:gd name="adj1" fmla="val 29704"/>
                  <a:gd name="adj2" fmla="val 0"/>
                </a:avLst>
              </a:prstGeom>
              <a:solidFill>
                <a:srgbClr val="D9D9D9">
                  <a:alpha val="30000"/>
                </a:srgbClr>
              </a:solidFill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45" name="חץ: סוגר זוויתי 44">
                <a:extLst>
                  <a:ext uri="{FF2B5EF4-FFF2-40B4-BE49-F238E27FC236}">
                    <a16:creationId xmlns:a16="http://schemas.microsoft.com/office/drawing/2014/main" id="{D406AB1C-AD1E-40B3-801D-73231889B181}"/>
                  </a:ext>
                </a:extLst>
              </p:cNvPr>
              <p:cNvSpPr/>
              <p:nvPr/>
            </p:nvSpPr>
            <p:spPr>
              <a:xfrm>
                <a:off x="10736565" y="3251089"/>
                <a:ext cx="212437" cy="355822"/>
              </a:xfrm>
              <a:prstGeom prst="chevron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99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13"/>
          <p:cNvGrpSpPr/>
          <p:nvPr/>
        </p:nvGrpSpPr>
        <p:grpSpPr>
          <a:xfrm>
            <a:off x="0" y="-17"/>
            <a:ext cx="12192000" cy="6858017"/>
            <a:chOff x="0" y="-17"/>
            <a:chExt cx="12192000" cy="6858017"/>
          </a:xfrm>
        </p:grpSpPr>
        <p:grpSp>
          <p:nvGrpSpPr>
            <p:cNvPr id="6" name="קבוצה 5"/>
            <p:cNvGrpSpPr/>
            <p:nvPr/>
          </p:nvGrpSpPr>
          <p:grpSpPr>
            <a:xfrm>
              <a:off x="0" y="-8"/>
              <a:ext cx="12191999" cy="468931"/>
              <a:chOff x="0" y="-8"/>
              <a:chExt cx="12191999" cy="468931"/>
            </a:xfrm>
          </p:grpSpPr>
          <p:sp>
            <p:nvSpPr>
              <p:cNvPr id="26" name="מלבן 25"/>
              <p:cNvSpPr/>
              <p:nvPr/>
            </p:nvSpPr>
            <p:spPr>
              <a:xfrm>
                <a:off x="1875692" y="-1"/>
                <a:ext cx="10316307" cy="4689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10651669" y="174730"/>
                <a:ext cx="814050" cy="119460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28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9518364" y="174730"/>
                <a:ext cx="814050" cy="119460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29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8385059" y="174730"/>
                <a:ext cx="814050" cy="119460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30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7251754" y="174730"/>
                <a:ext cx="814050" cy="119460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5" name="מקבילית 4"/>
              <p:cNvSpPr/>
              <p:nvPr/>
            </p:nvSpPr>
            <p:spPr>
              <a:xfrm>
                <a:off x="3899876" y="0"/>
                <a:ext cx="1426980" cy="468922"/>
              </a:xfrm>
              <a:prstGeom prst="parallelogram">
                <a:avLst>
                  <a:gd name="adj" fmla="val 2673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" name="מקבילית 33"/>
              <p:cNvSpPr/>
              <p:nvPr/>
            </p:nvSpPr>
            <p:spPr>
              <a:xfrm>
                <a:off x="3599838" y="-2"/>
                <a:ext cx="1426980" cy="468922"/>
              </a:xfrm>
              <a:prstGeom prst="parallelogram">
                <a:avLst>
                  <a:gd name="adj" fmla="val 2673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מקבילית 35"/>
              <p:cNvSpPr/>
              <p:nvPr/>
            </p:nvSpPr>
            <p:spPr>
              <a:xfrm>
                <a:off x="3299800" y="-4"/>
                <a:ext cx="1426980" cy="468922"/>
              </a:xfrm>
              <a:prstGeom prst="parallelogram">
                <a:avLst>
                  <a:gd name="adj" fmla="val 2673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מקבילית 36"/>
              <p:cNvSpPr/>
              <p:nvPr/>
            </p:nvSpPr>
            <p:spPr>
              <a:xfrm flipV="1">
                <a:off x="1360698" y="-4"/>
                <a:ext cx="1426980" cy="468922"/>
              </a:xfrm>
              <a:prstGeom prst="parallelogram">
                <a:avLst>
                  <a:gd name="adj" fmla="val 2673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מקבילית 45"/>
              <p:cNvSpPr/>
              <p:nvPr/>
            </p:nvSpPr>
            <p:spPr>
              <a:xfrm flipV="1">
                <a:off x="1060660" y="-6"/>
                <a:ext cx="1426980" cy="468922"/>
              </a:xfrm>
              <a:prstGeom prst="parallelogram">
                <a:avLst>
                  <a:gd name="adj" fmla="val 2673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מקבילית 46"/>
              <p:cNvSpPr/>
              <p:nvPr/>
            </p:nvSpPr>
            <p:spPr>
              <a:xfrm flipV="1">
                <a:off x="760622" y="-8"/>
                <a:ext cx="1426980" cy="468922"/>
              </a:xfrm>
              <a:prstGeom prst="parallelogram">
                <a:avLst>
                  <a:gd name="adj" fmla="val 2673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" name="מלבן 1"/>
              <p:cNvSpPr/>
              <p:nvPr/>
            </p:nvSpPr>
            <p:spPr>
              <a:xfrm>
                <a:off x="0" y="0"/>
                <a:ext cx="1875692" cy="4689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8" name="צורה חופשית 50">
              <a:extLst>
                <a:ext uri="{FF2B5EF4-FFF2-40B4-BE49-F238E27FC236}">
                  <a16:creationId xmlns:a16="http://schemas.microsoft.com/office/drawing/2014/main" id="{1E7E9D69-6583-4511-BB53-18C8E79039D3}"/>
                </a:ext>
              </a:extLst>
            </p:cNvPr>
            <p:cNvSpPr/>
            <p:nvPr/>
          </p:nvSpPr>
          <p:spPr>
            <a:xfrm>
              <a:off x="10696575" y="1864414"/>
              <a:ext cx="1079348" cy="120695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צורה חופשית 50">
              <a:extLst>
                <a:ext uri="{FF2B5EF4-FFF2-40B4-BE49-F238E27FC236}">
                  <a16:creationId xmlns:a16="http://schemas.microsoft.com/office/drawing/2014/main" id="{1E7E9D69-6583-4511-BB53-18C8E79039D3}"/>
                </a:ext>
              </a:extLst>
            </p:cNvPr>
            <p:cNvSpPr/>
            <p:nvPr/>
          </p:nvSpPr>
          <p:spPr>
            <a:xfrm>
              <a:off x="10696575" y="2421911"/>
              <a:ext cx="1079348" cy="120695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צורה חופשית 50">
              <a:extLst>
                <a:ext uri="{FF2B5EF4-FFF2-40B4-BE49-F238E27FC236}">
                  <a16:creationId xmlns:a16="http://schemas.microsoft.com/office/drawing/2014/main" id="{1E7E9D69-6583-4511-BB53-18C8E79039D3}"/>
                </a:ext>
              </a:extLst>
            </p:cNvPr>
            <p:cNvSpPr/>
            <p:nvPr/>
          </p:nvSpPr>
          <p:spPr>
            <a:xfrm>
              <a:off x="10696575" y="2979408"/>
              <a:ext cx="1079348" cy="120695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צורה חופשית 50">
              <a:extLst>
                <a:ext uri="{FF2B5EF4-FFF2-40B4-BE49-F238E27FC236}">
                  <a16:creationId xmlns:a16="http://schemas.microsoft.com/office/drawing/2014/main" id="{1E7E9D69-6583-4511-BB53-18C8E79039D3}"/>
                </a:ext>
              </a:extLst>
            </p:cNvPr>
            <p:cNvSpPr/>
            <p:nvPr/>
          </p:nvSpPr>
          <p:spPr>
            <a:xfrm>
              <a:off x="10696575" y="3536905"/>
              <a:ext cx="1079348" cy="120695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צורה חופשית 50">
              <a:extLst>
                <a:ext uri="{FF2B5EF4-FFF2-40B4-BE49-F238E27FC236}">
                  <a16:creationId xmlns:a16="http://schemas.microsoft.com/office/drawing/2014/main" id="{1E7E9D69-6583-4511-BB53-18C8E79039D3}"/>
                </a:ext>
              </a:extLst>
            </p:cNvPr>
            <p:cNvSpPr/>
            <p:nvPr/>
          </p:nvSpPr>
          <p:spPr>
            <a:xfrm>
              <a:off x="10696575" y="4094402"/>
              <a:ext cx="1079348" cy="120695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צורה חופשית 50">
              <a:extLst>
                <a:ext uri="{FF2B5EF4-FFF2-40B4-BE49-F238E27FC236}">
                  <a16:creationId xmlns:a16="http://schemas.microsoft.com/office/drawing/2014/main" id="{1E7E9D69-6583-4511-BB53-18C8E79039D3}"/>
                </a:ext>
              </a:extLst>
            </p:cNvPr>
            <p:cNvSpPr/>
            <p:nvPr/>
          </p:nvSpPr>
          <p:spPr>
            <a:xfrm>
              <a:off x="10696575" y="4651899"/>
              <a:ext cx="1079348" cy="120695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צורה חופשית 50">
              <a:extLst>
                <a:ext uri="{FF2B5EF4-FFF2-40B4-BE49-F238E27FC236}">
                  <a16:creationId xmlns:a16="http://schemas.microsoft.com/office/drawing/2014/main" id="{1E7E9D69-6583-4511-BB53-18C8E79039D3}"/>
                </a:ext>
              </a:extLst>
            </p:cNvPr>
            <p:cNvSpPr/>
            <p:nvPr/>
          </p:nvSpPr>
          <p:spPr>
            <a:xfrm>
              <a:off x="10696575" y="5209396"/>
              <a:ext cx="1079348" cy="120695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מלבן 53"/>
            <p:cNvSpPr/>
            <p:nvPr/>
          </p:nvSpPr>
          <p:spPr>
            <a:xfrm>
              <a:off x="0" y="-17"/>
              <a:ext cx="12192000" cy="685801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צורה חופשית 50">
              <a:extLst>
                <a:ext uri="{FF2B5EF4-FFF2-40B4-BE49-F238E27FC236}">
                  <a16:creationId xmlns:a16="http://schemas.microsoft.com/office/drawing/2014/main" id="{1E7E9D69-6583-4511-BB53-18C8E79039D3}"/>
                </a:ext>
              </a:extLst>
            </p:cNvPr>
            <p:cNvSpPr/>
            <p:nvPr/>
          </p:nvSpPr>
          <p:spPr>
            <a:xfrm>
              <a:off x="9361504" y="671837"/>
              <a:ext cx="2267084" cy="321559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50" name="צורה חופשית 50">
              <a:extLst>
                <a:ext uri="{FF2B5EF4-FFF2-40B4-BE49-F238E27FC236}">
                  <a16:creationId xmlns:a16="http://schemas.microsoft.com/office/drawing/2014/main" id="{1E7E9D69-6583-4511-BB53-18C8E79039D3}"/>
                </a:ext>
              </a:extLst>
            </p:cNvPr>
            <p:cNvSpPr/>
            <p:nvPr/>
          </p:nvSpPr>
          <p:spPr>
            <a:xfrm>
              <a:off x="7999538" y="766906"/>
              <a:ext cx="792546" cy="116304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51" name="צורה חופשית 50">
              <a:extLst>
                <a:ext uri="{FF2B5EF4-FFF2-40B4-BE49-F238E27FC236}">
                  <a16:creationId xmlns:a16="http://schemas.microsoft.com/office/drawing/2014/main" id="{1E7E9D69-6583-4511-BB53-18C8E79039D3}"/>
                </a:ext>
              </a:extLst>
            </p:cNvPr>
            <p:cNvSpPr/>
            <p:nvPr/>
          </p:nvSpPr>
          <p:spPr>
            <a:xfrm>
              <a:off x="6637572" y="766906"/>
              <a:ext cx="792546" cy="116304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52" name="צורה חופשית 51">
              <a:extLst>
                <a:ext uri="{FF2B5EF4-FFF2-40B4-BE49-F238E27FC236}">
                  <a16:creationId xmlns:a16="http://schemas.microsoft.com/office/drawing/2014/main" id="{1E7E9D69-6583-4511-BB53-18C8E79039D3}"/>
                </a:ext>
              </a:extLst>
            </p:cNvPr>
            <p:cNvSpPr/>
            <p:nvPr/>
          </p:nvSpPr>
          <p:spPr>
            <a:xfrm>
              <a:off x="5275606" y="766906"/>
              <a:ext cx="792546" cy="116304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53" name="צורה חופשית 52">
              <a:extLst>
                <a:ext uri="{FF2B5EF4-FFF2-40B4-BE49-F238E27FC236}">
                  <a16:creationId xmlns:a16="http://schemas.microsoft.com/office/drawing/2014/main" id="{1E7E9D69-6583-4511-BB53-18C8E79039D3}"/>
                </a:ext>
              </a:extLst>
            </p:cNvPr>
            <p:cNvSpPr/>
            <p:nvPr/>
          </p:nvSpPr>
          <p:spPr>
            <a:xfrm>
              <a:off x="3913640" y="766906"/>
              <a:ext cx="792546" cy="116304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0786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קבוצה 15"/>
          <p:cNvGrpSpPr/>
          <p:nvPr/>
        </p:nvGrpSpPr>
        <p:grpSpPr>
          <a:xfrm>
            <a:off x="352424" y="-17"/>
            <a:ext cx="11487151" cy="6825386"/>
            <a:chOff x="352424" y="-17"/>
            <a:chExt cx="11487151" cy="6825386"/>
          </a:xfrm>
        </p:grpSpPr>
        <p:grpSp>
          <p:nvGrpSpPr>
            <p:cNvPr id="13" name="קבוצה 12"/>
            <p:cNvGrpSpPr/>
            <p:nvPr/>
          </p:nvGrpSpPr>
          <p:grpSpPr>
            <a:xfrm>
              <a:off x="10430604" y="2120475"/>
              <a:ext cx="1016948" cy="3265317"/>
              <a:chOff x="10430604" y="2120475"/>
              <a:chExt cx="1016948" cy="3265317"/>
            </a:xfrm>
          </p:grpSpPr>
          <p:sp>
            <p:nvSpPr>
              <p:cNvPr id="18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10430604" y="2120475"/>
                <a:ext cx="1016948" cy="113717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10430604" y="2645741"/>
                <a:ext cx="1016948" cy="113717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10430604" y="3171008"/>
                <a:ext cx="1016948" cy="113717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10430604" y="3696275"/>
                <a:ext cx="1016948" cy="113717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10430604" y="4221541"/>
                <a:ext cx="1016948" cy="113717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10430604" y="4746808"/>
                <a:ext cx="1016948" cy="113717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10430604" y="5272075"/>
                <a:ext cx="1016948" cy="113717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31" name="מלבן 30"/>
            <p:cNvSpPr/>
            <p:nvPr/>
          </p:nvSpPr>
          <p:spPr>
            <a:xfrm>
              <a:off x="352425" y="363831"/>
              <a:ext cx="11487150" cy="64615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grpSp>
          <p:nvGrpSpPr>
            <p:cNvPr id="12" name="קבוצה 11"/>
            <p:cNvGrpSpPr/>
            <p:nvPr/>
          </p:nvGrpSpPr>
          <p:grpSpPr>
            <a:xfrm>
              <a:off x="4039808" y="996843"/>
              <a:ext cx="7268927" cy="302969"/>
              <a:chOff x="4039808" y="996843"/>
              <a:chExt cx="7268927" cy="302969"/>
            </a:xfrm>
          </p:grpSpPr>
          <p:sp>
            <p:nvSpPr>
              <p:cNvPr id="48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9172717" y="996843"/>
                <a:ext cx="2136018" cy="302969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50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7889490" y="1086416"/>
                <a:ext cx="746727" cy="109580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51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6606262" y="1086416"/>
                <a:ext cx="746727" cy="109580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52" name="צורה חופשית 51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5323035" y="1086416"/>
                <a:ext cx="746727" cy="109580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53" name="צורה חופשית 52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4039808" y="1086416"/>
                <a:ext cx="746727" cy="109580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grpSp>
          <p:nvGrpSpPr>
            <p:cNvPr id="6" name="קבוצה 5"/>
            <p:cNvGrpSpPr/>
            <p:nvPr/>
          </p:nvGrpSpPr>
          <p:grpSpPr>
            <a:xfrm>
              <a:off x="352425" y="363839"/>
              <a:ext cx="11487149" cy="441821"/>
              <a:chOff x="0" y="-8"/>
              <a:chExt cx="12191999" cy="468931"/>
            </a:xfrm>
          </p:grpSpPr>
          <p:sp>
            <p:nvSpPr>
              <p:cNvPr id="26" name="מלבן 25"/>
              <p:cNvSpPr/>
              <p:nvPr/>
            </p:nvSpPr>
            <p:spPr>
              <a:xfrm>
                <a:off x="1875692" y="-1"/>
                <a:ext cx="10316307" cy="4689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27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10651669" y="174730"/>
                <a:ext cx="814050" cy="119460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28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9518364" y="174730"/>
                <a:ext cx="814050" cy="119460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29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8385059" y="174730"/>
                <a:ext cx="814050" cy="119460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30" name="צורה חופשית 50">
                <a:extLst>
                  <a:ext uri="{FF2B5EF4-FFF2-40B4-BE49-F238E27FC236}">
                    <a16:creationId xmlns:a16="http://schemas.microsoft.com/office/drawing/2014/main" id="{1E7E9D69-6583-4511-BB53-18C8E79039D3}"/>
                  </a:ext>
                </a:extLst>
              </p:cNvPr>
              <p:cNvSpPr/>
              <p:nvPr/>
            </p:nvSpPr>
            <p:spPr>
              <a:xfrm>
                <a:off x="7251754" y="174730"/>
                <a:ext cx="814050" cy="119460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5" name="מקבילית 4"/>
              <p:cNvSpPr/>
              <p:nvPr/>
            </p:nvSpPr>
            <p:spPr>
              <a:xfrm>
                <a:off x="3899876" y="0"/>
                <a:ext cx="1426980" cy="468922"/>
              </a:xfrm>
              <a:prstGeom prst="parallelogram">
                <a:avLst>
                  <a:gd name="adj" fmla="val 2673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34" name="מקבילית 33"/>
              <p:cNvSpPr/>
              <p:nvPr/>
            </p:nvSpPr>
            <p:spPr>
              <a:xfrm>
                <a:off x="3599838" y="-2"/>
                <a:ext cx="1426980" cy="468922"/>
              </a:xfrm>
              <a:prstGeom prst="parallelogram">
                <a:avLst>
                  <a:gd name="adj" fmla="val 2673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36" name="מקבילית 35"/>
              <p:cNvSpPr/>
              <p:nvPr/>
            </p:nvSpPr>
            <p:spPr>
              <a:xfrm>
                <a:off x="3299800" y="-4"/>
                <a:ext cx="1426980" cy="468922"/>
              </a:xfrm>
              <a:prstGeom prst="parallelogram">
                <a:avLst>
                  <a:gd name="adj" fmla="val 2673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37" name="מקבילית 36"/>
              <p:cNvSpPr/>
              <p:nvPr/>
            </p:nvSpPr>
            <p:spPr>
              <a:xfrm flipV="1">
                <a:off x="1360698" y="-4"/>
                <a:ext cx="1426980" cy="468922"/>
              </a:xfrm>
              <a:prstGeom prst="parallelogram">
                <a:avLst>
                  <a:gd name="adj" fmla="val 2673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46" name="מקבילית 45"/>
              <p:cNvSpPr/>
              <p:nvPr/>
            </p:nvSpPr>
            <p:spPr>
              <a:xfrm flipV="1">
                <a:off x="1060660" y="-6"/>
                <a:ext cx="1426980" cy="468922"/>
              </a:xfrm>
              <a:prstGeom prst="parallelogram">
                <a:avLst>
                  <a:gd name="adj" fmla="val 2673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47" name="מקבילית 46"/>
              <p:cNvSpPr/>
              <p:nvPr/>
            </p:nvSpPr>
            <p:spPr>
              <a:xfrm flipV="1">
                <a:off x="760622" y="-8"/>
                <a:ext cx="1426980" cy="468922"/>
              </a:xfrm>
              <a:prstGeom prst="parallelogram">
                <a:avLst>
                  <a:gd name="adj" fmla="val 2673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2" name="מלבן 1"/>
              <p:cNvSpPr/>
              <p:nvPr/>
            </p:nvSpPr>
            <p:spPr>
              <a:xfrm>
                <a:off x="0" y="0"/>
                <a:ext cx="1875692" cy="4689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grpSp>
          <p:nvGrpSpPr>
            <p:cNvPr id="9" name="קבוצה 8"/>
            <p:cNvGrpSpPr/>
            <p:nvPr/>
          </p:nvGrpSpPr>
          <p:grpSpPr>
            <a:xfrm>
              <a:off x="352424" y="-17"/>
              <a:ext cx="11487150" cy="363839"/>
              <a:chOff x="352424" y="-17"/>
              <a:chExt cx="11487150" cy="363839"/>
            </a:xfrm>
          </p:grpSpPr>
          <p:sp>
            <p:nvSpPr>
              <p:cNvPr id="54" name="מלבן 53"/>
              <p:cNvSpPr/>
              <p:nvPr/>
            </p:nvSpPr>
            <p:spPr>
              <a:xfrm>
                <a:off x="352424" y="-17"/>
                <a:ext cx="11487150" cy="3638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מלבן מעוגל 32"/>
              <p:cNvSpPr/>
              <p:nvPr/>
            </p:nvSpPr>
            <p:spPr>
              <a:xfrm>
                <a:off x="352426" y="0"/>
                <a:ext cx="2626515" cy="347867"/>
              </a:xfrm>
              <a:prstGeom prst="roundRect">
                <a:avLst>
                  <a:gd name="adj" fmla="val 2583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32" name="מלבן 31"/>
              <p:cNvSpPr/>
              <p:nvPr/>
            </p:nvSpPr>
            <p:spPr>
              <a:xfrm>
                <a:off x="352425" y="277935"/>
                <a:ext cx="11487149" cy="85887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7" name="כפל 6"/>
              <p:cNvSpPr/>
              <p:nvPr/>
            </p:nvSpPr>
            <p:spPr>
              <a:xfrm>
                <a:off x="2769000" y="61548"/>
                <a:ext cx="183756" cy="183756"/>
              </a:xfrm>
              <a:prstGeom prst="mathMultiply">
                <a:avLst>
                  <a:gd name="adj1" fmla="val 154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64831" y="690"/>
                <a:ext cx="819455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1400" dirty="0" smtClean="0">
                    <a:latin typeface="AdumaFOT Bold" panose="02000500000000000000" pitchFamily="50" charset="-79"/>
                    <a:cs typeface="AdumaFOT Bold" panose="02000500000000000000" pitchFamily="50" charset="-79"/>
                  </a:rPr>
                  <a:t>האתר שלך</a:t>
                </a:r>
                <a:endParaRPr lang="he-IL" sz="1400" dirty="0">
                  <a:latin typeface="AdumaFOT Bold" panose="02000500000000000000" pitchFamily="50" charset="-79"/>
                  <a:cs typeface="AdumaFOT Bold" panose="02000500000000000000" pitchFamily="50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25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מלבן מעוגל 34"/>
          <p:cNvSpPr/>
          <p:nvPr/>
        </p:nvSpPr>
        <p:spPr>
          <a:xfrm>
            <a:off x="129309" y="72736"/>
            <a:ext cx="11933382" cy="6712528"/>
          </a:xfrm>
          <a:prstGeom prst="roundRect">
            <a:avLst>
              <a:gd name="adj" fmla="val 7544"/>
            </a:avLst>
          </a:prstGeom>
          <a:noFill/>
          <a:ln w="889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96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A3D27F86-BD59-437B-8DCA-5F40B426931D}"/>
              </a:ext>
            </a:extLst>
          </p:cNvPr>
          <p:cNvGrpSpPr/>
          <p:nvPr/>
        </p:nvGrpSpPr>
        <p:grpSpPr>
          <a:xfrm>
            <a:off x="129309" y="72736"/>
            <a:ext cx="11933382" cy="6712528"/>
            <a:chOff x="129309" y="72736"/>
            <a:chExt cx="11933382" cy="6712528"/>
          </a:xfrm>
        </p:grpSpPr>
        <p:sp>
          <p:nvSpPr>
            <p:cNvPr id="16" name="מלבן מעוגל 15"/>
            <p:cNvSpPr/>
            <p:nvPr/>
          </p:nvSpPr>
          <p:spPr>
            <a:xfrm>
              <a:off x="129309" y="72736"/>
              <a:ext cx="11933382" cy="6712528"/>
            </a:xfrm>
            <a:prstGeom prst="roundRect">
              <a:avLst>
                <a:gd name="adj" fmla="val 7544"/>
              </a:avLst>
            </a:prstGeom>
            <a:noFill/>
            <a:ln w="88900" cmpd="sng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pic>
          <p:nvPicPr>
            <p:cNvPr id="9" name="תמונה 8">
              <a:extLst>
                <a:ext uri="{FF2B5EF4-FFF2-40B4-BE49-F238E27FC236}">
                  <a16:creationId xmlns:a16="http://schemas.microsoft.com/office/drawing/2014/main" id="{F520D504-20DB-4B0E-87D4-8140563D3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2250" y="95250"/>
              <a:ext cx="6667500" cy="6667500"/>
            </a:xfrm>
            <a:prstGeom prst="rect">
              <a:avLst/>
            </a:prstGeom>
          </p:spPr>
        </p:pic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D2384F7B-5838-427B-BDF4-C042D8AE1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191" y="95250"/>
              <a:ext cx="6667500" cy="6667500"/>
            </a:xfrm>
            <a:prstGeom prst="rect">
              <a:avLst/>
            </a:prstGeom>
          </p:spPr>
        </p:pic>
        <p:pic>
          <p:nvPicPr>
            <p:cNvPr id="12" name="תמונה 11">
              <a:extLst>
                <a:ext uri="{FF2B5EF4-FFF2-40B4-BE49-F238E27FC236}">
                  <a16:creationId xmlns:a16="http://schemas.microsoft.com/office/drawing/2014/main" id="{AEBB950B-E46F-4637-916F-1068EA4F7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09" y="95250"/>
              <a:ext cx="6667500" cy="666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77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502E6380-637A-4441-B5ED-8B67885A649F}"/>
              </a:ext>
            </a:extLst>
          </p:cNvPr>
          <p:cNvGrpSpPr/>
          <p:nvPr/>
        </p:nvGrpSpPr>
        <p:grpSpPr>
          <a:xfrm>
            <a:off x="129309" y="72736"/>
            <a:ext cx="11933382" cy="6712528"/>
            <a:chOff x="129309" y="72736"/>
            <a:chExt cx="11933382" cy="6712528"/>
          </a:xfrm>
        </p:grpSpPr>
        <p:grpSp>
          <p:nvGrpSpPr>
            <p:cNvPr id="33" name="קבוצה 32"/>
            <p:cNvGrpSpPr/>
            <p:nvPr/>
          </p:nvGrpSpPr>
          <p:grpSpPr>
            <a:xfrm>
              <a:off x="619457" y="4207124"/>
              <a:ext cx="10760327" cy="549603"/>
              <a:chOff x="932873" y="4424218"/>
              <a:chExt cx="10307782" cy="526488"/>
            </a:xfrm>
          </p:grpSpPr>
          <p:cxnSp>
            <p:nvCxnSpPr>
              <p:cNvPr id="3" name="מחבר ישר 2"/>
              <p:cNvCxnSpPr/>
              <p:nvPr/>
            </p:nvCxnSpPr>
            <p:spPr>
              <a:xfrm>
                <a:off x="932873" y="4424218"/>
                <a:ext cx="10307782" cy="0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צורה חופשית 8"/>
              <p:cNvSpPr/>
              <p:nvPr/>
            </p:nvSpPr>
            <p:spPr>
              <a:xfrm>
                <a:off x="9125527" y="4701309"/>
                <a:ext cx="1699490" cy="249397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5" name="צורה חופשית 14"/>
              <p:cNvSpPr/>
              <p:nvPr/>
            </p:nvSpPr>
            <p:spPr>
              <a:xfrm>
                <a:off x="6482387" y="4701309"/>
                <a:ext cx="1699490" cy="249397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צורה חופשית 16"/>
              <p:cNvSpPr/>
              <p:nvPr/>
            </p:nvSpPr>
            <p:spPr>
              <a:xfrm>
                <a:off x="3839247" y="4701309"/>
                <a:ext cx="1699490" cy="249397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צורה חופשית 17"/>
              <p:cNvSpPr/>
              <p:nvPr/>
            </p:nvSpPr>
            <p:spPr>
              <a:xfrm>
                <a:off x="1196107" y="4701309"/>
                <a:ext cx="1699490" cy="249397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4" name="צורה חופשית 23"/>
            <p:cNvSpPr/>
            <p:nvPr/>
          </p:nvSpPr>
          <p:spPr>
            <a:xfrm>
              <a:off x="4579334" y="3558678"/>
              <a:ext cx="1158373" cy="169989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צורה חופשית 25"/>
            <p:cNvSpPr/>
            <p:nvPr/>
          </p:nvSpPr>
          <p:spPr>
            <a:xfrm>
              <a:off x="2646612" y="3558678"/>
              <a:ext cx="1158373" cy="169989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צורה חופשית 27"/>
            <p:cNvSpPr/>
            <p:nvPr/>
          </p:nvSpPr>
          <p:spPr>
            <a:xfrm>
              <a:off x="713891" y="3558678"/>
              <a:ext cx="1158374" cy="169989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צורה חופשית 52"/>
            <p:cNvSpPr/>
            <p:nvPr/>
          </p:nvSpPr>
          <p:spPr>
            <a:xfrm>
              <a:off x="10319738" y="3558678"/>
              <a:ext cx="1158373" cy="169989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צורה חופשית 50"/>
            <p:cNvSpPr/>
            <p:nvPr/>
          </p:nvSpPr>
          <p:spPr>
            <a:xfrm>
              <a:off x="8387016" y="3558678"/>
              <a:ext cx="1158373" cy="169989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צורה חופשית 48"/>
            <p:cNvSpPr/>
            <p:nvPr/>
          </p:nvSpPr>
          <p:spPr>
            <a:xfrm>
              <a:off x="6454295" y="3558678"/>
              <a:ext cx="1158374" cy="169989"/>
            </a:xfrm>
            <a:custGeom>
              <a:avLst/>
              <a:gdLst>
                <a:gd name="connsiteX0" fmla="*/ 0 w 1699490"/>
                <a:gd name="connsiteY0" fmla="*/ 775855 h 849761"/>
                <a:gd name="connsiteX1" fmla="*/ 18472 w 1699490"/>
                <a:gd name="connsiteY1" fmla="*/ 711200 h 849761"/>
                <a:gd name="connsiteX2" fmla="*/ 55418 w 1699490"/>
                <a:gd name="connsiteY2" fmla="*/ 683491 h 849761"/>
                <a:gd name="connsiteX3" fmla="*/ 110836 w 1699490"/>
                <a:gd name="connsiteY3" fmla="*/ 628073 h 849761"/>
                <a:gd name="connsiteX4" fmla="*/ 267854 w 1699490"/>
                <a:gd name="connsiteY4" fmla="*/ 526473 h 849761"/>
                <a:gd name="connsiteX5" fmla="*/ 480290 w 1699490"/>
                <a:gd name="connsiteY5" fmla="*/ 387928 h 849761"/>
                <a:gd name="connsiteX6" fmla="*/ 711200 w 1699490"/>
                <a:gd name="connsiteY6" fmla="*/ 221673 h 849761"/>
                <a:gd name="connsiteX7" fmla="*/ 1006763 w 1699490"/>
                <a:gd name="connsiteY7" fmla="*/ 0 h 849761"/>
                <a:gd name="connsiteX8" fmla="*/ 988290 w 1699490"/>
                <a:gd name="connsiteY8" fmla="*/ 110837 h 849761"/>
                <a:gd name="connsiteX9" fmla="*/ 951345 w 1699490"/>
                <a:gd name="connsiteY9" fmla="*/ 193964 h 849761"/>
                <a:gd name="connsiteX10" fmla="*/ 812800 w 1699490"/>
                <a:gd name="connsiteY10" fmla="*/ 471055 h 849761"/>
                <a:gd name="connsiteX11" fmla="*/ 766618 w 1699490"/>
                <a:gd name="connsiteY11" fmla="*/ 554182 h 849761"/>
                <a:gd name="connsiteX12" fmla="*/ 683490 w 1699490"/>
                <a:gd name="connsiteY12" fmla="*/ 812800 h 849761"/>
                <a:gd name="connsiteX13" fmla="*/ 701963 w 1699490"/>
                <a:gd name="connsiteY13" fmla="*/ 849746 h 849761"/>
                <a:gd name="connsiteX14" fmla="*/ 942109 w 1699490"/>
                <a:gd name="connsiteY14" fmla="*/ 757382 h 849761"/>
                <a:gd name="connsiteX15" fmla="*/ 1487054 w 1699490"/>
                <a:gd name="connsiteY15" fmla="*/ 360218 h 849761"/>
                <a:gd name="connsiteX16" fmla="*/ 1625600 w 1699490"/>
                <a:gd name="connsiteY16" fmla="*/ 212437 h 849761"/>
                <a:gd name="connsiteX17" fmla="*/ 1699490 w 1699490"/>
                <a:gd name="connsiteY17" fmla="*/ 157018 h 849761"/>
                <a:gd name="connsiteX18" fmla="*/ 1625600 w 1699490"/>
                <a:gd name="connsiteY18" fmla="*/ 360218 h 849761"/>
                <a:gd name="connsiteX19" fmla="*/ 1496290 w 1699490"/>
                <a:gd name="connsiteY19" fmla="*/ 628073 h 849761"/>
                <a:gd name="connsiteX20" fmla="*/ 1468581 w 1699490"/>
                <a:gd name="connsiteY20" fmla="*/ 665018 h 849761"/>
                <a:gd name="connsiteX21" fmla="*/ 1459345 w 1699490"/>
                <a:gd name="connsiteY21" fmla="*/ 748146 h 849761"/>
                <a:gd name="connsiteX22" fmla="*/ 1487054 w 1699490"/>
                <a:gd name="connsiteY22" fmla="*/ 757382 h 849761"/>
                <a:gd name="connsiteX23" fmla="*/ 1533236 w 1699490"/>
                <a:gd name="connsiteY23" fmla="*/ 748146 h 849761"/>
                <a:gd name="connsiteX24" fmla="*/ 1607127 w 1699490"/>
                <a:gd name="connsiteY24" fmla="*/ 738909 h 84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490" h="849761">
                  <a:moveTo>
                    <a:pt x="0" y="775855"/>
                  </a:moveTo>
                  <a:cubicBezTo>
                    <a:pt x="6157" y="754303"/>
                    <a:pt x="6940" y="730420"/>
                    <a:pt x="18472" y="711200"/>
                  </a:cubicBezTo>
                  <a:cubicBezTo>
                    <a:pt x="26392" y="698000"/>
                    <a:pt x="43976" y="693789"/>
                    <a:pt x="55418" y="683491"/>
                  </a:cubicBezTo>
                  <a:cubicBezTo>
                    <a:pt x="74836" y="666015"/>
                    <a:pt x="89827" y="643601"/>
                    <a:pt x="110836" y="628073"/>
                  </a:cubicBezTo>
                  <a:cubicBezTo>
                    <a:pt x="160969" y="591018"/>
                    <a:pt x="219174" y="565417"/>
                    <a:pt x="267854" y="526473"/>
                  </a:cubicBezTo>
                  <a:cubicBezTo>
                    <a:pt x="508552" y="333915"/>
                    <a:pt x="195409" y="575350"/>
                    <a:pt x="480290" y="387928"/>
                  </a:cubicBezTo>
                  <a:cubicBezTo>
                    <a:pt x="559525" y="335800"/>
                    <a:pt x="634987" y="278127"/>
                    <a:pt x="711200" y="221673"/>
                  </a:cubicBezTo>
                  <a:cubicBezTo>
                    <a:pt x="1054702" y="-32773"/>
                    <a:pt x="879190" y="85050"/>
                    <a:pt x="1006763" y="0"/>
                  </a:cubicBezTo>
                  <a:cubicBezTo>
                    <a:pt x="1000605" y="36946"/>
                    <a:pt x="998580" y="74823"/>
                    <a:pt x="988290" y="110837"/>
                  </a:cubicBezTo>
                  <a:cubicBezTo>
                    <a:pt x="979960" y="139993"/>
                    <a:pt x="964625" y="166704"/>
                    <a:pt x="951345" y="193964"/>
                  </a:cubicBezTo>
                  <a:cubicBezTo>
                    <a:pt x="906118" y="286799"/>
                    <a:pt x="859922" y="379167"/>
                    <a:pt x="812800" y="471055"/>
                  </a:cubicBezTo>
                  <a:cubicBezTo>
                    <a:pt x="798336" y="499260"/>
                    <a:pt x="780188" y="525535"/>
                    <a:pt x="766618" y="554182"/>
                  </a:cubicBezTo>
                  <a:cubicBezTo>
                    <a:pt x="723540" y="645124"/>
                    <a:pt x="712132" y="709691"/>
                    <a:pt x="683490" y="812800"/>
                  </a:cubicBezTo>
                  <a:cubicBezTo>
                    <a:pt x="689648" y="825115"/>
                    <a:pt x="688213" y="850470"/>
                    <a:pt x="701963" y="849746"/>
                  </a:cubicBezTo>
                  <a:cubicBezTo>
                    <a:pt x="768291" y="846255"/>
                    <a:pt x="881652" y="800057"/>
                    <a:pt x="942109" y="757382"/>
                  </a:cubicBezTo>
                  <a:cubicBezTo>
                    <a:pt x="1125741" y="627759"/>
                    <a:pt x="1308504" y="496756"/>
                    <a:pt x="1487054" y="360218"/>
                  </a:cubicBezTo>
                  <a:cubicBezTo>
                    <a:pt x="1566173" y="299715"/>
                    <a:pt x="1562121" y="275916"/>
                    <a:pt x="1625600" y="212437"/>
                  </a:cubicBezTo>
                  <a:cubicBezTo>
                    <a:pt x="1647543" y="190494"/>
                    <a:pt x="1673908" y="174073"/>
                    <a:pt x="1699490" y="157018"/>
                  </a:cubicBezTo>
                  <a:cubicBezTo>
                    <a:pt x="1681318" y="266055"/>
                    <a:pt x="1698039" y="193610"/>
                    <a:pt x="1625600" y="360218"/>
                  </a:cubicBezTo>
                  <a:cubicBezTo>
                    <a:pt x="1574929" y="476760"/>
                    <a:pt x="1586186" y="461123"/>
                    <a:pt x="1496290" y="628073"/>
                  </a:cubicBezTo>
                  <a:cubicBezTo>
                    <a:pt x="1488992" y="641627"/>
                    <a:pt x="1477817" y="652703"/>
                    <a:pt x="1468581" y="665018"/>
                  </a:cubicBezTo>
                  <a:cubicBezTo>
                    <a:pt x="1465502" y="692727"/>
                    <a:pt x="1453877" y="720808"/>
                    <a:pt x="1459345" y="748146"/>
                  </a:cubicBezTo>
                  <a:cubicBezTo>
                    <a:pt x="1461254" y="757693"/>
                    <a:pt x="1477318" y="757382"/>
                    <a:pt x="1487054" y="757382"/>
                  </a:cubicBezTo>
                  <a:cubicBezTo>
                    <a:pt x="1502753" y="757382"/>
                    <a:pt x="1517720" y="750533"/>
                    <a:pt x="1533236" y="748146"/>
                  </a:cubicBezTo>
                  <a:cubicBezTo>
                    <a:pt x="1557769" y="744372"/>
                    <a:pt x="1607127" y="738909"/>
                    <a:pt x="1607127" y="738909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מלבן מעוגל 34"/>
            <p:cNvSpPr/>
            <p:nvPr/>
          </p:nvSpPr>
          <p:spPr>
            <a:xfrm>
              <a:off x="129309" y="72736"/>
              <a:ext cx="11933382" cy="6712528"/>
            </a:xfrm>
            <a:prstGeom prst="roundRect">
              <a:avLst>
                <a:gd name="adj" fmla="val 7544"/>
              </a:avLst>
            </a:prstGeom>
            <a:noFill/>
            <a:ln w="88900" cmpd="sng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grpSp>
          <p:nvGrpSpPr>
            <p:cNvPr id="2" name="קבוצה 1">
              <a:extLst>
                <a:ext uri="{FF2B5EF4-FFF2-40B4-BE49-F238E27FC236}">
                  <a16:creationId xmlns:a16="http://schemas.microsoft.com/office/drawing/2014/main" id="{33905C45-880C-4B24-9705-EDFEE75BC196}"/>
                </a:ext>
              </a:extLst>
            </p:cNvPr>
            <p:cNvGrpSpPr/>
            <p:nvPr/>
          </p:nvGrpSpPr>
          <p:grpSpPr>
            <a:xfrm>
              <a:off x="713891" y="2142026"/>
              <a:ext cx="10803420" cy="1158374"/>
              <a:chOff x="713891" y="2161076"/>
              <a:chExt cx="10803420" cy="1158374"/>
            </a:xfrm>
          </p:grpSpPr>
          <p:sp>
            <p:nvSpPr>
              <p:cNvPr id="34" name="אליפסה 33">
                <a:extLst>
                  <a:ext uri="{FF2B5EF4-FFF2-40B4-BE49-F238E27FC236}">
                    <a16:creationId xmlns:a16="http://schemas.microsoft.com/office/drawing/2014/main" id="{68B2B3E4-E241-481D-B986-84F812CC46E8}"/>
                  </a:ext>
                </a:extLst>
              </p:cNvPr>
              <p:cNvSpPr/>
              <p:nvPr/>
            </p:nvSpPr>
            <p:spPr>
              <a:xfrm>
                <a:off x="10358937" y="2161076"/>
                <a:ext cx="1158374" cy="115837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36" name="אליפסה 35">
                <a:extLst>
                  <a:ext uri="{FF2B5EF4-FFF2-40B4-BE49-F238E27FC236}">
                    <a16:creationId xmlns:a16="http://schemas.microsoft.com/office/drawing/2014/main" id="{6D2DE35C-AE72-4596-BE63-1547D65991E4}"/>
                  </a:ext>
                </a:extLst>
              </p:cNvPr>
              <p:cNvSpPr/>
              <p:nvPr/>
            </p:nvSpPr>
            <p:spPr>
              <a:xfrm>
                <a:off x="8429927" y="2161076"/>
                <a:ext cx="1158374" cy="115837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37" name="אליפסה 36">
                <a:extLst>
                  <a:ext uri="{FF2B5EF4-FFF2-40B4-BE49-F238E27FC236}">
                    <a16:creationId xmlns:a16="http://schemas.microsoft.com/office/drawing/2014/main" id="{B74996A2-409A-45EA-9B2F-F672F8D02FE3}"/>
                  </a:ext>
                </a:extLst>
              </p:cNvPr>
              <p:cNvSpPr/>
              <p:nvPr/>
            </p:nvSpPr>
            <p:spPr>
              <a:xfrm>
                <a:off x="6500918" y="2161076"/>
                <a:ext cx="1158374" cy="115837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38" name="אליפסה 37">
                <a:extLst>
                  <a:ext uri="{FF2B5EF4-FFF2-40B4-BE49-F238E27FC236}">
                    <a16:creationId xmlns:a16="http://schemas.microsoft.com/office/drawing/2014/main" id="{333632F1-B8C9-4FEB-88A8-197B642C24E5}"/>
                  </a:ext>
                </a:extLst>
              </p:cNvPr>
              <p:cNvSpPr/>
              <p:nvPr/>
            </p:nvSpPr>
            <p:spPr>
              <a:xfrm>
                <a:off x="4571909" y="2161076"/>
                <a:ext cx="1158374" cy="115837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39" name="אליפסה 38">
                <a:extLst>
                  <a:ext uri="{FF2B5EF4-FFF2-40B4-BE49-F238E27FC236}">
                    <a16:creationId xmlns:a16="http://schemas.microsoft.com/office/drawing/2014/main" id="{F8E4C39C-3484-4CA3-9920-DD85DB3070F9}"/>
                  </a:ext>
                </a:extLst>
              </p:cNvPr>
              <p:cNvSpPr/>
              <p:nvPr/>
            </p:nvSpPr>
            <p:spPr>
              <a:xfrm>
                <a:off x="2642900" y="2161076"/>
                <a:ext cx="1158374" cy="115837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40" name="אליפסה 39">
                <a:extLst>
                  <a:ext uri="{FF2B5EF4-FFF2-40B4-BE49-F238E27FC236}">
                    <a16:creationId xmlns:a16="http://schemas.microsoft.com/office/drawing/2014/main" id="{ED1175DB-9262-41CD-AE61-8714D5BF37CF}"/>
                  </a:ext>
                </a:extLst>
              </p:cNvPr>
              <p:cNvSpPr/>
              <p:nvPr/>
            </p:nvSpPr>
            <p:spPr>
              <a:xfrm>
                <a:off x="713891" y="2161076"/>
                <a:ext cx="1158374" cy="115837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194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/>
          <p:cNvGrpSpPr/>
          <p:nvPr/>
        </p:nvGrpSpPr>
        <p:grpSpPr>
          <a:xfrm>
            <a:off x="129309" y="72736"/>
            <a:ext cx="11933382" cy="6712528"/>
            <a:chOff x="129309" y="72736"/>
            <a:chExt cx="11933382" cy="6712528"/>
          </a:xfrm>
        </p:grpSpPr>
        <p:grpSp>
          <p:nvGrpSpPr>
            <p:cNvPr id="25" name="קבוצה 24"/>
            <p:cNvGrpSpPr/>
            <p:nvPr/>
          </p:nvGrpSpPr>
          <p:grpSpPr>
            <a:xfrm>
              <a:off x="2945824" y="1175970"/>
              <a:ext cx="5856432" cy="4515585"/>
              <a:chOff x="3178361" y="1414948"/>
              <a:chExt cx="5356038" cy="4129756"/>
            </a:xfrm>
          </p:grpSpPr>
          <p:sp>
            <p:nvSpPr>
              <p:cNvPr id="13" name="צורה חופשית 12"/>
              <p:cNvSpPr/>
              <p:nvPr/>
            </p:nvSpPr>
            <p:spPr>
              <a:xfrm>
                <a:off x="3178361" y="1414948"/>
                <a:ext cx="4876800" cy="3657600"/>
              </a:xfrm>
              <a:custGeom>
                <a:avLst/>
                <a:gdLst>
                  <a:gd name="connsiteX0" fmla="*/ 0 w 4876800"/>
                  <a:gd name="connsiteY0" fmla="*/ 0 h 3657600"/>
                  <a:gd name="connsiteX1" fmla="*/ 4876800 w 4876800"/>
                  <a:gd name="connsiteY1" fmla="*/ 0 h 3657600"/>
                  <a:gd name="connsiteX2" fmla="*/ 4876800 w 4876800"/>
                  <a:gd name="connsiteY2" fmla="*/ 468746 h 3657600"/>
                  <a:gd name="connsiteX3" fmla="*/ 471054 w 4876800"/>
                  <a:gd name="connsiteY3" fmla="*/ 468746 h 3657600"/>
                  <a:gd name="connsiteX4" fmla="*/ 471054 w 4876800"/>
                  <a:gd name="connsiteY4" fmla="*/ 3657600 h 3657600"/>
                  <a:gd name="connsiteX5" fmla="*/ 0 w 4876800"/>
                  <a:gd name="connsiteY5" fmla="*/ 365760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76800" h="3657600">
                    <a:moveTo>
                      <a:pt x="0" y="0"/>
                    </a:moveTo>
                    <a:lnTo>
                      <a:pt x="4876800" y="0"/>
                    </a:lnTo>
                    <a:lnTo>
                      <a:pt x="4876800" y="468746"/>
                    </a:lnTo>
                    <a:lnTo>
                      <a:pt x="471054" y="468746"/>
                    </a:lnTo>
                    <a:lnTo>
                      <a:pt x="471054" y="3657600"/>
                    </a:lnTo>
                    <a:lnTo>
                      <a:pt x="0" y="3657600"/>
                    </a:ln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pic>
            <p:nvPicPr>
              <p:cNvPr id="4" name="תמונה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91" t="9533" r="7765" b="10417"/>
              <a:stretch/>
            </p:blipFill>
            <p:spPr>
              <a:xfrm>
                <a:off x="4068617" y="2251940"/>
                <a:ext cx="4054764" cy="2927928"/>
              </a:xfrm>
              <a:prstGeom prst="rect">
                <a:avLst/>
              </a:prstGeom>
            </p:spPr>
          </p:pic>
          <p:sp>
            <p:nvSpPr>
              <p:cNvPr id="24" name="צורה חופשית 23"/>
              <p:cNvSpPr/>
              <p:nvPr/>
            </p:nvSpPr>
            <p:spPr>
              <a:xfrm>
                <a:off x="3657599" y="1887104"/>
                <a:ext cx="4876800" cy="3657600"/>
              </a:xfrm>
              <a:custGeom>
                <a:avLst/>
                <a:gdLst>
                  <a:gd name="connsiteX0" fmla="*/ 0 w 4876800"/>
                  <a:gd name="connsiteY0" fmla="*/ 0 h 3657600"/>
                  <a:gd name="connsiteX1" fmla="*/ 4876800 w 4876800"/>
                  <a:gd name="connsiteY1" fmla="*/ 0 h 3657600"/>
                  <a:gd name="connsiteX2" fmla="*/ 4876800 w 4876800"/>
                  <a:gd name="connsiteY2" fmla="*/ 394277 h 3657600"/>
                  <a:gd name="connsiteX3" fmla="*/ 4876800 w 4876800"/>
                  <a:gd name="connsiteY3" fmla="*/ 468746 h 3657600"/>
                  <a:gd name="connsiteX4" fmla="*/ 4876800 w 4876800"/>
                  <a:gd name="connsiteY4" fmla="*/ 3657600 h 3657600"/>
                  <a:gd name="connsiteX5" fmla="*/ 471054 w 4876800"/>
                  <a:gd name="connsiteY5" fmla="*/ 3657600 h 3657600"/>
                  <a:gd name="connsiteX6" fmla="*/ 424875 w 4876800"/>
                  <a:gd name="connsiteY6" fmla="*/ 3657600 h 3657600"/>
                  <a:gd name="connsiteX7" fmla="*/ 0 w 4876800"/>
                  <a:gd name="connsiteY7" fmla="*/ 365760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76800" h="3657600">
                    <a:moveTo>
                      <a:pt x="0" y="0"/>
                    </a:moveTo>
                    <a:lnTo>
                      <a:pt x="4876800" y="0"/>
                    </a:lnTo>
                    <a:lnTo>
                      <a:pt x="4876800" y="394277"/>
                    </a:lnTo>
                    <a:lnTo>
                      <a:pt x="4876800" y="468746"/>
                    </a:lnTo>
                    <a:lnTo>
                      <a:pt x="4876800" y="3657600"/>
                    </a:lnTo>
                    <a:lnTo>
                      <a:pt x="471054" y="3657600"/>
                    </a:lnTo>
                    <a:lnTo>
                      <a:pt x="424875" y="3657600"/>
                    </a:lnTo>
                    <a:lnTo>
                      <a:pt x="0" y="3657600"/>
                    </a:ln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10" name="מלבן מעוגל 9"/>
            <p:cNvSpPr/>
            <p:nvPr/>
          </p:nvSpPr>
          <p:spPr>
            <a:xfrm>
              <a:off x="129309" y="72736"/>
              <a:ext cx="11933382" cy="6712528"/>
            </a:xfrm>
            <a:prstGeom prst="roundRect">
              <a:avLst>
                <a:gd name="adj" fmla="val 7544"/>
              </a:avLst>
            </a:prstGeom>
            <a:noFill/>
            <a:ln w="88900" cmpd="sng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32488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/>
          <p:cNvGrpSpPr/>
          <p:nvPr/>
        </p:nvGrpSpPr>
        <p:grpSpPr>
          <a:xfrm>
            <a:off x="129309" y="72736"/>
            <a:ext cx="11933382" cy="6712528"/>
            <a:chOff x="129309" y="72736"/>
            <a:chExt cx="11933382" cy="6712528"/>
          </a:xfrm>
        </p:grpSpPr>
        <p:grpSp>
          <p:nvGrpSpPr>
            <p:cNvPr id="3" name="קבוצה 2"/>
            <p:cNvGrpSpPr/>
            <p:nvPr/>
          </p:nvGrpSpPr>
          <p:grpSpPr>
            <a:xfrm>
              <a:off x="544943" y="886692"/>
              <a:ext cx="11106000" cy="3140360"/>
              <a:chOff x="544943" y="886692"/>
              <a:chExt cx="11106000" cy="3140360"/>
            </a:xfrm>
          </p:grpSpPr>
          <p:sp>
            <p:nvSpPr>
              <p:cNvPr id="2" name="מלבן 1"/>
              <p:cNvSpPr/>
              <p:nvPr/>
            </p:nvSpPr>
            <p:spPr>
              <a:xfrm>
                <a:off x="544945" y="886692"/>
                <a:ext cx="11102109" cy="785090"/>
              </a:xfrm>
              <a:prstGeom prst="rect">
                <a:avLst/>
              </a:pr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מלבן 10"/>
              <p:cNvSpPr/>
              <p:nvPr/>
            </p:nvSpPr>
            <p:spPr>
              <a:xfrm flipH="1">
                <a:off x="544943" y="886692"/>
                <a:ext cx="2221200" cy="785090"/>
              </a:xfrm>
              <a:prstGeom prst="rect">
                <a:avLst/>
              </a:pr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מלבן 14"/>
              <p:cNvSpPr/>
              <p:nvPr/>
            </p:nvSpPr>
            <p:spPr>
              <a:xfrm flipH="1">
                <a:off x="4987343" y="886692"/>
                <a:ext cx="2221200" cy="785090"/>
              </a:xfrm>
              <a:prstGeom prst="rect">
                <a:avLst/>
              </a:pr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מלבן 16"/>
              <p:cNvSpPr/>
              <p:nvPr/>
            </p:nvSpPr>
            <p:spPr>
              <a:xfrm flipH="1">
                <a:off x="7208543" y="886692"/>
                <a:ext cx="2221200" cy="785090"/>
              </a:xfrm>
              <a:prstGeom prst="rect">
                <a:avLst/>
              </a:pr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מלבן 17"/>
              <p:cNvSpPr/>
              <p:nvPr/>
            </p:nvSpPr>
            <p:spPr>
              <a:xfrm flipH="1">
                <a:off x="9429743" y="886692"/>
                <a:ext cx="2221200" cy="785090"/>
              </a:xfrm>
              <a:prstGeom prst="rect">
                <a:avLst/>
              </a:pr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צורה חופשית 21"/>
              <p:cNvSpPr/>
              <p:nvPr/>
            </p:nvSpPr>
            <p:spPr>
              <a:xfrm flipH="1">
                <a:off x="2754476" y="886692"/>
                <a:ext cx="2232867" cy="3140360"/>
              </a:xfrm>
              <a:custGeom>
                <a:avLst/>
                <a:gdLst>
                  <a:gd name="connsiteX0" fmla="*/ 2221200 w 2232867"/>
                  <a:gd name="connsiteY0" fmla="*/ 0 h 3140360"/>
                  <a:gd name="connsiteX1" fmla="*/ 0 w 2232867"/>
                  <a:gd name="connsiteY1" fmla="*/ 0 h 3140360"/>
                  <a:gd name="connsiteX2" fmla="*/ 0 w 2232867"/>
                  <a:gd name="connsiteY2" fmla="*/ 785090 h 3140360"/>
                  <a:gd name="connsiteX3" fmla="*/ 3889 w 2232867"/>
                  <a:gd name="connsiteY3" fmla="*/ 785090 h 3140360"/>
                  <a:gd name="connsiteX4" fmla="*/ 3889 w 2232867"/>
                  <a:gd name="connsiteY4" fmla="*/ 1570180 h 3140360"/>
                  <a:gd name="connsiteX5" fmla="*/ 7778 w 2232867"/>
                  <a:gd name="connsiteY5" fmla="*/ 1570180 h 3140360"/>
                  <a:gd name="connsiteX6" fmla="*/ 7778 w 2232867"/>
                  <a:gd name="connsiteY6" fmla="*/ 2355270 h 3140360"/>
                  <a:gd name="connsiteX7" fmla="*/ 11667 w 2232867"/>
                  <a:gd name="connsiteY7" fmla="*/ 2355270 h 3140360"/>
                  <a:gd name="connsiteX8" fmla="*/ 11667 w 2232867"/>
                  <a:gd name="connsiteY8" fmla="*/ 3140360 h 3140360"/>
                  <a:gd name="connsiteX9" fmla="*/ 2232867 w 2232867"/>
                  <a:gd name="connsiteY9" fmla="*/ 3140360 h 3140360"/>
                  <a:gd name="connsiteX10" fmla="*/ 2232867 w 2232867"/>
                  <a:gd name="connsiteY10" fmla="*/ 2355270 h 3140360"/>
                  <a:gd name="connsiteX11" fmla="*/ 2228978 w 2232867"/>
                  <a:gd name="connsiteY11" fmla="*/ 2355270 h 3140360"/>
                  <a:gd name="connsiteX12" fmla="*/ 2228978 w 2232867"/>
                  <a:gd name="connsiteY12" fmla="*/ 1570180 h 3140360"/>
                  <a:gd name="connsiteX13" fmla="*/ 2225089 w 2232867"/>
                  <a:gd name="connsiteY13" fmla="*/ 1570180 h 3140360"/>
                  <a:gd name="connsiteX14" fmla="*/ 2225089 w 2232867"/>
                  <a:gd name="connsiteY14" fmla="*/ 785090 h 3140360"/>
                  <a:gd name="connsiteX15" fmla="*/ 2221200 w 2232867"/>
                  <a:gd name="connsiteY15" fmla="*/ 785090 h 314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32867" h="3140360">
                    <a:moveTo>
                      <a:pt x="2221200" y="0"/>
                    </a:moveTo>
                    <a:lnTo>
                      <a:pt x="0" y="0"/>
                    </a:lnTo>
                    <a:lnTo>
                      <a:pt x="0" y="785090"/>
                    </a:lnTo>
                    <a:lnTo>
                      <a:pt x="3889" y="785090"/>
                    </a:lnTo>
                    <a:lnTo>
                      <a:pt x="3889" y="1570180"/>
                    </a:lnTo>
                    <a:lnTo>
                      <a:pt x="7778" y="1570180"/>
                    </a:lnTo>
                    <a:lnTo>
                      <a:pt x="7778" y="2355270"/>
                    </a:lnTo>
                    <a:lnTo>
                      <a:pt x="11667" y="2355270"/>
                    </a:lnTo>
                    <a:lnTo>
                      <a:pt x="11667" y="3140360"/>
                    </a:lnTo>
                    <a:lnTo>
                      <a:pt x="2232867" y="3140360"/>
                    </a:lnTo>
                    <a:lnTo>
                      <a:pt x="2232867" y="2355270"/>
                    </a:lnTo>
                    <a:lnTo>
                      <a:pt x="2228978" y="2355270"/>
                    </a:lnTo>
                    <a:lnTo>
                      <a:pt x="2228978" y="1570180"/>
                    </a:lnTo>
                    <a:lnTo>
                      <a:pt x="2225089" y="1570180"/>
                    </a:lnTo>
                    <a:lnTo>
                      <a:pt x="2225089" y="785090"/>
                    </a:lnTo>
                    <a:lnTo>
                      <a:pt x="2221200" y="785090"/>
                    </a:lnTo>
                    <a:close/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צורה חופשית 22"/>
              <p:cNvSpPr/>
              <p:nvPr/>
            </p:nvSpPr>
            <p:spPr>
              <a:xfrm>
                <a:off x="917977" y="1170999"/>
                <a:ext cx="1475132" cy="216476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24" name="צורה חופשית 23"/>
              <p:cNvSpPr/>
              <p:nvPr/>
            </p:nvSpPr>
            <p:spPr>
              <a:xfrm>
                <a:off x="3127510" y="1170999"/>
                <a:ext cx="1475132" cy="216476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25" name="צורה חופשית 24"/>
              <p:cNvSpPr/>
              <p:nvPr/>
            </p:nvSpPr>
            <p:spPr>
              <a:xfrm>
                <a:off x="5337043" y="1170999"/>
                <a:ext cx="1475132" cy="216476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26" name="צורה חופשית 25"/>
              <p:cNvSpPr/>
              <p:nvPr/>
            </p:nvSpPr>
            <p:spPr>
              <a:xfrm>
                <a:off x="7546576" y="1170999"/>
                <a:ext cx="1475132" cy="216476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27" name="צורה חופשית 26"/>
              <p:cNvSpPr/>
              <p:nvPr/>
            </p:nvSpPr>
            <p:spPr>
              <a:xfrm>
                <a:off x="9756109" y="1170999"/>
                <a:ext cx="1475132" cy="216476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28" name="צורה חופשית 27"/>
              <p:cNvSpPr/>
              <p:nvPr/>
            </p:nvSpPr>
            <p:spPr>
              <a:xfrm>
                <a:off x="3281977" y="2007623"/>
                <a:ext cx="1166198" cy="171140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29" name="צורה חופשית 28"/>
              <p:cNvSpPr/>
              <p:nvPr/>
            </p:nvSpPr>
            <p:spPr>
              <a:xfrm>
                <a:off x="3281977" y="2509871"/>
                <a:ext cx="1166198" cy="171140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30" name="צורה חופשית 29"/>
              <p:cNvSpPr/>
              <p:nvPr/>
            </p:nvSpPr>
            <p:spPr>
              <a:xfrm>
                <a:off x="3281977" y="3012119"/>
                <a:ext cx="1166198" cy="171140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31" name="צורה חופשית 30"/>
              <p:cNvSpPr/>
              <p:nvPr/>
            </p:nvSpPr>
            <p:spPr>
              <a:xfrm>
                <a:off x="3281977" y="3514367"/>
                <a:ext cx="1166198" cy="171140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sp>
          <p:nvSpPr>
            <p:cNvPr id="21" name="מלבן מעוגל 20"/>
            <p:cNvSpPr/>
            <p:nvPr/>
          </p:nvSpPr>
          <p:spPr>
            <a:xfrm>
              <a:off x="129309" y="72736"/>
              <a:ext cx="11933382" cy="6712528"/>
            </a:xfrm>
            <a:prstGeom prst="roundRect">
              <a:avLst>
                <a:gd name="adj" fmla="val 7544"/>
              </a:avLst>
            </a:prstGeom>
            <a:noFill/>
            <a:ln w="88900" cmpd="sng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39190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/>
          <p:cNvGrpSpPr/>
          <p:nvPr/>
        </p:nvGrpSpPr>
        <p:grpSpPr>
          <a:xfrm>
            <a:off x="129309" y="72736"/>
            <a:ext cx="11933382" cy="6712528"/>
            <a:chOff x="129309" y="72736"/>
            <a:chExt cx="11933382" cy="6712528"/>
          </a:xfrm>
        </p:grpSpPr>
        <p:sp>
          <p:nvSpPr>
            <p:cNvPr id="16" name="מלבן מעוגל 15"/>
            <p:cNvSpPr/>
            <p:nvPr/>
          </p:nvSpPr>
          <p:spPr>
            <a:xfrm>
              <a:off x="129309" y="72736"/>
              <a:ext cx="11933382" cy="6712528"/>
            </a:xfrm>
            <a:prstGeom prst="roundRect">
              <a:avLst>
                <a:gd name="adj" fmla="val 7544"/>
              </a:avLst>
            </a:prstGeom>
            <a:noFill/>
            <a:ln w="88900" cmpd="sng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grpSp>
          <p:nvGrpSpPr>
            <p:cNvPr id="6" name="קבוצה 5"/>
            <p:cNvGrpSpPr/>
            <p:nvPr/>
          </p:nvGrpSpPr>
          <p:grpSpPr>
            <a:xfrm>
              <a:off x="3359699" y="2461846"/>
              <a:ext cx="5472602" cy="1934308"/>
              <a:chOff x="3683080" y="2576146"/>
              <a:chExt cx="4825840" cy="1705708"/>
            </a:xfrm>
            <a:solidFill>
              <a:srgbClr val="D9D9D9">
                <a:alpha val="14902"/>
              </a:srgbClr>
            </a:solidFill>
            <a:effectLst>
              <a:outerShdw blurRad="88900" sx="103000" sy="103000" algn="ctr" rotWithShape="0">
                <a:prstClr val="black">
                  <a:alpha val="10000"/>
                </a:prstClr>
              </a:outerShdw>
            </a:effectLst>
          </p:grpSpPr>
          <p:sp>
            <p:nvSpPr>
              <p:cNvPr id="18" name="מלבן מעוגל 17"/>
              <p:cNvSpPr/>
              <p:nvPr/>
            </p:nvSpPr>
            <p:spPr>
              <a:xfrm flipH="1">
                <a:off x="3683080" y="2576146"/>
                <a:ext cx="4825840" cy="1705708"/>
              </a:xfrm>
              <a:prstGeom prst="roundRect">
                <a:avLst>
                  <a:gd name="adj" fmla="val 16667"/>
                </a:avLst>
              </a:prstGeom>
              <a:grp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צורה חופשית 26"/>
              <p:cNvSpPr/>
              <p:nvPr/>
            </p:nvSpPr>
            <p:spPr>
              <a:xfrm>
                <a:off x="4493544" y="3193839"/>
                <a:ext cx="3204912" cy="470322"/>
              </a:xfrm>
              <a:custGeom>
                <a:avLst/>
                <a:gdLst>
                  <a:gd name="connsiteX0" fmla="*/ 0 w 1699490"/>
                  <a:gd name="connsiteY0" fmla="*/ 775855 h 849761"/>
                  <a:gd name="connsiteX1" fmla="*/ 18472 w 1699490"/>
                  <a:gd name="connsiteY1" fmla="*/ 711200 h 849761"/>
                  <a:gd name="connsiteX2" fmla="*/ 55418 w 1699490"/>
                  <a:gd name="connsiteY2" fmla="*/ 683491 h 849761"/>
                  <a:gd name="connsiteX3" fmla="*/ 110836 w 1699490"/>
                  <a:gd name="connsiteY3" fmla="*/ 628073 h 849761"/>
                  <a:gd name="connsiteX4" fmla="*/ 267854 w 1699490"/>
                  <a:gd name="connsiteY4" fmla="*/ 526473 h 849761"/>
                  <a:gd name="connsiteX5" fmla="*/ 480290 w 1699490"/>
                  <a:gd name="connsiteY5" fmla="*/ 387928 h 849761"/>
                  <a:gd name="connsiteX6" fmla="*/ 711200 w 1699490"/>
                  <a:gd name="connsiteY6" fmla="*/ 221673 h 849761"/>
                  <a:gd name="connsiteX7" fmla="*/ 1006763 w 1699490"/>
                  <a:gd name="connsiteY7" fmla="*/ 0 h 849761"/>
                  <a:gd name="connsiteX8" fmla="*/ 988290 w 1699490"/>
                  <a:gd name="connsiteY8" fmla="*/ 110837 h 849761"/>
                  <a:gd name="connsiteX9" fmla="*/ 951345 w 1699490"/>
                  <a:gd name="connsiteY9" fmla="*/ 193964 h 849761"/>
                  <a:gd name="connsiteX10" fmla="*/ 812800 w 1699490"/>
                  <a:gd name="connsiteY10" fmla="*/ 471055 h 849761"/>
                  <a:gd name="connsiteX11" fmla="*/ 766618 w 1699490"/>
                  <a:gd name="connsiteY11" fmla="*/ 554182 h 849761"/>
                  <a:gd name="connsiteX12" fmla="*/ 683490 w 1699490"/>
                  <a:gd name="connsiteY12" fmla="*/ 812800 h 849761"/>
                  <a:gd name="connsiteX13" fmla="*/ 701963 w 1699490"/>
                  <a:gd name="connsiteY13" fmla="*/ 849746 h 849761"/>
                  <a:gd name="connsiteX14" fmla="*/ 942109 w 1699490"/>
                  <a:gd name="connsiteY14" fmla="*/ 757382 h 849761"/>
                  <a:gd name="connsiteX15" fmla="*/ 1487054 w 1699490"/>
                  <a:gd name="connsiteY15" fmla="*/ 360218 h 849761"/>
                  <a:gd name="connsiteX16" fmla="*/ 1625600 w 1699490"/>
                  <a:gd name="connsiteY16" fmla="*/ 212437 h 849761"/>
                  <a:gd name="connsiteX17" fmla="*/ 1699490 w 1699490"/>
                  <a:gd name="connsiteY17" fmla="*/ 157018 h 849761"/>
                  <a:gd name="connsiteX18" fmla="*/ 1625600 w 1699490"/>
                  <a:gd name="connsiteY18" fmla="*/ 360218 h 849761"/>
                  <a:gd name="connsiteX19" fmla="*/ 1496290 w 1699490"/>
                  <a:gd name="connsiteY19" fmla="*/ 628073 h 849761"/>
                  <a:gd name="connsiteX20" fmla="*/ 1468581 w 1699490"/>
                  <a:gd name="connsiteY20" fmla="*/ 665018 h 849761"/>
                  <a:gd name="connsiteX21" fmla="*/ 1459345 w 1699490"/>
                  <a:gd name="connsiteY21" fmla="*/ 748146 h 849761"/>
                  <a:gd name="connsiteX22" fmla="*/ 1487054 w 1699490"/>
                  <a:gd name="connsiteY22" fmla="*/ 757382 h 849761"/>
                  <a:gd name="connsiteX23" fmla="*/ 1533236 w 1699490"/>
                  <a:gd name="connsiteY23" fmla="*/ 748146 h 849761"/>
                  <a:gd name="connsiteX24" fmla="*/ 1607127 w 1699490"/>
                  <a:gd name="connsiteY24" fmla="*/ 738909 h 84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99490" h="849761">
                    <a:moveTo>
                      <a:pt x="0" y="775855"/>
                    </a:moveTo>
                    <a:cubicBezTo>
                      <a:pt x="6157" y="754303"/>
                      <a:pt x="6940" y="730420"/>
                      <a:pt x="18472" y="711200"/>
                    </a:cubicBezTo>
                    <a:cubicBezTo>
                      <a:pt x="26392" y="698000"/>
                      <a:pt x="43976" y="693789"/>
                      <a:pt x="55418" y="683491"/>
                    </a:cubicBezTo>
                    <a:cubicBezTo>
                      <a:pt x="74836" y="666015"/>
                      <a:pt x="89827" y="643601"/>
                      <a:pt x="110836" y="628073"/>
                    </a:cubicBezTo>
                    <a:cubicBezTo>
                      <a:pt x="160969" y="591018"/>
                      <a:pt x="219174" y="565417"/>
                      <a:pt x="267854" y="526473"/>
                    </a:cubicBezTo>
                    <a:cubicBezTo>
                      <a:pt x="508552" y="333915"/>
                      <a:pt x="195409" y="575350"/>
                      <a:pt x="480290" y="387928"/>
                    </a:cubicBezTo>
                    <a:cubicBezTo>
                      <a:pt x="559525" y="335800"/>
                      <a:pt x="634987" y="278127"/>
                      <a:pt x="711200" y="221673"/>
                    </a:cubicBezTo>
                    <a:cubicBezTo>
                      <a:pt x="1054702" y="-32773"/>
                      <a:pt x="879190" y="85050"/>
                      <a:pt x="1006763" y="0"/>
                    </a:cubicBezTo>
                    <a:cubicBezTo>
                      <a:pt x="1000605" y="36946"/>
                      <a:pt x="998580" y="74823"/>
                      <a:pt x="988290" y="110837"/>
                    </a:cubicBezTo>
                    <a:cubicBezTo>
                      <a:pt x="979960" y="139993"/>
                      <a:pt x="964625" y="166704"/>
                      <a:pt x="951345" y="193964"/>
                    </a:cubicBezTo>
                    <a:cubicBezTo>
                      <a:pt x="906118" y="286799"/>
                      <a:pt x="859922" y="379167"/>
                      <a:pt x="812800" y="471055"/>
                    </a:cubicBezTo>
                    <a:cubicBezTo>
                      <a:pt x="798336" y="499260"/>
                      <a:pt x="780188" y="525535"/>
                      <a:pt x="766618" y="554182"/>
                    </a:cubicBezTo>
                    <a:cubicBezTo>
                      <a:pt x="723540" y="645124"/>
                      <a:pt x="712132" y="709691"/>
                      <a:pt x="683490" y="812800"/>
                    </a:cubicBezTo>
                    <a:cubicBezTo>
                      <a:pt x="689648" y="825115"/>
                      <a:pt x="688213" y="850470"/>
                      <a:pt x="701963" y="849746"/>
                    </a:cubicBezTo>
                    <a:cubicBezTo>
                      <a:pt x="768291" y="846255"/>
                      <a:pt x="881652" y="800057"/>
                      <a:pt x="942109" y="757382"/>
                    </a:cubicBezTo>
                    <a:cubicBezTo>
                      <a:pt x="1125741" y="627759"/>
                      <a:pt x="1308504" y="496756"/>
                      <a:pt x="1487054" y="360218"/>
                    </a:cubicBezTo>
                    <a:cubicBezTo>
                      <a:pt x="1566173" y="299715"/>
                      <a:pt x="1562121" y="275916"/>
                      <a:pt x="1625600" y="212437"/>
                    </a:cubicBezTo>
                    <a:cubicBezTo>
                      <a:pt x="1647543" y="190494"/>
                      <a:pt x="1673908" y="174073"/>
                      <a:pt x="1699490" y="157018"/>
                    </a:cubicBezTo>
                    <a:cubicBezTo>
                      <a:pt x="1681318" y="266055"/>
                      <a:pt x="1698039" y="193610"/>
                      <a:pt x="1625600" y="360218"/>
                    </a:cubicBezTo>
                    <a:cubicBezTo>
                      <a:pt x="1574929" y="476760"/>
                      <a:pt x="1586186" y="461123"/>
                      <a:pt x="1496290" y="628073"/>
                    </a:cubicBezTo>
                    <a:cubicBezTo>
                      <a:pt x="1488992" y="641627"/>
                      <a:pt x="1477817" y="652703"/>
                      <a:pt x="1468581" y="665018"/>
                    </a:cubicBezTo>
                    <a:cubicBezTo>
                      <a:pt x="1465502" y="692727"/>
                      <a:pt x="1453877" y="720808"/>
                      <a:pt x="1459345" y="748146"/>
                    </a:cubicBezTo>
                    <a:cubicBezTo>
                      <a:pt x="1461254" y="757693"/>
                      <a:pt x="1477318" y="757382"/>
                      <a:pt x="1487054" y="757382"/>
                    </a:cubicBezTo>
                    <a:cubicBezTo>
                      <a:pt x="1502753" y="757382"/>
                      <a:pt x="1517720" y="750533"/>
                      <a:pt x="1533236" y="748146"/>
                    </a:cubicBezTo>
                    <a:cubicBezTo>
                      <a:pt x="1557769" y="744372"/>
                      <a:pt x="1607127" y="738909"/>
                      <a:pt x="1607127" y="738909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1439">
              <a:off x="8173505" y="3862753"/>
              <a:ext cx="1317590" cy="1333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16088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E19E31B7233E544E95F9EE1BB7975684" ma:contentTypeVersion="0" ma:contentTypeDescription="צור מסמך חדש." ma:contentTypeScope="" ma:versionID="8d753d97b4381dbcf4e7d7f9f211ce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b96a14700672e4b0b3db4558cb78f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DE759A-4C96-4E01-80F2-57EBE3B05A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7977A0-5157-4534-B548-FC410B8BABD5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89C7CF8-A30B-4532-83EB-2732E9FD94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12</Words>
  <Application>Microsoft Office PowerPoint</Application>
  <PresentationFormat>מסך רחב</PresentationFormat>
  <Paragraphs>2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0" baseType="lpstr">
      <vt:lpstr>AdumaFOT Bold</vt:lpstr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IAF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ענוג ג'אני</dc:creator>
  <cp:lastModifiedBy>ענוג ג'אני</cp:lastModifiedBy>
  <cp:revision>22</cp:revision>
  <dcterms:created xsi:type="dcterms:W3CDTF">2022-10-20T06:45:28Z</dcterms:created>
  <dcterms:modified xsi:type="dcterms:W3CDTF">2024-02-27T13:49:23Z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0x010100E19E31B7233E544E95F9EE1BB7975684</vt:lpwstr>
  </property>
</Properties>
</file>