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1F"/>
    <a:srgbClr val="FFDEBD"/>
    <a:srgbClr val="FFCC99"/>
    <a:srgbClr val="D9D9D9"/>
    <a:srgbClr val="7F7F7F"/>
    <a:srgbClr val="FF97FF"/>
    <a:srgbClr val="FFA7FF"/>
    <a:srgbClr val="FFB7FF"/>
    <a:srgbClr val="FFE5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12" autoAdjust="0"/>
    <p:restoredTop sz="94660"/>
  </p:normalViewPr>
  <p:slideViewPr>
    <p:cSldViewPr snapToGrid="0">
      <p:cViewPr>
        <p:scale>
          <a:sx n="75" d="100"/>
          <a:sy n="75" d="100"/>
        </p:scale>
        <p:origin x="235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ED0-15C2-4900-B1A9-3F4CFE2031A0}" type="datetimeFigureOut">
              <a:rPr lang="he-IL" smtClean="0"/>
              <a:t>כ"ג/תשרי/תשפ"ג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9A44-C689-4544-87A8-7C7DFDD906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049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ED0-15C2-4900-B1A9-3F4CFE2031A0}" type="datetimeFigureOut">
              <a:rPr lang="he-IL" smtClean="0"/>
              <a:t>כ"ג/תשרי/תשפ"ג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9A44-C689-4544-87A8-7C7DFDD906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888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ED0-15C2-4900-B1A9-3F4CFE2031A0}" type="datetimeFigureOut">
              <a:rPr lang="he-IL" smtClean="0"/>
              <a:t>כ"ג/תשרי/תשפ"ג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9A44-C689-4544-87A8-7C7DFDD906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32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ED0-15C2-4900-B1A9-3F4CFE2031A0}" type="datetimeFigureOut">
              <a:rPr lang="he-IL" smtClean="0"/>
              <a:t>כ"ג/תשרי/תשפ"ג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9A44-C689-4544-87A8-7C7DFDD906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94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ED0-15C2-4900-B1A9-3F4CFE2031A0}" type="datetimeFigureOut">
              <a:rPr lang="he-IL" smtClean="0"/>
              <a:t>כ"ג/תשרי/תשפ"ג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9A44-C689-4544-87A8-7C7DFDD906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004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ED0-15C2-4900-B1A9-3F4CFE2031A0}" type="datetimeFigureOut">
              <a:rPr lang="he-IL" smtClean="0"/>
              <a:t>כ"ג/תשרי/תשפ"ג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9A44-C689-4544-87A8-7C7DFDD906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618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ED0-15C2-4900-B1A9-3F4CFE2031A0}" type="datetimeFigureOut">
              <a:rPr lang="he-IL" smtClean="0"/>
              <a:t>כ"ג/תשרי/תשפ"ג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9A44-C689-4544-87A8-7C7DFDD906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723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ED0-15C2-4900-B1A9-3F4CFE2031A0}" type="datetimeFigureOut">
              <a:rPr lang="he-IL" smtClean="0"/>
              <a:t>כ"ג/תשרי/תשפ"ג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9A44-C689-4544-87A8-7C7DFDD906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656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ED0-15C2-4900-B1A9-3F4CFE2031A0}" type="datetimeFigureOut">
              <a:rPr lang="he-IL" smtClean="0"/>
              <a:t>כ"ג/תשרי/תשפ"ג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9A44-C689-4544-87A8-7C7DFDD906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947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ED0-15C2-4900-B1A9-3F4CFE2031A0}" type="datetimeFigureOut">
              <a:rPr lang="he-IL" smtClean="0"/>
              <a:t>כ"ג/תשרי/תשפ"ג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9A44-C689-4544-87A8-7C7DFDD906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220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ED0-15C2-4900-B1A9-3F4CFE2031A0}" type="datetimeFigureOut">
              <a:rPr lang="he-IL" smtClean="0"/>
              <a:t>כ"ג/תשרי/תשפ"ג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9A44-C689-4544-87A8-7C7DFDD906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15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BED0-15C2-4900-B1A9-3F4CFE2031A0}" type="datetimeFigureOut">
              <a:rPr lang="he-IL" smtClean="0"/>
              <a:t>כ"ג/תשרי/תשפ"ג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99A44-C689-4544-87A8-7C7DFDD906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201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868680" y="685800"/>
            <a:ext cx="7406640" cy="1485900"/>
          </a:xfrm>
          <a:prstGeom prst="roundRect">
            <a:avLst/>
          </a:prstGeom>
          <a:noFill/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868680" y="6884670"/>
            <a:ext cx="7406640" cy="1485900"/>
          </a:xfrm>
          <a:prstGeom prst="roundRect">
            <a:avLst/>
          </a:prstGeom>
          <a:solidFill>
            <a:srgbClr val="FF5050"/>
          </a:solidFill>
          <a:ln w="190500">
            <a:solidFill>
              <a:srgbClr val="FF505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מעוגל 7"/>
          <p:cNvSpPr/>
          <p:nvPr/>
        </p:nvSpPr>
        <p:spPr>
          <a:xfrm>
            <a:off x="868680" y="3059430"/>
            <a:ext cx="2819102" cy="2933700"/>
          </a:xfrm>
          <a:prstGeom prst="roundRect">
            <a:avLst/>
          </a:prstGeom>
          <a:noFill/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מעוגל 12"/>
          <p:cNvSpPr/>
          <p:nvPr/>
        </p:nvSpPr>
        <p:spPr>
          <a:xfrm>
            <a:off x="5456218" y="3059430"/>
            <a:ext cx="2819102" cy="2933700"/>
          </a:xfrm>
          <a:prstGeom prst="roundRect">
            <a:avLst/>
          </a:prstGeom>
          <a:noFill/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71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868680" y="685800"/>
            <a:ext cx="7406640" cy="1485900"/>
          </a:xfrm>
          <a:prstGeom prst="roundRect">
            <a:avLst/>
          </a:prstGeom>
          <a:noFill/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868680" y="6884670"/>
            <a:ext cx="7406640" cy="1485900"/>
          </a:xfrm>
          <a:prstGeom prst="roundRect">
            <a:avLst/>
          </a:prstGeom>
          <a:noFill/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מעוגל 7"/>
          <p:cNvSpPr/>
          <p:nvPr/>
        </p:nvSpPr>
        <p:spPr>
          <a:xfrm>
            <a:off x="868680" y="3059430"/>
            <a:ext cx="2819102" cy="2933700"/>
          </a:xfrm>
          <a:prstGeom prst="roundRect">
            <a:avLst/>
          </a:prstGeom>
          <a:solidFill>
            <a:srgbClr val="4EE868"/>
          </a:solidFill>
          <a:ln w="190500">
            <a:solidFill>
              <a:srgbClr val="4EE86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מעוגל 12"/>
          <p:cNvSpPr/>
          <p:nvPr/>
        </p:nvSpPr>
        <p:spPr>
          <a:xfrm>
            <a:off x="5456218" y="3059430"/>
            <a:ext cx="2819102" cy="2933700"/>
          </a:xfrm>
          <a:prstGeom prst="roundRect">
            <a:avLst/>
          </a:prstGeom>
          <a:noFill/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95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868680" y="685800"/>
            <a:ext cx="7406640" cy="1485900"/>
          </a:xfrm>
          <a:prstGeom prst="roundRect">
            <a:avLst/>
          </a:prstGeom>
          <a:noFill/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868680" y="6884670"/>
            <a:ext cx="7406640" cy="1485900"/>
          </a:xfrm>
          <a:prstGeom prst="roundRect">
            <a:avLst/>
          </a:prstGeom>
          <a:noFill/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מעוגל 7"/>
          <p:cNvSpPr/>
          <p:nvPr/>
        </p:nvSpPr>
        <p:spPr>
          <a:xfrm>
            <a:off x="868680" y="3059430"/>
            <a:ext cx="2819102" cy="2933700"/>
          </a:xfrm>
          <a:prstGeom prst="roundRect">
            <a:avLst/>
          </a:prstGeom>
          <a:noFill/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מעוגל 12"/>
          <p:cNvSpPr/>
          <p:nvPr/>
        </p:nvSpPr>
        <p:spPr>
          <a:xfrm>
            <a:off x="5456218" y="3059430"/>
            <a:ext cx="2819102" cy="2933700"/>
          </a:xfrm>
          <a:prstGeom prst="roundRect">
            <a:avLst/>
          </a:prstGeom>
          <a:solidFill>
            <a:srgbClr val="379BFF"/>
          </a:solidFill>
          <a:ln w="190500">
            <a:solidFill>
              <a:srgbClr val="379BFF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3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868680" y="685800"/>
            <a:ext cx="7406640" cy="1485900"/>
          </a:xfrm>
          <a:prstGeom prst="roundRect">
            <a:avLst/>
          </a:prstGeom>
          <a:noFill/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868680" y="6884670"/>
            <a:ext cx="7406640" cy="1485900"/>
          </a:xfrm>
          <a:prstGeom prst="roundRect">
            <a:avLst/>
          </a:prstGeom>
          <a:noFill/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מעוגל 7"/>
          <p:cNvSpPr/>
          <p:nvPr/>
        </p:nvSpPr>
        <p:spPr>
          <a:xfrm>
            <a:off x="868680" y="3059430"/>
            <a:ext cx="2819102" cy="2933700"/>
          </a:xfrm>
          <a:prstGeom prst="roundRect">
            <a:avLst/>
          </a:prstGeom>
          <a:solidFill>
            <a:srgbClr val="FF8F1F"/>
          </a:solidFill>
          <a:ln w="190500">
            <a:solidFill>
              <a:srgbClr val="FF8F1F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מעוגל 12"/>
          <p:cNvSpPr/>
          <p:nvPr/>
        </p:nvSpPr>
        <p:spPr>
          <a:xfrm>
            <a:off x="5456218" y="3059430"/>
            <a:ext cx="2819102" cy="2933700"/>
          </a:xfrm>
          <a:prstGeom prst="roundRect">
            <a:avLst/>
          </a:prstGeom>
          <a:solidFill>
            <a:srgbClr val="FF8F1F"/>
          </a:solidFill>
          <a:ln w="190500">
            <a:solidFill>
              <a:srgbClr val="FF8F1F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67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868680" y="685800"/>
            <a:ext cx="7406640" cy="1485900"/>
          </a:xfrm>
          <a:prstGeom prst="roundRect">
            <a:avLst/>
          </a:prstGeom>
          <a:solidFill>
            <a:srgbClr val="FDF81C"/>
          </a:solidFill>
          <a:ln w="190500">
            <a:solidFill>
              <a:srgbClr val="FDF81C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868680" y="6884670"/>
            <a:ext cx="7406640" cy="1485900"/>
          </a:xfrm>
          <a:prstGeom prst="roundRect">
            <a:avLst/>
          </a:prstGeom>
          <a:noFill/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מעוגל 7"/>
          <p:cNvSpPr/>
          <p:nvPr/>
        </p:nvSpPr>
        <p:spPr>
          <a:xfrm>
            <a:off x="868680" y="3059430"/>
            <a:ext cx="2819102" cy="2933700"/>
          </a:xfrm>
          <a:prstGeom prst="roundRect">
            <a:avLst/>
          </a:prstGeom>
          <a:noFill/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מעוגל 12"/>
          <p:cNvSpPr/>
          <p:nvPr/>
        </p:nvSpPr>
        <p:spPr>
          <a:xfrm>
            <a:off x="5456218" y="3059430"/>
            <a:ext cx="2819102" cy="2933700"/>
          </a:xfrm>
          <a:prstGeom prst="roundRect">
            <a:avLst/>
          </a:prstGeom>
          <a:noFill/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04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868680" y="685800"/>
            <a:ext cx="7406640" cy="1485900"/>
          </a:xfrm>
          <a:prstGeom prst="roundRect">
            <a:avLst/>
          </a:prstGeom>
          <a:solidFill>
            <a:srgbClr val="FF97FF"/>
          </a:solidFill>
          <a:ln w="190500">
            <a:solidFill>
              <a:srgbClr val="FF97FF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868680" y="6884670"/>
            <a:ext cx="7406640" cy="1485900"/>
          </a:xfrm>
          <a:prstGeom prst="roundRect">
            <a:avLst/>
          </a:prstGeom>
          <a:solidFill>
            <a:srgbClr val="FF97FF"/>
          </a:solidFill>
          <a:ln w="190500">
            <a:solidFill>
              <a:srgbClr val="FF97FF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מעוגל 7"/>
          <p:cNvSpPr/>
          <p:nvPr/>
        </p:nvSpPr>
        <p:spPr>
          <a:xfrm>
            <a:off x="868680" y="3059430"/>
            <a:ext cx="2819102" cy="2933700"/>
          </a:xfrm>
          <a:prstGeom prst="roundRect">
            <a:avLst/>
          </a:prstGeom>
          <a:solidFill>
            <a:srgbClr val="FF97FF"/>
          </a:solidFill>
          <a:ln w="190500">
            <a:solidFill>
              <a:srgbClr val="FF97FF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מעוגל 12"/>
          <p:cNvSpPr/>
          <p:nvPr/>
        </p:nvSpPr>
        <p:spPr>
          <a:xfrm>
            <a:off x="5456218" y="3059430"/>
            <a:ext cx="2819102" cy="2933700"/>
          </a:xfrm>
          <a:prstGeom prst="roundRect">
            <a:avLst/>
          </a:prstGeom>
          <a:solidFill>
            <a:srgbClr val="FF97FF"/>
          </a:solidFill>
          <a:ln w="190500">
            <a:solidFill>
              <a:srgbClr val="FF97FF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49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868680" y="685800"/>
            <a:ext cx="7406640" cy="14859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868680" y="6884670"/>
            <a:ext cx="7406640" cy="14859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מעוגל 7"/>
          <p:cNvSpPr/>
          <p:nvPr/>
        </p:nvSpPr>
        <p:spPr>
          <a:xfrm>
            <a:off x="868680" y="3059430"/>
            <a:ext cx="2819102" cy="29337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מעוגל 12"/>
          <p:cNvSpPr/>
          <p:nvPr/>
        </p:nvSpPr>
        <p:spPr>
          <a:xfrm>
            <a:off x="5456218" y="3059430"/>
            <a:ext cx="2819102" cy="29337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3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E19E31B7233E544E95F9EE1BB7975684" ma:contentTypeVersion="0" ma:contentTypeDescription="צור מסמך חדש." ma:contentTypeScope="" ma:versionID="8d753d97b4381dbcf4e7d7f9f211ce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b96a14700672e4b0b3db4558cb78f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9a7b6b9d-1cbd-4e7d-8c28-39cec4014c27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2D30CC-1BD6-4D9C-B206-06A80A6AEC3E}"/>
</file>

<file path=customXml/itemProps2.xml><?xml version="1.0" encoding="utf-8"?>
<ds:datastoreItem xmlns:ds="http://schemas.openxmlformats.org/officeDocument/2006/customXml" ds:itemID="{A8E38341-9F7B-4569-AA0A-288B76EFB082}"/>
</file>

<file path=customXml/itemProps3.xml><?xml version="1.0" encoding="utf-8"?>
<ds:datastoreItem xmlns:ds="http://schemas.openxmlformats.org/officeDocument/2006/customXml" ds:itemID="{CD29E0B9-E0B6-4457-A172-5FB5593A3DF6}"/>
</file>

<file path=customXml/itemProps4.xml><?xml version="1.0" encoding="utf-8"?>
<ds:datastoreItem xmlns:ds="http://schemas.openxmlformats.org/officeDocument/2006/customXml" ds:itemID="{CB81AB8E-18E7-4442-A35E-4A88B96EAC1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מותאם אישית</PresentationFormat>
  <Paragraphs>0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IAF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יובל הלאלי</dc:creator>
  <cp:lastModifiedBy>ענוג ג'אני</cp:lastModifiedBy>
  <cp:revision>4</cp:revision>
  <dcterms:created xsi:type="dcterms:W3CDTF">2022-06-16T09:24:13Z</dcterms:created>
  <dcterms:modified xsi:type="dcterms:W3CDTF">2022-10-18T08:16:39Z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-150307846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s9069628@IAF.IDF.IL</vt:lpwstr>
  </property>
  <property fmtid="{D5CDD505-2E9C-101B-9397-08002B2CF9AE}" pid="6" name="_AuthorEmailDisplayName">
    <vt:lpwstr>לה"א/תוה"ד/תחום נמ"י/מדריכה מטמיעה יובל הלאלי  -</vt:lpwstr>
  </property>
  <property fmtid="{D5CDD505-2E9C-101B-9397-08002B2CF9AE}" pid="7" name="ContentTypeId">
    <vt:lpwstr>0x010100E19E31B7233E544E95F9EE1BB7975684</vt:lpwstr>
  </property>
</Properties>
</file>