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68" r:id="rId3"/>
    <p:sldId id="257" r:id="rId4"/>
    <p:sldId id="258" r:id="rId5"/>
    <p:sldId id="264" r:id="rId6"/>
    <p:sldId id="259" r:id="rId7"/>
    <p:sldId id="263" r:id="rId8"/>
    <p:sldId id="260" r:id="rId9"/>
    <p:sldId id="267" r:id="rId10"/>
    <p:sldId id="261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7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0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36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7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0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74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1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0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7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4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9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9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7F9D6B-D142-4339-80A7-2FAF699C046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3AF9-99B9-4D9C-A189-B8C315DB64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5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ocket.html#socket.SOCK_DGRAM" TargetMode="External"/><Relationship Id="rId2" Type="http://schemas.openxmlformats.org/officeDocument/2006/relationships/hyperlink" Target="https://docs.python.org/3/library/socket.html#socket.SOCK_STRE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ocketserver.html#socketserver.BaseServer" TargetMode="External"/><Relationship Id="rId2" Type="http://schemas.openxmlformats.org/officeDocument/2006/relationships/hyperlink" Target="https://docs.python.org/3/library/socketserver.html#socketserver.BaseServer.get_requ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tic.com/modules/socket/connect" TargetMode="External"/><Relationship Id="rId4" Type="http://schemas.openxmlformats.org/officeDocument/2006/relationships/hyperlink" Target="https://pythontic.com/modules/socket/introduc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1EF9-90ED-1212-6162-9F620E21F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IMPLIMENTATION.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DDF2-1F2C-3AB9-F4F0-34AEA24EF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45350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0640-DF10-B1DB-4787-A2D65F34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FD9B0-892C-AE95-B35C-7A5A93768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" y="997527"/>
            <a:ext cx="9268691" cy="5569528"/>
          </a:xfrm>
        </p:spPr>
      </p:pic>
    </p:spTree>
    <p:extLst>
      <p:ext uri="{BB962C8B-B14F-4D97-AF65-F5344CB8AC3E}">
        <p14:creationId xmlns:p14="http://schemas.microsoft.com/office/powerpoint/2010/main" val="355599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DC58-4601-4D94-E382-C0D7DF55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837816" cy="898100"/>
          </a:xfrm>
        </p:spPr>
        <p:txBody>
          <a:bodyPr/>
          <a:lstStyle/>
          <a:p>
            <a:r>
              <a:rPr lang="en-US" dirty="0"/>
              <a:t>Steps explained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D8ACF9-4254-15BF-6021-3E6D3DCB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socket object:</a:t>
            </a:r>
          </a:p>
          <a:p>
            <a:endParaRPr lang="en-US" dirty="0"/>
          </a:p>
          <a:p>
            <a:r>
              <a:rPr lang="en-US" dirty="0"/>
              <a:t>socket.socket(socket . AF_INET, socket.SOCK_STREAM) creates a new socket object using IPv4 (AF_INET) and TCP (SOCK_STREAM).</a:t>
            </a:r>
          </a:p>
          <a:p>
            <a:r>
              <a:rPr lang="en-US" dirty="0"/>
              <a:t>Bind the socket to a specific address and port:</a:t>
            </a:r>
          </a:p>
          <a:p>
            <a:endParaRPr lang="en-US" dirty="0"/>
          </a:p>
          <a:p>
            <a:r>
              <a:rPr lang="en-US" dirty="0"/>
              <a:t>Server _ address = ('localhost', 12345) defines the server's address and port number.</a:t>
            </a:r>
          </a:p>
          <a:p>
            <a:r>
              <a:rPr lang="en-US" dirty="0"/>
              <a:t>Server _ socket . bind(server _ address) binds the server socket to the specified address.</a:t>
            </a:r>
          </a:p>
          <a:p>
            <a:r>
              <a:rPr lang="en-US" dirty="0"/>
              <a:t>Listen for incoming connections:</a:t>
            </a:r>
          </a:p>
        </p:txBody>
      </p:sp>
    </p:spTree>
    <p:extLst>
      <p:ext uri="{BB962C8B-B14F-4D97-AF65-F5344CB8AC3E}">
        <p14:creationId xmlns:p14="http://schemas.microsoft.com/office/powerpoint/2010/main" val="42956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0928-48A7-EB0C-E41F-A8E8051B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03" y="899527"/>
            <a:ext cx="9703233" cy="511680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Server _ socket . listen(1) makes the server listen for incoming connections. The argument specifies the maximum number of queued connections.</a:t>
            </a:r>
          </a:p>
          <a:p>
            <a:r>
              <a:rPr lang="en-US" dirty="0"/>
              <a:t>Accept a connection:</a:t>
            </a:r>
          </a:p>
          <a:p>
            <a:endParaRPr lang="en-US" dirty="0"/>
          </a:p>
          <a:p>
            <a:r>
              <a:rPr lang="en-US" dirty="0"/>
              <a:t>Client _ socket, client _ address = server_socket.accept() accepts an incoming connection. It returns a new socket representing the connection and the address of the client.</a:t>
            </a:r>
          </a:p>
          <a:p>
            <a:r>
              <a:rPr lang="en-US" dirty="0"/>
              <a:t>Receive and send data:</a:t>
            </a:r>
          </a:p>
          <a:p>
            <a:endParaRPr lang="en-US" dirty="0"/>
          </a:p>
          <a:p>
            <a:r>
              <a:rPr lang="en-US" dirty="0"/>
              <a:t>data = client _ socket . recv(1024) receives data from the client (up to 1024 bytes).</a:t>
            </a:r>
          </a:p>
          <a:p>
            <a:r>
              <a:rPr lang="en-US" dirty="0"/>
              <a:t>Client _ socket . send(message _ to _ send . encode('utf-8')) sends a message to the client.</a:t>
            </a:r>
          </a:p>
          <a:p>
            <a:r>
              <a:rPr lang="en-US" dirty="0"/>
              <a:t>Close the connection:</a:t>
            </a:r>
          </a:p>
          <a:p>
            <a:endParaRPr lang="en-US" dirty="0"/>
          </a:p>
          <a:p>
            <a:r>
              <a:rPr lang="en-US" dirty="0"/>
              <a:t>Client _ socket . close() and server _ socket . close() close the client and server sockets,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0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B0E1-1E48-CB89-0EF8-F57CA9D3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131B-E3F0-DE01-9022-9BFA922D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287"/>
            <a:ext cx="8596668" cy="435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a computer is a client, a server, or both, is determined by the nature of the application that requires the service functions.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single computer can run a web server and file server software at the same time to serve different data to clients making different kinds of requests.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END…</a:t>
            </a:r>
          </a:p>
        </p:txBody>
      </p:sp>
    </p:spTree>
    <p:extLst>
      <p:ext uri="{BB962C8B-B14F-4D97-AF65-F5344CB8AC3E}">
        <p14:creationId xmlns:p14="http://schemas.microsoft.com/office/powerpoint/2010/main" val="244654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1B3F-BF92-E49D-6CFF-94EBF241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0837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7E83-573D-3763-C154-FB064850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Joel Nganga  SCT212-0578/2022</a:t>
            </a:r>
          </a:p>
          <a:p>
            <a:r>
              <a:rPr lang="en-US" dirty="0"/>
              <a:t>Stephen Kariuki SCT212-0527/2022</a:t>
            </a:r>
          </a:p>
          <a:p>
            <a:r>
              <a:rPr lang="en-US" dirty="0"/>
              <a:t>Anold Macharia SCT212-0727/2022</a:t>
            </a:r>
          </a:p>
          <a:p>
            <a:r>
              <a:rPr lang="en-US" dirty="0"/>
              <a:t>Fidelity Kathure SCT212-0718/2022</a:t>
            </a:r>
          </a:p>
          <a:p>
            <a:r>
              <a:rPr lang="en-US" dirty="0"/>
              <a:t>Fredrick Mbai SCT212-0146/2022</a:t>
            </a:r>
          </a:p>
        </p:txBody>
      </p:sp>
    </p:spTree>
    <p:extLst>
      <p:ext uri="{BB962C8B-B14F-4D97-AF65-F5344CB8AC3E}">
        <p14:creationId xmlns:p14="http://schemas.microsoft.com/office/powerpoint/2010/main" val="209198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CCB9-DCA9-6C05-C4B0-BB1E0564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4" y="434781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CLIENT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51B7-BBB7-A00D-5554-CB1E72EB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8" y="15335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client-server model is a networking computing system design that illustrates a relationship between two or more computers, where the client computers request and receive services or resources from a powerful centralized server computer. It describes a specific way devices access the information you store in servers.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LIENT-SERVER ARCHITECTURE. Client-server architecture is a… | by Nitya  Priya | Medium">
            <a:extLst>
              <a:ext uri="{FF2B5EF4-FFF2-40B4-BE49-F238E27FC236}">
                <a16:creationId xmlns:a16="http://schemas.microsoft.com/office/drawing/2014/main" id="{4FAB4859-C546-2F04-D89F-EB234C1C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24" y="3429000"/>
            <a:ext cx="3690602" cy="24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4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7DEF-EE18-4737-755B-7D8289E2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client server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7E61-D485-CBC4-12B5-88E8FD2E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20" y="1736046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network is the medium through which clients access resources and services from a central computer, via either a LAN and  a WAN, such as the internet.it also stores data, manage/provide resources, and control user access (server).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unique server may be employed for the sole purpose of awaiting client requests, at which point the network connection is initiated until the client request has been fulfilled.</a:t>
            </a:r>
          </a:p>
        </p:txBody>
      </p:sp>
    </p:spTree>
    <p:extLst>
      <p:ext uri="{BB962C8B-B14F-4D97-AF65-F5344CB8AC3E}">
        <p14:creationId xmlns:p14="http://schemas.microsoft.com/office/powerpoint/2010/main" val="54219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F45D-1168-5CE3-EC28-245CB70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CLIENT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6FA5-A0AD-C5FC-92BF-015890BF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Lucida Grande"/>
              </a:rPr>
              <a:t>Sockets can be configured to act as a </a:t>
            </a:r>
            <a:r>
              <a:rPr lang="en-US" b="0" i="1" dirty="0">
                <a:solidFill>
                  <a:schemeClr val="bg1"/>
                </a:solidFill>
                <a:effectLst/>
                <a:latin typeface="Lucida Grande"/>
              </a:rPr>
              <a:t>server</a:t>
            </a:r>
            <a:r>
              <a:rPr lang="en-US" b="0" i="0" dirty="0">
                <a:solidFill>
                  <a:schemeClr val="bg1"/>
                </a:solidFill>
                <a:effectLst/>
                <a:latin typeface="Lucida Grande"/>
              </a:rPr>
              <a:t> and listen for incoming messages, or connect to other applications as a </a:t>
            </a:r>
            <a:r>
              <a:rPr lang="en-US" b="0" i="1" dirty="0">
                <a:solidFill>
                  <a:schemeClr val="bg1"/>
                </a:solidFill>
                <a:effectLst/>
                <a:latin typeface="Lucida Grande"/>
              </a:rPr>
              <a:t>client</a:t>
            </a:r>
            <a:r>
              <a:rPr lang="en-US" b="0" i="0" dirty="0">
                <a:solidFill>
                  <a:schemeClr val="bg1"/>
                </a:solidFill>
                <a:effectLst/>
                <a:latin typeface="Lucida Grande"/>
              </a:rPr>
              <a:t>. After both ends of a TCP/IP socket are connected, communication is bi-directional.</a:t>
            </a:r>
            <a:endParaRPr lang="en-US" dirty="0">
              <a:solidFill>
                <a:schemeClr val="bg1"/>
              </a:solidFill>
              <a:latin typeface="Lucida Grand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Lucida Grande"/>
              </a:rPr>
              <a:t>This sample program, based on the one in the standard library documentation, receives incoming messages and echoes them back to the sender. It starts by creating a TCP/IP socket. For example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socket</a:t>
            </a:r>
            <a:endParaRPr lang="en-US" altLang="en-US" sz="1600" dirty="0">
              <a:solidFill>
                <a:schemeClr val="bg1"/>
              </a:solidFill>
              <a:latin typeface="Arial Unicode MS"/>
            </a:endParaRP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Data is read from the connection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recv()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and transmitted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sendall(),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just as in the server.</a:t>
            </a:r>
            <a:endParaRPr lang="en-US" alt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When communication with a client is finished, the connection needs to be cleaned up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close()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12657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58F-CC34-AAD7-A71F-DAB53EC9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E45D-2B32-663A-E474-4BD8CF85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19" y="1488613"/>
            <a:ext cx="9456335" cy="51734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numerical identifier that uniquely identifies a 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is running on a device and handles 	particular network communications: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we run a server we need to pick a port that we’re 	going to run it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Sockets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Sockets and the socket API are used to send messages across a network. They provide a form of inter-process communication (IPC). The network can be a logical, local network to the computer, or one that's physically connected to an external network, with its own connections to other networks.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socket_type</a:t>
            </a:r>
            <a:endParaRPr lang="en-US" b="1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type of socket used by the server; </a:t>
            </a:r>
            <a:r>
              <a:rPr lang="en-US" u="none" strike="noStrike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socket.SOCK_STRE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socket.SOCK_STREAM</a:t>
            </a: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u="none" strike="noStrike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socket.SOCK_DGR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socket.SOCK_DGRAM</a:t>
            </a: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are two 	common values.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server_address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on which the server is listening. The format of addresses varies depending on the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 family.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Server_close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Clean up the server. May be overridden.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2038-4847-5BB6-4F1C-1CAA03C6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3F1E-4B45-621A-C5CB-653B2F2C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458686"/>
            <a:ext cx="9383486" cy="539931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lient address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Client address returned by </a:t>
            </a:r>
            <a:r>
              <a:rPr lang="en-US" alt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socketserver.BaseServer.get_requ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BaseServer.get_request()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erver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socketserver.BaseSer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Base 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 used for handling the request.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bind()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of Python's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socket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assigns an 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 address 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port number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 socket instance.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bind()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is used when a socket needs to be made a server socket.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server programs listen on published ports, it is required that a 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 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be assigned explicitly to a server socket.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client programs, it is not required to bind the socket explicitly to a port. The 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of the operating system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takes care of assigning the source IP and a 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temporary port number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client socket can use the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connect()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method, after the socket creation is complete to contact the server socket.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7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EC09-C74E-D282-B199-B4A93BBD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68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CLIENT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ECDD7E-8610-3DC3-9D28-DB897BD59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6356"/>
            <a:ext cx="9944100" cy="5684816"/>
          </a:xfrm>
        </p:spPr>
      </p:pic>
    </p:spTree>
    <p:extLst>
      <p:ext uri="{BB962C8B-B14F-4D97-AF65-F5344CB8AC3E}">
        <p14:creationId xmlns:p14="http://schemas.microsoft.com/office/powerpoint/2010/main" val="31242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B2C3-BED7-4B4D-3704-D7990115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0100"/>
            <a:ext cx="9630497" cy="54482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a socket object:</a:t>
            </a:r>
          </a:p>
          <a:p>
            <a:endParaRPr lang="en-US" dirty="0"/>
          </a:p>
          <a:p>
            <a:r>
              <a:rPr lang="en-US" dirty="0"/>
              <a:t>Same as in the server, socket.socket(socket . AF_ INET, socket.SOCK_STREAM) creates a new socket object using IPv4 (AF_INET) and TCP (SOCK_STREAM).</a:t>
            </a:r>
          </a:p>
          <a:p>
            <a:r>
              <a:rPr lang="en-US" dirty="0"/>
              <a:t>Connect to the server:</a:t>
            </a:r>
          </a:p>
          <a:p>
            <a:endParaRPr lang="en-US" dirty="0"/>
          </a:p>
          <a:p>
            <a:r>
              <a:rPr lang="en-US" dirty="0"/>
              <a:t>Client _ socket. connect (server _ address) connects the client socket to the specified server address.</a:t>
            </a:r>
          </a:p>
          <a:p>
            <a:r>
              <a:rPr lang="en-US" dirty="0"/>
              <a:t>Send data to the server:</a:t>
            </a:r>
          </a:p>
          <a:p>
            <a:endParaRPr lang="en-US" dirty="0"/>
          </a:p>
          <a:p>
            <a:r>
              <a:rPr lang="en-US" dirty="0"/>
              <a:t>Client _ socket . send(message _ to_ send . encode('utf-8')) sends a message to the server.</a:t>
            </a:r>
          </a:p>
          <a:p>
            <a:r>
              <a:rPr lang="en-US" dirty="0"/>
              <a:t>Receive data from the server:</a:t>
            </a:r>
          </a:p>
          <a:p>
            <a:endParaRPr lang="en-US" dirty="0"/>
          </a:p>
          <a:p>
            <a:r>
              <a:rPr lang="en-US" dirty="0"/>
              <a:t>data = client_socket.recv(1024) receives data from the server.</a:t>
            </a:r>
          </a:p>
          <a:p>
            <a:r>
              <a:rPr lang="en-US" dirty="0"/>
              <a:t>Close the connection:</a:t>
            </a:r>
          </a:p>
          <a:p>
            <a:endParaRPr lang="en-US" dirty="0"/>
          </a:p>
          <a:p>
            <a:r>
              <a:rPr lang="en-US" dirty="0"/>
              <a:t>Client _ socket. close() closes the client socket.</a:t>
            </a:r>
          </a:p>
        </p:txBody>
      </p:sp>
    </p:spTree>
    <p:extLst>
      <p:ext uri="{BB962C8B-B14F-4D97-AF65-F5344CB8AC3E}">
        <p14:creationId xmlns:p14="http://schemas.microsoft.com/office/powerpoint/2010/main" val="2897018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1042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Unicode MS</vt:lpstr>
      <vt:lpstr>Century Gothic</vt:lpstr>
      <vt:lpstr>Lucida Grande</vt:lpstr>
      <vt:lpstr>Times New Roman</vt:lpstr>
      <vt:lpstr>ui-monospace</vt:lpstr>
      <vt:lpstr>Wingdings</vt:lpstr>
      <vt:lpstr>Wingdings 3</vt:lpstr>
      <vt:lpstr>Ion</vt:lpstr>
      <vt:lpstr>CLIENT SERVER IMPLIMENTATION.</vt:lpstr>
      <vt:lpstr>Group members</vt:lpstr>
      <vt:lpstr>WHAT IS A CLIENT SERVER </vt:lpstr>
      <vt:lpstr>What is a client server network</vt:lpstr>
      <vt:lpstr>CLIENT SERVER </vt:lpstr>
      <vt:lpstr>CODE DEFINITION</vt:lpstr>
      <vt:lpstr>CODE DEFINITION</vt:lpstr>
      <vt:lpstr>CLIENT CODE</vt:lpstr>
      <vt:lpstr>PowerPoint Presentation</vt:lpstr>
      <vt:lpstr>SERVER CODE</vt:lpstr>
      <vt:lpstr>Steps explained 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MODEL</dc:title>
  <dc:creator>Gertrude Kinuthia</dc:creator>
  <cp:lastModifiedBy>garvey ndungu</cp:lastModifiedBy>
  <cp:revision>44</cp:revision>
  <dcterms:created xsi:type="dcterms:W3CDTF">2023-11-27T12:43:47Z</dcterms:created>
  <dcterms:modified xsi:type="dcterms:W3CDTF">2023-11-30T10:34:44Z</dcterms:modified>
</cp:coreProperties>
</file>