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434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0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9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6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5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3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7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9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FEBB2-B7A9-2D3B-7877-B5EEDFC0C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IN" dirty="0"/>
              <a:t>Employee Performance Analysis </a:t>
            </a:r>
            <a:r>
              <a:rPr lang="en-US" dirty="0"/>
              <a:t>Using Excel for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D75C3-9D19-B97B-DCA4-E28F10064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5291190"/>
            <a:ext cx="5068121" cy="121235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i="1" dirty="0"/>
              <a:t> Name- </a:t>
            </a:r>
            <a:r>
              <a:rPr lang="en-US" b="1" i="1" dirty="0" err="1"/>
              <a:t>Anoli</a:t>
            </a:r>
            <a:r>
              <a:rPr lang="en-US" b="1" i="1" dirty="0"/>
              <a:t> R</a:t>
            </a:r>
          </a:p>
          <a:p>
            <a:pPr algn="l"/>
            <a:r>
              <a:rPr lang="en-US" b="1" i="1" dirty="0"/>
              <a:t> Register num 312205384</a:t>
            </a:r>
          </a:p>
          <a:p>
            <a:pPr algn="l"/>
            <a:r>
              <a:rPr lang="en-US" b="1" i="1" dirty="0"/>
              <a:t> Sridevi arts and science college, </a:t>
            </a:r>
            <a:r>
              <a:rPr lang="en-US" b="1" i="1" dirty="0" err="1"/>
              <a:t>Ponneri</a:t>
            </a:r>
            <a:r>
              <a:rPr lang="en-US" b="1" i="1" dirty="0"/>
              <a:t> Department- Commerce</a:t>
            </a:r>
            <a:endParaRPr lang="en-IN" b="1" i="1" dirty="0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2534F485-BCE0-1427-78A6-27111CF0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26" r="26511" b="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1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91F4FBE-6DAE-E4BE-6AF2-BBFD6F3C53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17904" y="3704427"/>
            <a:ext cx="10342768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Over Time: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Analyzing trends over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Functions: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of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FORECAST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line charts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22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86E3-4949-A3CA-1EAF-AEE461FD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Performance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Analysis:</a:t>
            </a:r>
            <a:r>
              <a:rPr lang="en-US" dirty="0"/>
              <a:t> Distribution of performance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Visuals:</a:t>
            </a:r>
            <a:r>
              <a:rPr lang="en-US" dirty="0"/>
              <a:t> Bell curves, scatter plots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Excel Tools:</a:t>
            </a:r>
            <a:r>
              <a:rPr lang="en-US" dirty="0"/>
              <a:t> Frequency distribution, histogram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94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B38CFB6-DBA1-600D-FEE5-5F2021953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2421" y="2831437"/>
            <a:ext cx="1035790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High Performers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Criteria: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makes an employee a high performer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Techniques: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Highlighting top performers using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PERCENTILE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2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99B3F7C-7C21-DEC9-D503-AE0B0F5062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17904" y="3612094"/>
            <a:ext cx="1014232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Areas of Improvement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Areas where employees need improvement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Functions: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AVERAGEIF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8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D64F-FAD6-32F0-549E-49EC9F37A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Actionable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Recommendations:</a:t>
            </a:r>
            <a:r>
              <a:rPr lang="en-US" dirty="0"/>
              <a:t> Based on the analysis, what actions should be taken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Excel Usage:</a:t>
            </a:r>
            <a:r>
              <a:rPr lang="en-US" dirty="0"/>
              <a:t> How Excel helps in making data-driven decisions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606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7E5C8-775F-BEC9-6FE2-CE0A69DD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Summary:</a:t>
            </a:r>
            <a:r>
              <a:rPr lang="en-US" dirty="0"/>
              <a:t> Recap of the key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Next Steps:</a:t>
            </a:r>
            <a:r>
              <a:rPr lang="en-US" dirty="0"/>
              <a:t> Suggested actions or follow-up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Q&amp;A:</a:t>
            </a:r>
            <a:r>
              <a:rPr lang="en-US" dirty="0"/>
              <a:t> Invite questions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86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FD56-ADA0-EC55-4D65-413970643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References &amp; Acknowledgments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References:</a:t>
            </a:r>
            <a:r>
              <a:rPr lang="en-US" dirty="0"/>
              <a:t> Any external sources or tools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Acknowledgments:</a:t>
            </a:r>
            <a:r>
              <a:rPr lang="en-US" dirty="0"/>
              <a:t> Mention anyone who helped with the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83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8BD45D-BA58-014C-10F9-8F3A75A83DC4}"/>
              </a:ext>
            </a:extLst>
          </p:cNvPr>
          <p:cNvSpPr txBox="1"/>
          <p:nvPr/>
        </p:nvSpPr>
        <p:spPr>
          <a:xfrm>
            <a:off x="1325365" y="2831404"/>
            <a:ext cx="945222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Introduction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3200" b="1" dirty="0"/>
              <a:t>Overview:</a:t>
            </a:r>
            <a:r>
              <a:rPr lang="en-US" sz="3200" dirty="0"/>
              <a:t> Importance of employee performance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Objectives:</a:t>
            </a:r>
            <a:r>
              <a:rPr lang="en-US" sz="3200" dirty="0"/>
              <a:t> What the analysis aims to achieve</a:t>
            </a:r>
          </a:p>
        </p:txBody>
      </p:sp>
    </p:spTree>
    <p:extLst>
      <p:ext uri="{BB962C8B-B14F-4D97-AF65-F5344CB8AC3E}">
        <p14:creationId xmlns:p14="http://schemas.microsoft.com/office/powerpoint/2010/main" val="163459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D3AA9C-B1E8-F69D-59CB-580C5BFCA12B}"/>
              </a:ext>
            </a:extLst>
          </p:cNvPr>
          <p:cNvSpPr txBox="1"/>
          <p:nvPr/>
        </p:nvSpPr>
        <p:spPr>
          <a:xfrm>
            <a:off x="1243173" y="2143439"/>
            <a:ext cx="790168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Data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Sources:</a:t>
            </a:r>
            <a:r>
              <a:rPr lang="en-US" sz="2800" dirty="0"/>
              <a:t> Where the performance data is coming from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Data Types:</a:t>
            </a:r>
            <a:r>
              <a:rPr lang="en-US" sz="2800" dirty="0"/>
              <a:t> What kind of data is collected (e.g., sales figures, customer feedback, attendance)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Excel Sheet Overview:</a:t>
            </a:r>
            <a:r>
              <a:rPr lang="en-US" sz="2800" dirty="0"/>
              <a:t> Brief on how data is structured in Excel</a:t>
            </a:r>
          </a:p>
        </p:txBody>
      </p:sp>
    </p:spTree>
    <p:extLst>
      <p:ext uri="{BB962C8B-B14F-4D97-AF65-F5344CB8AC3E}">
        <p14:creationId xmlns:p14="http://schemas.microsoft.com/office/powerpoint/2010/main" val="90356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F378894-DE56-4B20-0A63-06F43826F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17904" y="3119652"/>
            <a:ext cx="9733755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and Preparation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Cleaning Process: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Steps taken to clean the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removing duplicates, handling missing values)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Functions Used: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Mention key Excel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like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VLOOKUP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CLEAN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2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824999A-9531-523C-DC10-E82B402420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17904" y="3273540"/>
            <a:ext cx="932018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Performance Indicators (KPIs)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KPIs Defined: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metrics are being used to evaluate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Formulas: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Formulas used to calculate these KPIs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AVERAGE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3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48961-C7D2-2A3A-DBEE-76F2E97F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Employee Performance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Overview:</a:t>
            </a:r>
            <a:r>
              <a:rPr lang="en-US" dirty="0"/>
              <a:t> How to create a dashboard in Excel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Elements:</a:t>
            </a:r>
            <a:r>
              <a:rPr lang="en-US" dirty="0"/>
              <a:t> Charts, tables, and other visuals included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Screenshot:</a:t>
            </a:r>
            <a:r>
              <a:rPr lang="en-US" dirty="0"/>
              <a:t> A snapshot of the dashboard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46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F03D-78AF-48CF-C5C3-2888B3A71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Data Analysis - Overall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Aggregate Analysis:</a:t>
            </a:r>
            <a:r>
              <a:rPr lang="en-IN" dirty="0"/>
              <a:t> Summary statistics (mean, median, mode)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Excel Techniques:</a:t>
            </a:r>
            <a:r>
              <a:rPr lang="en-IN" dirty="0"/>
              <a:t> Pivot tables, conditional formatting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4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A650-CC4E-2399-A16A-0E4F455C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Analysis - Individual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Breakdown:</a:t>
            </a:r>
            <a:r>
              <a:rPr lang="en-US" dirty="0"/>
              <a:t> How individual employee performance is measured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Visuals:</a:t>
            </a:r>
            <a:r>
              <a:rPr lang="en-US" dirty="0"/>
              <a:t> Graphs and charts representing individual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Excel Tools:</a:t>
            </a:r>
            <a:r>
              <a:rPr lang="en-US" dirty="0"/>
              <a:t> Slicers, filters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55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E591-11F8-63E8-51B8-36DB858C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Comparative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Peer Comparison:</a:t>
            </a:r>
            <a:r>
              <a:rPr lang="en-US" dirty="0"/>
              <a:t> How employees are performing relative to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Excel Tools Used:</a:t>
            </a:r>
            <a:r>
              <a:rPr lang="en-US" dirty="0"/>
              <a:t> Bar charts, histograms, box plots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72378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4EB89B474C0B41A6A0B629709373F5" ma:contentTypeVersion="15" ma:contentTypeDescription="Create a new document." ma:contentTypeScope="" ma:versionID="f9ff3a210b9e024e86c13cfc0107ac94">
  <xsd:schema xmlns:xsd="http://www.w3.org/2001/XMLSchema" xmlns:xs="http://www.w3.org/2001/XMLSchema" xmlns:p="http://schemas.microsoft.com/office/2006/metadata/properties" xmlns:ns3="67564bb0-f034-48ac-a8ad-78fcf0eea93c" xmlns:ns4="eec04666-0349-47d0-a1d9-f3e86b64228c" targetNamespace="http://schemas.microsoft.com/office/2006/metadata/properties" ma:root="true" ma:fieldsID="b3acc36a093d840ec710851e13986596" ns3:_="" ns4:_="">
    <xsd:import namespace="67564bb0-f034-48ac-a8ad-78fcf0eea93c"/>
    <xsd:import namespace="eec04666-0349-47d0-a1d9-f3e86b6422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DateTaken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64bb0-f034-48ac-a8ad-78fcf0eea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c04666-0349-47d0-a1d9-f3e86b64228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564bb0-f034-48ac-a8ad-78fcf0eea93c" xsi:nil="true"/>
  </documentManagement>
</p:properties>
</file>

<file path=customXml/itemProps1.xml><?xml version="1.0" encoding="utf-8"?>
<ds:datastoreItem xmlns:ds="http://schemas.openxmlformats.org/officeDocument/2006/customXml" ds:itemID="{838C9B39-5894-40AB-98F5-03F818125D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4E0016-030C-4237-A15A-C35CFE338B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564bb0-f034-48ac-a8ad-78fcf0eea93c"/>
    <ds:schemaRef ds:uri="eec04666-0349-47d0-a1d9-f3e86b6422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B7D3FD-D372-4798-99E0-DC3F103F5E33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ec04666-0349-47d0-a1d9-f3e86b64228c"/>
    <ds:schemaRef ds:uri="http://www.w3.org/XML/1998/namespace"/>
    <ds:schemaRef ds:uri="67564bb0-f034-48ac-a8ad-78fcf0eea93c"/>
    <ds:schemaRef ds:uri="http://purl.org/dc/dcmitype/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127fa96e-00b4-429e-95f9-72c2828437a4}" enabled="0" method="" siteId="{127fa96e-00b4-429e-95f9-72c2828437a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427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Aharoni</vt:lpstr>
      <vt:lpstr>Arial</vt:lpstr>
      <vt:lpstr>Arial Unicode MS</vt:lpstr>
      <vt:lpstr>Avenir Next LT Pro</vt:lpstr>
      <vt:lpstr>PrismaticVTI</vt:lpstr>
      <vt:lpstr>Employee Performance Analysis Using Excel for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Bawa Nilojan</dc:creator>
  <cp:lastModifiedBy>S Bawa Nilojan</cp:lastModifiedBy>
  <cp:revision>4</cp:revision>
  <dcterms:created xsi:type="dcterms:W3CDTF">2024-09-03T12:41:24Z</dcterms:created>
  <dcterms:modified xsi:type="dcterms:W3CDTF">2024-09-04T08:17:33Z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0x010100B84EB89B474C0B41A6A0B629709373F5</vt:lpwstr>
  </property>
</Properties>
</file>