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29" r:id="rId1"/>
  </p:sldMasterIdLst>
  <p:sldIdLst>
    <p:sldId id="256" r:id="rId2"/>
    <p:sldId id="257" r:id="rId3"/>
    <p:sldId id="258" r:id="rId4"/>
    <p:sldId id="259" r:id="rId5"/>
    <p:sldId id="260" r:id="rId6"/>
    <p:sldId id="272" r:id="rId7"/>
    <p:sldId id="263" r:id="rId8"/>
    <p:sldId id="265" r:id="rId9"/>
    <p:sldId id="273" r:id="rId10"/>
    <p:sldId id="274" r:id="rId11"/>
    <p:sldId id="266" r:id="rId12"/>
    <p:sldId id="278" r:id="rId13"/>
    <p:sldId id="282" r:id="rId14"/>
    <p:sldId id="28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F6E8"/>
    <a:srgbClr val="DEECCE"/>
    <a:srgbClr val="CEE1D5"/>
    <a:srgbClr val="37A7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00" autoAdjust="0"/>
    <p:restoredTop sz="94660"/>
  </p:normalViewPr>
  <p:slideViewPr>
    <p:cSldViewPr snapToGrid="0">
      <p:cViewPr varScale="1">
        <p:scale>
          <a:sx n="72" d="100"/>
          <a:sy n="72" d="100"/>
        </p:scale>
        <p:origin x="5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34AEE7-AE07-468B-84B1-39A2BB5FBC92}" type="doc">
      <dgm:prSet loTypeId="urn:microsoft.com/office/officeart/2005/8/layout/orgChart1" loCatId="hierarchy" qsTypeId="urn:microsoft.com/office/officeart/2005/8/quickstyle/simple2" qsCatId="simple" csTypeId="urn:microsoft.com/office/officeart/2005/8/colors/colorful3" csCatId="colorful" phldr="1"/>
      <dgm:spPr/>
      <dgm:t>
        <a:bodyPr/>
        <a:lstStyle/>
        <a:p>
          <a:endParaRPr lang="es-MX"/>
        </a:p>
      </dgm:t>
    </dgm:pt>
    <dgm:pt modelId="{D76ABC78-3E55-405D-9E07-DDE2F43A2F54}">
      <dgm:prSet custT="1"/>
      <dgm:spPr/>
      <dgm:t>
        <a:bodyPr/>
        <a:lstStyle/>
        <a:p>
          <a:r>
            <a:rPr lang="es-MX" sz="1200" b="0" cap="none" spc="0">
              <a:ln w="0"/>
              <a:effectLst>
                <a:outerShdw blurRad="38100" dist="19050" dir="2700000" algn="tl" rotWithShape="0">
                  <a:schemeClr val="dk1">
                    <a:alpha val="40000"/>
                  </a:schemeClr>
                </a:outerShdw>
              </a:effectLst>
            </a:rPr>
            <a:t>Inventory Master</a:t>
          </a:r>
          <a:endParaRPr lang="es-MX" sz="1200" b="0" cap="none" spc="0" dirty="0">
            <a:ln w="0"/>
            <a:effectLst>
              <a:outerShdw blurRad="38100" dist="19050" dir="2700000" algn="tl" rotWithShape="0">
                <a:schemeClr val="dk1">
                  <a:alpha val="40000"/>
                </a:schemeClr>
              </a:outerShdw>
            </a:effectLst>
          </a:endParaRPr>
        </a:p>
      </dgm:t>
    </dgm:pt>
    <dgm:pt modelId="{739A0C25-B06E-4F1E-B985-6F3154EBDAB1}" type="parTrans" cxnId="{557F661D-00CD-4B0F-AA9E-7C34F3A1ECC9}">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00643B5F-F37D-4B2D-8C18-B8DB9223293D}" type="sibTrans" cxnId="{557F661D-00CD-4B0F-AA9E-7C34F3A1ECC9}">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FCE94CDF-3285-43E9-8226-891D6A6A6D81}">
      <dgm:prSet custT="1"/>
      <dgm:spPr/>
      <dgm:t>
        <a:bodyPr/>
        <a:lstStyle/>
        <a:p>
          <a:r>
            <a:rPr lang="es-MX" sz="1200" b="0" cap="none" spc="0">
              <a:ln w="0"/>
              <a:effectLst>
                <a:outerShdw blurRad="38100" dist="19050" dir="2700000" algn="tl" rotWithShape="0">
                  <a:schemeClr val="dk1">
                    <a:alpha val="40000"/>
                  </a:schemeClr>
                </a:outerShdw>
              </a:effectLst>
            </a:rPr>
            <a:t>Analista</a:t>
          </a:r>
          <a:endParaRPr lang="es-MX" sz="1200" b="0" cap="none" spc="0" dirty="0">
            <a:ln w="0"/>
            <a:effectLst>
              <a:outerShdw blurRad="38100" dist="19050" dir="2700000" algn="tl" rotWithShape="0">
                <a:schemeClr val="dk1">
                  <a:alpha val="40000"/>
                </a:schemeClr>
              </a:outerShdw>
            </a:effectLst>
          </a:endParaRPr>
        </a:p>
      </dgm:t>
    </dgm:pt>
    <dgm:pt modelId="{ACDF4D36-E51D-4F7C-B7EF-CE89D9096840}" type="parTrans" cxnId="{2C8BB448-B48E-4BBE-B670-C58BEFBF2C2B}">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09F0A28F-031A-4492-8893-8361ED295E93}" type="sibTrans" cxnId="{2C8BB448-B48E-4BBE-B670-C58BEFBF2C2B}">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DC169DFC-6B04-4F72-B10A-D6B23A88DD16}">
      <dgm:prSet custT="1"/>
      <dgm:spPr/>
      <dgm:t>
        <a:bodyPr/>
        <a:lstStyle/>
        <a:p>
          <a:r>
            <a:rPr lang="es-MX" sz="1200" b="0" cap="none" spc="0">
              <a:ln w="0"/>
              <a:effectLst>
                <a:outerShdw blurRad="38100" dist="19050" dir="2700000" algn="tl" rotWithShape="0">
                  <a:schemeClr val="dk1">
                    <a:alpha val="40000"/>
                  </a:schemeClr>
                </a:outerShdw>
              </a:effectLst>
            </a:rPr>
            <a:t>Administrador de BD</a:t>
          </a:r>
          <a:endParaRPr lang="es-MX" sz="1200" b="0" cap="none" spc="0" dirty="0">
            <a:ln w="0"/>
            <a:effectLst>
              <a:outerShdw blurRad="38100" dist="19050" dir="2700000" algn="tl" rotWithShape="0">
                <a:schemeClr val="dk1">
                  <a:alpha val="40000"/>
                </a:schemeClr>
              </a:outerShdw>
            </a:effectLst>
          </a:endParaRPr>
        </a:p>
      </dgm:t>
    </dgm:pt>
    <dgm:pt modelId="{A601CEB8-2E6B-42AD-A7E6-C16200F89857}" type="parTrans" cxnId="{DF63E279-2919-4C3E-98A2-37A423B09365}">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18849911-640E-45D9-85E3-B2B21FCCC031}" type="sibTrans" cxnId="{DF63E279-2919-4C3E-98A2-37A423B09365}">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A5D2160B-DEFD-4B6F-A8B7-12F49A54D648}">
      <dgm:prSet custT="1"/>
      <dgm:spPr/>
      <dgm:t>
        <a:bodyPr/>
        <a:lstStyle/>
        <a:p>
          <a:r>
            <a:rPr lang="es-MX" sz="1400" b="0" cap="none" spc="0">
              <a:ln w="0"/>
              <a:effectLst>
                <a:outerShdw blurRad="38100" dist="19050" dir="2700000" algn="tl" rotWithShape="0">
                  <a:schemeClr val="dk1">
                    <a:alpha val="40000"/>
                  </a:schemeClr>
                </a:outerShdw>
              </a:effectLst>
              <a:latin typeface="+mn-lt"/>
              <a:ea typeface="+mn-ea"/>
              <a:cs typeface="+mn-cs"/>
            </a:rPr>
            <a:t>Convertir en diagrama Entidad Relación a modelo relacional.</a:t>
          </a:r>
          <a:endParaRPr lang="es-MX" sz="1400" b="0" cap="none" spc="0" dirty="0">
            <a:ln w="0"/>
            <a:effectLst>
              <a:outerShdw blurRad="38100" dist="19050" dir="2700000" algn="tl" rotWithShape="0">
                <a:schemeClr val="dk1">
                  <a:alpha val="40000"/>
                </a:schemeClr>
              </a:outerShdw>
            </a:effectLst>
          </a:endParaRPr>
        </a:p>
      </dgm:t>
    </dgm:pt>
    <dgm:pt modelId="{CD4CD407-6024-4261-B251-0A40450FEB37}" type="parTrans" cxnId="{27D3222B-C335-4BCF-97F0-616973B1B502}">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451A140F-27B9-4CEC-A47D-06D50999FFBA}" type="sibTrans" cxnId="{27D3222B-C335-4BCF-97F0-616973B1B502}">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3278EE6B-B563-45E6-990C-90A60EF8D439}">
      <dgm:prSet custT="1"/>
      <dgm:spPr/>
      <dgm:t>
        <a:bodyPr/>
        <a:lstStyle/>
        <a:p>
          <a:r>
            <a:rPr lang="es-MX" sz="1200" b="0" cap="none" spc="0">
              <a:ln w="0"/>
              <a:effectLst>
                <a:outerShdw blurRad="38100" dist="19050" dir="2700000" algn="tl" rotWithShape="0">
                  <a:schemeClr val="dk1">
                    <a:alpha val="40000"/>
                  </a:schemeClr>
                </a:outerShdw>
              </a:effectLst>
            </a:rPr>
            <a:t>Programador</a:t>
          </a:r>
          <a:endParaRPr lang="es-MX" sz="1200" b="0" cap="none" spc="0" dirty="0">
            <a:ln w="0"/>
            <a:effectLst>
              <a:outerShdw blurRad="38100" dist="19050" dir="2700000" algn="tl" rotWithShape="0">
                <a:schemeClr val="dk1">
                  <a:alpha val="40000"/>
                </a:schemeClr>
              </a:outerShdw>
            </a:effectLst>
          </a:endParaRPr>
        </a:p>
      </dgm:t>
    </dgm:pt>
    <dgm:pt modelId="{C867E2A7-E26D-4A55-A3CE-C736BD334571}" type="parTrans" cxnId="{D4676D82-D49B-4274-A04D-2074FFFBAF7E}">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B1AD96FB-D1ED-4459-8C84-C85819C701EB}" type="sibTrans" cxnId="{D4676D82-D49B-4274-A04D-2074FFFBAF7E}">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9C051E75-53B9-4240-995A-69FA52322775}">
      <dgm:prSet custT="1"/>
      <dgm:spPr/>
      <dgm:t>
        <a:bodyPr/>
        <a:lstStyle/>
        <a:p>
          <a:r>
            <a:rPr lang="es-MX" sz="1400" b="0" cap="none" spc="0">
              <a:ln w="0"/>
              <a:effectLst>
                <a:outerShdw blurRad="38100" dist="19050" dir="2700000" algn="tl" rotWithShape="0">
                  <a:schemeClr val="dk1">
                    <a:alpha val="40000"/>
                  </a:schemeClr>
                </a:outerShdw>
              </a:effectLst>
              <a:latin typeface="+mn-lt"/>
              <a:ea typeface="+mn-ea"/>
              <a:cs typeface="+mn-cs"/>
            </a:rPr>
            <a:t>Trabajar en la programación de las clases.</a:t>
          </a:r>
          <a:endParaRPr lang="es-MX" sz="1400" b="0" cap="none" spc="0" dirty="0">
            <a:ln w="0"/>
            <a:effectLst>
              <a:outerShdw blurRad="38100" dist="19050" dir="2700000" algn="tl" rotWithShape="0">
                <a:schemeClr val="dk1">
                  <a:alpha val="40000"/>
                </a:schemeClr>
              </a:outerShdw>
            </a:effectLst>
          </a:endParaRPr>
        </a:p>
      </dgm:t>
    </dgm:pt>
    <dgm:pt modelId="{D782D590-55F1-447F-80D3-D7D86B97F91A}" type="parTrans" cxnId="{ED6709F7-74CD-4A5C-9E8F-9C98E5BB781B}">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ABDDA260-B099-4CB6-B971-A2C5769DD19D}" type="sibTrans" cxnId="{ED6709F7-74CD-4A5C-9E8F-9C98E5BB781B}">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2DEB00CA-4494-4696-A100-A94C6AC50E38}">
      <dgm:prSet custT="1"/>
      <dgm:spPr/>
      <dgm:t>
        <a:bodyPr/>
        <a:lstStyle/>
        <a:p>
          <a:r>
            <a:rPr lang="es-MX" sz="1200" b="0" cap="none" spc="0">
              <a:ln w="0"/>
              <a:effectLst>
                <a:outerShdw blurRad="38100" dist="19050" dir="2700000" algn="tl" rotWithShape="0">
                  <a:schemeClr val="dk1">
                    <a:alpha val="40000"/>
                  </a:schemeClr>
                </a:outerShdw>
              </a:effectLst>
            </a:rPr>
            <a:t>Diseñador Web</a:t>
          </a:r>
          <a:endParaRPr lang="es-MX" sz="1200" b="0" cap="none" spc="0" dirty="0">
            <a:ln w="0"/>
            <a:effectLst>
              <a:outerShdw blurRad="38100" dist="19050" dir="2700000" algn="tl" rotWithShape="0">
                <a:schemeClr val="dk1">
                  <a:alpha val="40000"/>
                </a:schemeClr>
              </a:outerShdw>
            </a:effectLst>
          </a:endParaRPr>
        </a:p>
      </dgm:t>
    </dgm:pt>
    <dgm:pt modelId="{2CE89C0A-C65F-4AF3-867B-3561755468C9}" type="parTrans" cxnId="{B829311F-6545-4115-AD26-A2F8315A2F21}">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663E6E4F-E349-4C69-BED6-9F9F798C998B}" type="sibTrans" cxnId="{B829311F-6545-4115-AD26-A2F8315A2F21}">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D5036101-B1D2-49EF-B2CE-151C3CD3C6AE}">
      <dgm:prSet custT="1"/>
      <dgm:spPr/>
      <dgm:t>
        <a:bodyPr/>
        <a:lstStyle/>
        <a:p>
          <a:r>
            <a:rPr lang="es-MX" sz="1400" b="0" cap="none" spc="0">
              <a:ln w="0"/>
              <a:effectLst>
                <a:outerShdw blurRad="38100" dist="19050" dir="2700000" algn="tl" rotWithShape="0">
                  <a:schemeClr val="dk1">
                    <a:alpha val="40000"/>
                  </a:schemeClr>
                </a:outerShdw>
              </a:effectLst>
              <a:latin typeface="+mn-lt"/>
              <a:ea typeface="+mn-ea"/>
              <a:cs typeface="+mn-cs"/>
            </a:rPr>
            <a:t>Diseñar la interfaz gráfica para el usuario</a:t>
          </a:r>
          <a:endParaRPr lang="es-MX" sz="1400" b="0" cap="none" spc="0" dirty="0">
            <a:ln w="0"/>
            <a:effectLst>
              <a:outerShdw blurRad="38100" dist="19050" dir="2700000" algn="tl" rotWithShape="0">
                <a:schemeClr val="dk1">
                  <a:alpha val="40000"/>
                </a:schemeClr>
              </a:outerShdw>
            </a:effectLst>
          </a:endParaRPr>
        </a:p>
      </dgm:t>
    </dgm:pt>
    <dgm:pt modelId="{89549B0D-7601-4765-A8A3-CDCB18E1D72F}" type="parTrans" cxnId="{32BA8F0A-6A8D-4FF1-8AF5-F7B0CE0848E1}">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47F9BE8A-66C8-4E59-8023-A339E2E7724F}" type="sibTrans" cxnId="{32BA8F0A-6A8D-4FF1-8AF5-F7B0CE0848E1}">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BD15741C-9F5F-41C0-826E-8740DF16E562}">
      <dgm:prSet custT="1"/>
      <dgm:spPr/>
      <dgm:t>
        <a:bodyPr/>
        <a:lstStyle/>
        <a:p>
          <a:pPr rtl="0"/>
          <a:r>
            <a:rPr lang="es-MX" sz="1400" b="0" cap="none" spc="0">
              <a:ln w="0"/>
              <a:effectLst>
                <a:outerShdw blurRad="38100" dist="19050" dir="2700000" algn="tl" rotWithShape="0">
                  <a:schemeClr val="dk1">
                    <a:alpha val="40000"/>
                  </a:schemeClr>
                </a:outerShdw>
              </a:effectLst>
              <a:latin typeface="+mn-lt"/>
              <a:ea typeface="+mn-ea"/>
              <a:cs typeface="+mn-cs"/>
            </a:rPr>
            <a:t>Realizar el análisis total del proyecto</a:t>
          </a:r>
          <a:endParaRPr lang="es-MX" sz="1400" b="0" cap="none" spc="0" dirty="0">
            <a:ln w="0"/>
            <a:effectLst>
              <a:outerShdw blurRad="38100" dist="19050" dir="2700000" algn="tl" rotWithShape="0">
                <a:schemeClr val="dk1">
                  <a:alpha val="40000"/>
                </a:schemeClr>
              </a:outerShdw>
            </a:effectLst>
          </a:endParaRPr>
        </a:p>
      </dgm:t>
    </dgm:pt>
    <dgm:pt modelId="{DA5CEB3D-AB1E-400A-9CF1-98E1995555D5}" type="parTrans" cxnId="{53E90A17-8EDF-438E-BAD2-42BE997103B2}">
      <dgm:prSet/>
      <dgm:spPr/>
      <dgm:t>
        <a:bodyPr/>
        <a:lstStyle/>
        <a:p>
          <a:endParaRPr lang="es-MX" b="0" cap="none" spc="0">
            <a:ln w="0"/>
            <a:solidFill>
              <a:schemeClr val="tx1"/>
            </a:solidFill>
            <a:effectLst>
              <a:outerShdw blurRad="38100" dist="19050" dir="2700000" algn="tl" rotWithShape="0">
                <a:schemeClr val="dk1">
                  <a:alpha val="40000"/>
                </a:schemeClr>
              </a:outerShdw>
            </a:effectLst>
          </a:endParaRPr>
        </a:p>
      </dgm:t>
    </dgm:pt>
    <dgm:pt modelId="{BE3E4677-C3A7-4651-966F-640B3D0C9934}" type="sibTrans" cxnId="{53E90A17-8EDF-438E-BAD2-42BE997103B2}">
      <dgm:prSet/>
      <dgm:spPr/>
      <dgm:t>
        <a:bodyPr/>
        <a:lstStyle/>
        <a:p>
          <a:endParaRPr lang="es-MX" b="0" cap="none" spc="0">
            <a:ln w="0"/>
            <a:solidFill>
              <a:schemeClr val="tx1"/>
            </a:solidFill>
            <a:effectLst>
              <a:outerShdw blurRad="38100" dist="19050" dir="2700000" algn="tl" rotWithShape="0">
                <a:schemeClr val="dk1">
                  <a:alpha val="40000"/>
                </a:schemeClr>
              </a:outerShdw>
            </a:effectLst>
          </a:endParaRPr>
        </a:p>
      </dgm:t>
    </dgm:pt>
    <dgm:pt modelId="{2A1D9437-EE1D-4CC6-BD81-430C3D5E4EE5}">
      <dgm:prSet/>
      <dgm:spPr/>
      <dgm:t>
        <a:bodyPr/>
        <a:lstStyle/>
        <a:p>
          <a:pPr rtl="0"/>
          <a:r>
            <a:rPr lang="es-MX" b="0" cap="none" spc="0">
              <a:ln w="0"/>
              <a:effectLst>
                <a:outerShdw blurRad="38100" dist="19050" dir="2700000" algn="tl" rotWithShape="0">
                  <a:schemeClr val="dk1">
                    <a:alpha val="40000"/>
                  </a:schemeClr>
                </a:outerShdw>
              </a:effectLst>
              <a:latin typeface="+mn-lt"/>
              <a:ea typeface="+mn-ea"/>
              <a:cs typeface="+mn-cs"/>
            </a:rPr>
            <a:t>Diseñar el modelo entidad-relación.</a:t>
          </a:r>
          <a:endParaRPr lang="es-MX" b="0" cap="none" spc="0" dirty="0">
            <a:ln w="0"/>
            <a:effectLst>
              <a:outerShdw blurRad="38100" dist="19050" dir="2700000" algn="tl" rotWithShape="0">
                <a:schemeClr val="dk1">
                  <a:alpha val="40000"/>
                </a:schemeClr>
              </a:outerShdw>
            </a:effectLst>
            <a:latin typeface="+mn-lt"/>
            <a:ea typeface="+mn-ea"/>
            <a:cs typeface="+mn-cs"/>
          </a:endParaRPr>
        </a:p>
      </dgm:t>
    </dgm:pt>
    <dgm:pt modelId="{BB9DC148-AF82-49BA-9CC2-01B0821EF956}" type="parTrans" cxnId="{0C1B6A25-E280-409F-A8DF-66777D09F6BC}">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CCDF8665-538D-4C19-A720-5AFA23B5A667}" type="sibTrans" cxnId="{0C1B6A25-E280-409F-A8DF-66777D09F6BC}">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B87D2E8C-8062-4609-9E4F-6D0B3C15F053}">
      <dgm:prSet/>
      <dgm:spPr/>
      <dgm:t>
        <a:bodyPr/>
        <a:lstStyle/>
        <a:p>
          <a:pPr rtl="0"/>
          <a:r>
            <a:rPr lang="es-MX" b="0" cap="none" spc="0">
              <a:ln w="0"/>
              <a:effectLst>
                <a:outerShdw blurRad="38100" dist="19050" dir="2700000" algn="tl" rotWithShape="0">
                  <a:schemeClr val="dk1">
                    <a:alpha val="40000"/>
                  </a:schemeClr>
                </a:outerShdw>
              </a:effectLst>
              <a:latin typeface="+mn-lt"/>
              <a:ea typeface="+mn-ea"/>
              <a:cs typeface="+mn-cs"/>
            </a:rPr>
            <a:t>Diseñar el diagrama de clases.</a:t>
          </a:r>
          <a:endParaRPr lang="es-MX" b="0" cap="none" spc="0" dirty="0">
            <a:ln w="0"/>
            <a:effectLst>
              <a:outerShdw blurRad="38100" dist="19050" dir="2700000" algn="tl" rotWithShape="0">
                <a:schemeClr val="dk1">
                  <a:alpha val="40000"/>
                </a:schemeClr>
              </a:outerShdw>
            </a:effectLst>
            <a:latin typeface="+mn-lt"/>
            <a:ea typeface="+mn-ea"/>
            <a:cs typeface="+mn-cs"/>
          </a:endParaRPr>
        </a:p>
      </dgm:t>
    </dgm:pt>
    <dgm:pt modelId="{FB733A82-8EB1-4E65-808F-6604B1DBE7F2}" type="parTrans" cxnId="{4E90C6CE-A69A-405F-8E3A-F92D73899434}">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C09FFF6D-D8E0-44C7-BAB5-CFD60B15F56B}" type="sibTrans" cxnId="{4E90C6CE-A69A-405F-8E3A-F92D73899434}">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3F38EEE7-9DD0-4004-B15A-D5085EA3893B}">
      <dgm:prSet/>
      <dgm:spPr/>
      <dgm:t>
        <a:bodyPr/>
        <a:lstStyle/>
        <a:p>
          <a:pPr rtl="0"/>
          <a:r>
            <a:rPr lang="es-MX" b="0" cap="none" spc="0">
              <a:ln w="0"/>
              <a:effectLst>
                <a:outerShdw blurRad="38100" dist="19050" dir="2700000" algn="tl" rotWithShape="0">
                  <a:schemeClr val="dk1">
                    <a:alpha val="40000"/>
                  </a:schemeClr>
                </a:outerShdw>
              </a:effectLst>
              <a:latin typeface="+mn-lt"/>
              <a:ea typeface="+mn-ea"/>
              <a:cs typeface="+mn-cs"/>
            </a:rPr>
            <a:t>Proponer restricciones para la BD. </a:t>
          </a:r>
          <a:endParaRPr lang="es-MX" b="0" cap="none" spc="0" dirty="0">
            <a:ln w="0"/>
            <a:effectLst>
              <a:outerShdw blurRad="38100" dist="19050" dir="2700000" algn="tl" rotWithShape="0">
                <a:schemeClr val="dk1">
                  <a:alpha val="40000"/>
                </a:schemeClr>
              </a:outerShdw>
            </a:effectLst>
          </a:endParaRPr>
        </a:p>
      </dgm:t>
    </dgm:pt>
    <dgm:pt modelId="{76A77B18-84F0-4018-A8B1-B02806B171C8}" type="parTrans" cxnId="{9677786B-7B0A-4C2B-8CAA-AC1C990D18DD}">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E0040AAE-2E50-4172-B498-B122EB1E6CC9}" type="sibTrans" cxnId="{9677786B-7B0A-4C2B-8CAA-AC1C990D18DD}">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E017B6BA-847B-47CF-8DB7-74E866C09559}">
      <dgm:prSet/>
      <dgm:spPr/>
      <dgm:t>
        <a:bodyPr/>
        <a:lstStyle/>
        <a:p>
          <a:r>
            <a:rPr lang="es-MX" b="0" cap="none" spc="0">
              <a:ln w="0"/>
              <a:effectLst>
                <a:outerShdw blurRad="38100" dist="19050" dir="2700000" algn="tl" rotWithShape="0">
                  <a:schemeClr val="dk1">
                    <a:alpha val="40000"/>
                  </a:schemeClr>
                </a:outerShdw>
              </a:effectLst>
              <a:latin typeface="+mn-lt"/>
              <a:ea typeface="+mn-ea"/>
              <a:cs typeface="+mn-cs"/>
            </a:rPr>
            <a:t>Aplicar las restricciones impuestas por el Analista.</a:t>
          </a:r>
          <a:endParaRPr lang="es-MX" b="0" cap="none" spc="0" dirty="0">
            <a:ln w="0"/>
            <a:effectLst>
              <a:outerShdw blurRad="38100" dist="19050" dir="2700000" algn="tl" rotWithShape="0">
                <a:schemeClr val="dk1">
                  <a:alpha val="40000"/>
                </a:schemeClr>
              </a:outerShdw>
            </a:effectLst>
            <a:latin typeface="+mn-lt"/>
            <a:ea typeface="+mn-ea"/>
            <a:cs typeface="+mn-cs"/>
          </a:endParaRPr>
        </a:p>
      </dgm:t>
    </dgm:pt>
    <dgm:pt modelId="{66D97C12-AB7D-4AAD-B20F-C46D9D829066}" type="parTrans" cxnId="{A3CD2E7B-8531-42CF-962D-A1598A763E02}">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445372BE-2223-4EB6-9EAE-D9286F3E4E9D}" type="sibTrans" cxnId="{A3CD2E7B-8531-42CF-962D-A1598A763E02}">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CA126903-681C-4CFF-B999-73518AE86DD9}">
      <dgm:prSet/>
      <dgm:spPr/>
      <dgm:t>
        <a:bodyPr/>
        <a:lstStyle/>
        <a:p>
          <a:r>
            <a:rPr lang="es-MX" b="0" cap="none" spc="0">
              <a:ln w="0"/>
              <a:effectLst>
                <a:outerShdw blurRad="38100" dist="19050" dir="2700000" algn="tl" rotWithShape="0">
                  <a:schemeClr val="dk1">
                    <a:alpha val="40000"/>
                  </a:schemeClr>
                </a:outerShdw>
              </a:effectLst>
              <a:latin typeface="+mn-lt"/>
              <a:ea typeface="+mn-ea"/>
              <a:cs typeface="+mn-cs"/>
            </a:rPr>
            <a:t>Realizar el DDL y DML</a:t>
          </a:r>
          <a:endParaRPr lang="es-MX" b="0" cap="none" spc="0" dirty="0">
            <a:ln w="0"/>
            <a:effectLst>
              <a:outerShdw blurRad="38100" dist="19050" dir="2700000" algn="tl" rotWithShape="0">
                <a:schemeClr val="dk1">
                  <a:alpha val="40000"/>
                </a:schemeClr>
              </a:outerShdw>
            </a:effectLst>
            <a:latin typeface="+mn-lt"/>
            <a:ea typeface="+mn-ea"/>
            <a:cs typeface="+mn-cs"/>
          </a:endParaRPr>
        </a:p>
      </dgm:t>
    </dgm:pt>
    <dgm:pt modelId="{985239E5-60F3-4CC7-96BB-F05B0855A436}" type="parTrans" cxnId="{EFF0F500-7E0A-4DAE-A9D4-EF3055352BDC}">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B6EAE157-3E8A-42F4-8950-00CDB3EC76EE}" type="sibTrans" cxnId="{EFF0F500-7E0A-4DAE-A9D4-EF3055352BDC}">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FF31FE90-AC04-4FD0-A380-5B588DF9230A}">
      <dgm:prSet/>
      <dgm:spPr/>
      <dgm:t>
        <a:bodyPr/>
        <a:lstStyle/>
        <a:p>
          <a:r>
            <a:rPr lang="es-MX" b="0" cap="none" spc="0" dirty="0">
              <a:ln w="0"/>
              <a:effectLst>
                <a:outerShdw blurRad="38100" dist="19050" dir="2700000" algn="tl" rotWithShape="0">
                  <a:schemeClr val="dk1">
                    <a:alpha val="40000"/>
                  </a:schemeClr>
                </a:outerShdw>
              </a:effectLst>
              <a:latin typeface="+mn-lt"/>
              <a:ea typeface="+mn-ea"/>
              <a:cs typeface="+mn-cs"/>
            </a:rPr>
            <a:t>Investigar sobre los algoritmos necesarios para la correcta realización de los casos de uso.</a:t>
          </a:r>
        </a:p>
      </dgm:t>
    </dgm:pt>
    <dgm:pt modelId="{FC1D897B-4BC9-4A87-8619-4ACBC5FB234C}" type="parTrans" cxnId="{C0C6788F-13CA-4AFD-BBAE-0D9EA0D24E42}">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1E82DD67-201B-4A8D-B625-0251FE550F52}" type="sibTrans" cxnId="{C0C6788F-13CA-4AFD-BBAE-0D9EA0D24E42}">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6C73BEA3-97E8-458F-81FA-E7B06BFF6AC4}">
      <dgm:prSet/>
      <dgm:spPr/>
      <dgm:t>
        <a:bodyPr/>
        <a:lstStyle/>
        <a:p>
          <a:r>
            <a:rPr lang="es-MX" b="0" cap="none" spc="0" dirty="0">
              <a:ln w="0"/>
              <a:effectLst>
                <a:outerShdw blurRad="38100" dist="19050" dir="2700000" algn="tl" rotWithShape="0">
                  <a:schemeClr val="dk1">
                    <a:alpha val="40000"/>
                  </a:schemeClr>
                </a:outerShdw>
              </a:effectLst>
              <a:latin typeface="+mn-lt"/>
              <a:ea typeface="+mn-ea"/>
              <a:cs typeface="+mn-cs"/>
            </a:rPr>
            <a:t>Trabajar en mostrar las graficas de inventario. </a:t>
          </a:r>
        </a:p>
      </dgm:t>
    </dgm:pt>
    <dgm:pt modelId="{B3858EF9-9768-47A0-95E5-767664733CFC}" type="parTrans" cxnId="{17D9A8D1-484E-4852-AF8D-3578BE272767}">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01F5615E-1BAF-4132-B7F7-2231CD0FBB89}" type="sibTrans" cxnId="{17D9A8D1-484E-4852-AF8D-3578BE272767}">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9A5A0B98-629F-45E2-B86B-906CF5A982FF}" type="pres">
      <dgm:prSet presAssocID="{9D34AEE7-AE07-468B-84B1-39A2BB5FBC92}" presName="hierChild1" presStyleCnt="0">
        <dgm:presLayoutVars>
          <dgm:orgChart val="1"/>
          <dgm:chPref val="1"/>
          <dgm:dir/>
          <dgm:animOne val="branch"/>
          <dgm:animLvl val="lvl"/>
          <dgm:resizeHandles/>
        </dgm:presLayoutVars>
      </dgm:prSet>
      <dgm:spPr/>
    </dgm:pt>
    <dgm:pt modelId="{1479D31B-D114-4D36-8125-72D529173DCE}" type="pres">
      <dgm:prSet presAssocID="{D76ABC78-3E55-405D-9E07-DDE2F43A2F54}" presName="hierRoot1" presStyleCnt="0">
        <dgm:presLayoutVars>
          <dgm:hierBranch val="init"/>
        </dgm:presLayoutVars>
      </dgm:prSet>
      <dgm:spPr/>
    </dgm:pt>
    <dgm:pt modelId="{5EBE2302-FD0F-4570-B9B2-3BB1C23B9716}" type="pres">
      <dgm:prSet presAssocID="{D76ABC78-3E55-405D-9E07-DDE2F43A2F54}" presName="rootComposite1" presStyleCnt="0"/>
      <dgm:spPr/>
    </dgm:pt>
    <dgm:pt modelId="{1E075747-D3DB-4B1D-9665-86EA8320E233}" type="pres">
      <dgm:prSet presAssocID="{D76ABC78-3E55-405D-9E07-DDE2F43A2F54}" presName="rootText1" presStyleLbl="node0" presStyleIdx="0" presStyleCnt="1" custScaleX="189752">
        <dgm:presLayoutVars>
          <dgm:chPref val="3"/>
        </dgm:presLayoutVars>
      </dgm:prSet>
      <dgm:spPr/>
    </dgm:pt>
    <dgm:pt modelId="{9EF15CC8-4213-4905-9369-9D2CE70E3C12}" type="pres">
      <dgm:prSet presAssocID="{D76ABC78-3E55-405D-9E07-DDE2F43A2F54}" presName="rootConnector1" presStyleLbl="node1" presStyleIdx="0" presStyleCnt="0"/>
      <dgm:spPr/>
    </dgm:pt>
    <dgm:pt modelId="{94F86CD0-D591-4256-B130-6364BEE932CB}" type="pres">
      <dgm:prSet presAssocID="{D76ABC78-3E55-405D-9E07-DDE2F43A2F54}" presName="hierChild2" presStyleCnt="0"/>
      <dgm:spPr/>
    </dgm:pt>
    <dgm:pt modelId="{A1D732CE-A8FB-4DC9-98EC-20A819CF5A33}" type="pres">
      <dgm:prSet presAssocID="{ACDF4D36-E51D-4F7C-B7EF-CE89D9096840}" presName="Name37" presStyleLbl="parChTrans1D2" presStyleIdx="0" presStyleCnt="4"/>
      <dgm:spPr/>
    </dgm:pt>
    <dgm:pt modelId="{C5966C53-47DB-454E-BB1F-FE73A6638FD8}" type="pres">
      <dgm:prSet presAssocID="{FCE94CDF-3285-43E9-8226-891D6A6A6D81}" presName="hierRoot2" presStyleCnt="0">
        <dgm:presLayoutVars>
          <dgm:hierBranch val="init"/>
        </dgm:presLayoutVars>
      </dgm:prSet>
      <dgm:spPr/>
    </dgm:pt>
    <dgm:pt modelId="{F83AE90E-F472-46C6-BBDE-B3EBDE166D49}" type="pres">
      <dgm:prSet presAssocID="{FCE94CDF-3285-43E9-8226-891D6A6A6D81}" presName="rootComposite" presStyleCnt="0"/>
      <dgm:spPr/>
    </dgm:pt>
    <dgm:pt modelId="{5ED91043-E6FA-49BB-95F8-142E74992EB7}" type="pres">
      <dgm:prSet presAssocID="{FCE94CDF-3285-43E9-8226-891D6A6A6D81}" presName="rootText" presStyleLbl="node2" presStyleIdx="0" presStyleCnt="4">
        <dgm:presLayoutVars>
          <dgm:chPref val="3"/>
        </dgm:presLayoutVars>
      </dgm:prSet>
      <dgm:spPr/>
    </dgm:pt>
    <dgm:pt modelId="{CA0E970D-8535-485F-A90F-3440AF72C268}" type="pres">
      <dgm:prSet presAssocID="{FCE94CDF-3285-43E9-8226-891D6A6A6D81}" presName="rootConnector" presStyleLbl="node2" presStyleIdx="0" presStyleCnt="4"/>
      <dgm:spPr/>
    </dgm:pt>
    <dgm:pt modelId="{05CFA074-AC65-4C51-BAB2-D06CD4291679}" type="pres">
      <dgm:prSet presAssocID="{FCE94CDF-3285-43E9-8226-891D6A6A6D81}" presName="hierChild4" presStyleCnt="0"/>
      <dgm:spPr/>
    </dgm:pt>
    <dgm:pt modelId="{3CAC9872-F3C6-459C-B266-FE1387CBE942}" type="pres">
      <dgm:prSet presAssocID="{DA5CEB3D-AB1E-400A-9CF1-98E1995555D5}" presName="Name37" presStyleLbl="parChTrans1D3" presStyleIdx="0" presStyleCnt="11"/>
      <dgm:spPr/>
    </dgm:pt>
    <dgm:pt modelId="{42FA9BEF-835B-40D9-B9DD-453C1B36EADC}" type="pres">
      <dgm:prSet presAssocID="{BD15741C-9F5F-41C0-826E-8740DF16E562}" presName="hierRoot2" presStyleCnt="0">
        <dgm:presLayoutVars>
          <dgm:hierBranch val="init"/>
        </dgm:presLayoutVars>
      </dgm:prSet>
      <dgm:spPr/>
    </dgm:pt>
    <dgm:pt modelId="{44FB834A-68EA-4978-AD23-E6F844308B1B}" type="pres">
      <dgm:prSet presAssocID="{BD15741C-9F5F-41C0-826E-8740DF16E562}" presName="rootComposite" presStyleCnt="0"/>
      <dgm:spPr/>
    </dgm:pt>
    <dgm:pt modelId="{33151B70-3B1C-42B6-9F4A-D39DBC5B0B74}" type="pres">
      <dgm:prSet presAssocID="{BD15741C-9F5F-41C0-826E-8740DF16E562}" presName="rootText" presStyleLbl="node3" presStyleIdx="0" presStyleCnt="11">
        <dgm:presLayoutVars>
          <dgm:chPref val="3"/>
        </dgm:presLayoutVars>
      </dgm:prSet>
      <dgm:spPr/>
    </dgm:pt>
    <dgm:pt modelId="{9B846A9D-9764-4A78-98ED-C752E5921DBE}" type="pres">
      <dgm:prSet presAssocID="{BD15741C-9F5F-41C0-826E-8740DF16E562}" presName="rootConnector" presStyleLbl="node3" presStyleIdx="0" presStyleCnt="11"/>
      <dgm:spPr/>
    </dgm:pt>
    <dgm:pt modelId="{3EFFBBDA-61C4-4CBF-80B3-C14BC8318A7D}" type="pres">
      <dgm:prSet presAssocID="{BD15741C-9F5F-41C0-826E-8740DF16E562}" presName="hierChild4" presStyleCnt="0"/>
      <dgm:spPr/>
    </dgm:pt>
    <dgm:pt modelId="{2C1B5BE7-4AFB-4042-9314-6C887335499C}" type="pres">
      <dgm:prSet presAssocID="{BD15741C-9F5F-41C0-826E-8740DF16E562}" presName="hierChild5" presStyleCnt="0"/>
      <dgm:spPr/>
    </dgm:pt>
    <dgm:pt modelId="{6B9591FE-1FA3-41B5-900E-AA12A6CE9083}" type="pres">
      <dgm:prSet presAssocID="{BB9DC148-AF82-49BA-9CC2-01B0821EF956}" presName="Name37" presStyleLbl="parChTrans1D3" presStyleIdx="1" presStyleCnt="11"/>
      <dgm:spPr/>
    </dgm:pt>
    <dgm:pt modelId="{28817EEA-CC9F-4EDF-AA00-8FECA9B95581}" type="pres">
      <dgm:prSet presAssocID="{2A1D9437-EE1D-4CC6-BD81-430C3D5E4EE5}" presName="hierRoot2" presStyleCnt="0">
        <dgm:presLayoutVars>
          <dgm:hierBranch val="init"/>
        </dgm:presLayoutVars>
      </dgm:prSet>
      <dgm:spPr/>
    </dgm:pt>
    <dgm:pt modelId="{B8F514A1-FD5F-4288-9B2B-3B77F2387320}" type="pres">
      <dgm:prSet presAssocID="{2A1D9437-EE1D-4CC6-BD81-430C3D5E4EE5}" presName="rootComposite" presStyleCnt="0"/>
      <dgm:spPr/>
    </dgm:pt>
    <dgm:pt modelId="{95935C48-8D72-4651-A36E-983FFBEAD427}" type="pres">
      <dgm:prSet presAssocID="{2A1D9437-EE1D-4CC6-BD81-430C3D5E4EE5}" presName="rootText" presStyleLbl="node3" presStyleIdx="1" presStyleCnt="11">
        <dgm:presLayoutVars>
          <dgm:chPref val="3"/>
        </dgm:presLayoutVars>
      </dgm:prSet>
      <dgm:spPr/>
    </dgm:pt>
    <dgm:pt modelId="{0FE6CA38-D666-4ADA-A4DB-DF95B80E2567}" type="pres">
      <dgm:prSet presAssocID="{2A1D9437-EE1D-4CC6-BD81-430C3D5E4EE5}" presName="rootConnector" presStyleLbl="node3" presStyleIdx="1" presStyleCnt="11"/>
      <dgm:spPr/>
    </dgm:pt>
    <dgm:pt modelId="{E7E0C9DB-9312-4C8D-8E85-0CD28F63BE5A}" type="pres">
      <dgm:prSet presAssocID="{2A1D9437-EE1D-4CC6-BD81-430C3D5E4EE5}" presName="hierChild4" presStyleCnt="0"/>
      <dgm:spPr/>
    </dgm:pt>
    <dgm:pt modelId="{EE13AE6C-2423-46FA-98D3-215A4E4F007A}" type="pres">
      <dgm:prSet presAssocID="{2A1D9437-EE1D-4CC6-BD81-430C3D5E4EE5}" presName="hierChild5" presStyleCnt="0"/>
      <dgm:spPr/>
    </dgm:pt>
    <dgm:pt modelId="{E772705B-1B53-411C-8E82-C15A47473DFB}" type="pres">
      <dgm:prSet presAssocID="{FB733A82-8EB1-4E65-808F-6604B1DBE7F2}" presName="Name37" presStyleLbl="parChTrans1D3" presStyleIdx="2" presStyleCnt="11"/>
      <dgm:spPr/>
    </dgm:pt>
    <dgm:pt modelId="{CE546A75-08B2-4D84-A7EB-6C47FBBEA106}" type="pres">
      <dgm:prSet presAssocID="{B87D2E8C-8062-4609-9E4F-6D0B3C15F053}" presName="hierRoot2" presStyleCnt="0">
        <dgm:presLayoutVars>
          <dgm:hierBranch val="init"/>
        </dgm:presLayoutVars>
      </dgm:prSet>
      <dgm:spPr/>
    </dgm:pt>
    <dgm:pt modelId="{C44E1F20-6F91-4D22-812F-996B12DFF8A1}" type="pres">
      <dgm:prSet presAssocID="{B87D2E8C-8062-4609-9E4F-6D0B3C15F053}" presName="rootComposite" presStyleCnt="0"/>
      <dgm:spPr/>
    </dgm:pt>
    <dgm:pt modelId="{1FECD234-D4FD-43F9-B9CA-30E3DB685ABA}" type="pres">
      <dgm:prSet presAssocID="{B87D2E8C-8062-4609-9E4F-6D0B3C15F053}" presName="rootText" presStyleLbl="node3" presStyleIdx="2" presStyleCnt="11">
        <dgm:presLayoutVars>
          <dgm:chPref val="3"/>
        </dgm:presLayoutVars>
      </dgm:prSet>
      <dgm:spPr/>
    </dgm:pt>
    <dgm:pt modelId="{0449A44E-D455-40F8-9175-40490BBB2B32}" type="pres">
      <dgm:prSet presAssocID="{B87D2E8C-8062-4609-9E4F-6D0B3C15F053}" presName="rootConnector" presStyleLbl="node3" presStyleIdx="2" presStyleCnt="11"/>
      <dgm:spPr/>
    </dgm:pt>
    <dgm:pt modelId="{85335550-1D05-4DB4-9143-51DB32DBB8EC}" type="pres">
      <dgm:prSet presAssocID="{B87D2E8C-8062-4609-9E4F-6D0B3C15F053}" presName="hierChild4" presStyleCnt="0"/>
      <dgm:spPr/>
    </dgm:pt>
    <dgm:pt modelId="{BE8C857D-B0BD-48DE-9A83-7AF6E14338F8}" type="pres">
      <dgm:prSet presAssocID="{B87D2E8C-8062-4609-9E4F-6D0B3C15F053}" presName="hierChild5" presStyleCnt="0"/>
      <dgm:spPr/>
    </dgm:pt>
    <dgm:pt modelId="{80D23E67-80E1-4526-B31D-E46AD32B35FE}" type="pres">
      <dgm:prSet presAssocID="{76A77B18-84F0-4018-A8B1-B02806B171C8}" presName="Name37" presStyleLbl="parChTrans1D3" presStyleIdx="3" presStyleCnt="11"/>
      <dgm:spPr/>
    </dgm:pt>
    <dgm:pt modelId="{34590E3A-F933-44BD-BF79-B7C66FBF7BB3}" type="pres">
      <dgm:prSet presAssocID="{3F38EEE7-9DD0-4004-B15A-D5085EA3893B}" presName="hierRoot2" presStyleCnt="0">
        <dgm:presLayoutVars>
          <dgm:hierBranch val="init"/>
        </dgm:presLayoutVars>
      </dgm:prSet>
      <dgm:spPr/>
    </dgm:pt>
    <dgm:pt modelId="{C0FDA627-C7C0-4414-A06A-24E63201AA6C}" type="pres">
      <dgm:prSet presAssocID="{3F38EEE7-9DD0-4004-B15A-D5085EA3893B}" presName="rootComposite" presStyleCnt="0"/>
      <dgm:spPr/>
    </dgm:pt>
    <dgm:pt modelId="{BBDA6CDC-984E-43E7-A164-A857962AF8C6}" type="pres">
      <dgm:prSet presAssocID="{3F38EEE7-9DD0-4004-B15A-D5085EA3893B}" presName="rootText" presStyleLbl="node3" presStyleIdx="3" presStyleCnt="11">
        <dgm:presLayoutVars>
          <dgm:chPref val="3"/>
        </dgm:presLayoutVars>
      </dgm:prSet>
      <dgm:spPr/>
    </dgm:pt>
    <dgm:pt modelId="{729CEEC3-AB27-401E-B98A-A58B51466F3F}" type="pres">
      <dgm:prSet presAssocID="{3F38EEE7-9DD0-4004-B15A-D5085EA3893B}" presName="rootConnector" presStyleLbl="node3" presStyleIdx="3" presStyleCnt="11"/>
      <dgm:spPr/>
    </dgm:pt>
    <dgm:pt modelId="{4F227B63-14CA-4087-9875-859C67A9E6BB}" type="pres">
      <dgm:prSet presAssocID="{3F38EEE7-9DD0-4004-B15A-D5085EA3893B}" presName="hierChild4" presStyleCnt="0"/>
      <dgm:spPr/>
    </dgm:pt>
    <dgm:pt modelId="{0EE7A6BD-40EB-40AB-9AA6-4C75CB6C5E60}" type="pres">
      <dgm:prSet presAssocID="{3F38EEE7-9DD0-4004-B15A-D5085EA3893B}" presName="hierChild5" presStyleCnt="0"/>
      <dgm:spPr/>
    </dgm:pt>
    <dgm:pt modelId="{0FBFD215-65B9-4FC6-92F3-98C455447C49}" type="pres">
      <dgm:prSet presAssocID="{FCE94CDF-3285-43E9-8226-891D6A6A6D81}" presName="hierChild5" presStyleCnt="0"/>
      <dgm:spPr/>
    </dgm:pt>
    <dgm:pt modelId="{65F36923-19A8-449C-9144-89238C90D7F9}" type="pres">
      <dgm:prSet presAssocID="{A601CEB8-2E6B-42AD-A7E6-C16200F89857}" presName="Name37" presStyleLbl="parChTrans1D2" presStyleIdx="1" presStyleCnt="4"/>
      <dgm:spPr/>
    </dgm:pt>
    <dgm:pt modelId="{ACD52D72-C799-4042-80B3-6CF6D3AB253C}" type="pres">
      <dgm:prSet presAssocID="{DC169DFC-6B04-4F72-B10A-D6B23A88DD16}" presName="hierRoot2" presStyleCnt="0">
        <dgm:presLayoutVars>
          <dgm:hierBranch val="init"/>
        </dgm:presLayoutVars>
      </dgm:prSet>
      <dgm:spPr/>
    </dgm:pt>
    <dgm:pt modelId="{E784CBED-7854-4D07-AE2A-E75F7A6DA0AC}" type="pres">
      <dgm:prSet presAssocID="{DC169DFC-6B04-4F72-B10A-D6B23A88DD16}" presName="rootComposite" presStyleCnt="0"/>
      <dgm:spPr/>
    </dgm:pt>
    <dgm:pt modelId="{9361E490-50FB-4B38-B246-1646F364B42E}" type="pres">
      <dgm:prSet presAssocID="{DC169DFC-6B04-4F72-B10A-D6B23A88DD16}" presName="rootText" presStyleLbl="node2" presStyleIdx="1" presStyleCnt="4" custScaleX="123594" custScaleY="112150">
        <dgm:presLayoutVars>
          <dgm:chPref val="3"/>
        </dgm:presLayoutVars>
      </dgm:prSet>
      <dgm:spPr/>
    </dgm:pt>
    <dgm:pt modelId="{B6A30C5F-75F6-4161-AA11-C53D99D22E70}" type="pres">
      <dgm:prSet presAssocID="{DC169DFC-6B04-4F72-B10A-D6B23A88DD16}" presName="rootConnector" presStyleLbl="node2" presStyleIdx="1" presStyleCnt="4"/>
      <dgm:spPr/>
    </dgm:pt>
    <dgm:pt modelId="{BA24C901-EE1D-4C62-BB15-D02A9A880EB4}" type="pres">
      <dgm:prSet presAssocID="{DC169DFC-6B04-4F72-B10A-D6B23A88DD16}" presName="hierChild4" presStyleCnt="0"/>
      <dgm:spPr/>
    </dgm:pt>
    <dgm:pt modelId="{3ABEBC69-E682-4567-96D1-D80F29045E1C}" type="pres">
      <dgm:prSet presAssocID="{CD4CD407-6024-4261-B251-0A40450FEB37}" presName="Name37" presStyleLbl="parChTrans1D3" presStyleIdx="4" presStyleCnt="11"/>
      <dgm:spPr/>
    </dgm:pt>
    <dgm:pt modelId="{4049F964-174D-46D1-B536-51C77F45F8FD}" type="pres">
      <dgm:prSet presAssocID="{A5D2160B-DEFD-4B6F-A8B7-12F49A54D648}" presName="hierRoot2" presStyleCnt="0">
        <dgm:presLayoutVars>
          <dgm:hierBranch val="init"/>
        </dgm:presLayoutVars>
      </dgm:prSet>
      <dgm:spPr/>
    </dgm:pt>
    <dgm:pt modelId="{9D9E404D-0E39-4251-9E8B-F796BBD35D1D}" type="pres">
      <dgm:prSet presAssocID="{A5D2160B-DEFD-4B6F-A8B7-12F49A54D648}" presName="rootComposite" presStyleCnt="0"/>
      <dgm:spPr/>
    </dgm:pt>
    <dgm:pt modelId="{85A7DB46-1665-4FE2-9B87-63114516929B}" type="pres">
      <dgm:prSet presAssocID="{A5D2160B-DEFD-4B6F-A8B7-12F49A54D648}" presName="rootText" presStyleLbl="node3" presStyleIdx="4" presStyleCnt="11" custScaleX="135282" custScaleY="143015">
        <dgm:presLayoutVars>
          <dgm:chPref val="3"/>
        </dgm:presLayoutVars>
      </dgm:prSet>
      <dgm:spPr/>
    </dgm:pt>
    <dgm:pt modelId="{336F312F-4880-4762-8547-2A8264E2824C}" type="pres">
      <dgm:prSet presAssocID="{A5D2160B-DEFD-4B6F-A8B7-12F49A54D648}" presName="rootConnector" presStyleLbl="node3" presStyleIdx="4" presStyleCnt="11"/>
      <dgm:spPr/>
    </dgm:pt>
    <dgm:pt modelId="{2DB7442E-1DDD-4615-A179-ED2C3B90D84D}" type="pres">
      <dgm:prSet presAssocID="{A5D2160B-DEFD-4B6F-A8B7-12F49A54D648}" presName="hierChild4" presStyleCnt="0"/>
      <dgm:spPr/>
    </dgm:pt>
    <dgm:pt modelId="{193DDEA7-763C-4F8C-85FD-1453DCEEE3A8}" type="pres">
      <dgm:prSet presAssocID="{A5D2160B-DEFD-4B6F-A8B7-12F49A54D648}" presName="hierChild5" presStyleCnt="0"/>
      <dgm:spPr/>
    </dgm:pt>
    <dgm:pt modelId="{A15DD718-B5A0-41EB-BC92-0391D498F60A}" type="pres">
      <dgm:prSet presAssocID="{66D97C12-AB7D-4AAD-B20F-C46D9D829066}" presName="Name37" presStyleLbl="parChTrans1D3" presStyleIdx="5" presStyleCnt="11"/>
      <dgm:spPr/>
    </dgm:pt>
    <dgm:pt modelId="{5ED9DC67-DEF3-43C2-8FDF-ECB85EA453EB}" type="pres">
      <dgm:prSet presAssocID="{E017B6BA-847B-47CF-8DB7-74E866C09559}" presName="hierRoot2" presStyleCnt="0">
        <dgm:presLayoutVars>
          <dgm:hierBranch val="init"/>
        </dgm:presLayoutVars>
      </dgm:prSet>
      <dgm:spPr/>
    </dgm:pt>
    <dgm:pt modelId="{05B9D1B2-482E-41FF-A8BD-091B2421E585}" type="pres">
      <dgm:prSet presAssocID="{E017B6BA-847B-47CF-8DB7-74E866C09559}" presName="rootComposite" presStyleCnt="0"/>
      <dgm:spPr/>
    </dgm:pt>
    <dgm:pt modelId="{2B02F139-B2C1-424C-AB91-574F47010948}" type="pres">
      <dgm:prSet presAssocID="{E017B6BA-847B-47CF-8DB7-74E866C09559}" presName="rootText" presStyleLbl="node3" presStyleIdx="5" presStyleCnt="11">
        <dgm:presLayoutVars>
          <dgm:chPref val="3"/>
        </dgm:presLayoutVars>
      </dgm:prSet>
      <dgm:spPr/>
    </dgm:pt>
    <dgm:pt modelId="{5071632C-D78E-4E47-AA7F-45F30951E8C3}" type="pres">
      <dgm:prSet presAssocID="{E017B6BA-847B-47CF-8DB7-74E866C09559}" presName="rootConnector" presStyleLbl="node3" presStyleIdx="5" presStyleCnt="11"/>
      <dgm:spPr/>
    </dgm:pt>
    <dgm:pt modelId="{7CC31EDE-6F81-449B-9528-4EEBFFA89D99}" type="pres">
      <dgm:prSet presAssocID="{E017B6BA-847B-47CF-8DB7-74E866C09559}" presName="hierChild4" presStyleCnt="0"/>
      <dgm:spPr/>
    </dgm:pt>
    <dgm:pt modelId="{C3081B4D-E34C-4B5C-B536-0CD5A0FE5B59}" type="pres">
      <dgm:prSet presAssocID="{E017B6BA-847B-47CF-8DB7-74E866C09559}" presName="hierChild5" presStyleCnt="0"/>
      <dgm:spPr/>
    </dgm:pt>
    <dgm:pt modelId="{3859F44F-49A3-454A-A42D-CDFF5BF016A2}" type="pres">
      <dgm:prSet presAssocID="{985239E5-60F3-4CC7-96BB-F05B0855A436}" presName="Name37" presStyleLbl="parChTrans1D3" presStyleIdx="6" presStyleCnt="11"/>
      <dgm:spPr/>
    </dgm:pt>
    <dgm:pt modelId="{A79E078F-4696-45E7-9D26-6FF953250888}" type="pres">
      <dgm:prSet presAssocID="{CA126903-681C-4CFF-B999-73518AE86DD9}" presName="hierRoot2" presStyleCnt="0">
        <dgm:presLayoutVars>
          <dgm:hierBranch val="init"/>
        </dgm:presLayoutVars>
      </dgm:prSet>
      <dgm:spPr/>
    </dgm:pt>
    <dgm:pt modelId="{A88ADD98-F5AE-40E5-B498-793353599BAB}" type="pres">
      <dgm:prSet presAssocID="{CA126903-681C-4CFF-B999-73518AE86DD9}" presName="rootComposite" presStyleCnt="0"/>
      <dgm:spPr/>
    </dgm:pt>
    <dgm:pt modelId="{9A379238-5D59-4690-B19D-363E7FA720A4}" type="pres">
      <dgm:prSet presAssocID="{CA126903-681C-4CFF-B999-73518AE86DD9}" presName="rootText" presStyleLbl="node3" presStyleIdx="6" presStyleCnt="11">
        <dgm:presLayoutVars>
          <dgm:chPref val="3"/>
        </dgm:presLayoutVars>
      </dgm:prSet>
      <dgm:spPr/>
    </dgm:pt>
    <dgm:pt modelId="{FC904640-1707-4EF5-8DD6-BDBDDD3EDC29}" type="pres">
      <dgm:prSet presAssocID="{CA126903-681C-4CFF-B999-73518AE86DD9}" presName="rootConnector" presStyleLbl="node3" presStyleIdx="6" presStyleCnt="11"/>
      <dgm:spPr/>
    </dgm:pt>
    <dgm:pt modelId="{18E87636-0465-4D14-8FA6-0ED1858A4B82}" type="pres">
      <dgm:prSet presAssocID="{CA126903-681C-4CFF-B999-73518AE86DD9}" presName="hierChild4" presStyleCnt="0"/>
      <dgm:spPr/>
    </dgm:pt>
    <dgm:pt modelId="{EB576E3A-B66F-47E1-B6C7-30FD53197204}" type="pres">
      <dgm:prSet presAssocID="{CA126903-681C-4CFF-B999-73518AE86DD9}" presName="hierChild5" presStyleCnt="0"/>
      <dgm:spPr/>
    </dgm:pt>
    <dgm:pt modelId="{F2126F8E-8E70-4A48-9535-98B0A629C507}" type="pres">
      <dgm:prSet presAssocID="{DC169DFC-6B04-4F72-B10A-D6B23A88DD16}" presName="hierChild5" presStyleCnt="0"/>
      <dgm:spPr/>
    </dgm:pt>
    <dgm:pt modelId="{BBF58DC4-A46A-4A1C-B1A5-798B85B5FF1A}" type="pres">
      <dgm:prSet presAssocID="{C867E2A7-E26D-4A55-A3CE-C736BD334571}" presName="Name37" presStyleLbl="parChTrans1D2" presStyleIdx="2" presStyleCnt="4"/>
      <dgm:spPr/>
    </dgm:pt>
    <dgm:pt modelId="{E2886A41-3900-4FF9-A48E-31FBAB241C63}" type="pres">
      <dgm:prSet presAssocID="{3278EE6B-B563-45E6-990C-90A60EF8D439}" presName="hierRoot2" presStyleCnt="0">
        <dgm:presLayoutVars>
          <dgm:hierBranch val="init"/>
        </dgm:presLayoutVars>
      </dgm:prSet>
      <dgm:spPr/>
    </dgm:pt>
    <dgm:pt modelId="{66B1729A-4F99-4546-86C8-E1238BBE8DD2}" type="pres">
      <dgm:prSet presAssocID="{3278EE6B-B563-45E6-990C-90A60EF8D439}" presName="rootComposite" presStyleCnt="0"/>
      <dgm:spPr/>
    </dgm:pt>
    <dgm:pt modelId="{C711758B-8AD6-42CB-90B4-F0A26BC3483D}" type="pres">
      <dgm:prSet presAssocID="{3278EE6B-B563-45E6-990C-90A60EF8D439}" presName="rootText" presStyleLbl="node2" presStyleIdx="2" presStyleCnt="4" custScaleX="111031">
        <dgm:presLayoutVars>
          <dgm:chPref val="3"/>
        </dgm:presLayoutVars>
      </dgm:prSet>
      <dgm:spPr/>
    </dgm:pt>
    <dgm:pt modelId="{7BAE1D2F-3AD9-45B9-B841-7486F1CB3F08}" type="pres">
      <dgm:prSet presAssocID="{3278EE6B-B563-45E6-990C-90A60EF8D439}" presName="rootConnector" presStyleLbl="node2" presStyleIdx="2" presStyleCnt="4"/>
      <dgm:spPr/>
    </dgm:pt>
    <dgm:pt modelId="{67B9347A-A99F-4805-A5DB-6353B8526433}" type="pres">
      <dgm:prSet presAssocID="{3278EE6B-B563-45E6-990C-90A60EF8D439}" presName="hierChild4" presStyleCnt="0"/>
      <dgm:spPr/>
    </dgm:pt>
    <dgm:pt modelId="{C17A01CB-A3A8-4F3A-8EE5-7E5D884B99D3}" type="pres">
      <dgm:prSet presAssocID="{D782D590-55F1-447F-80D3-D7D86B97F91A}" presName="Name37" presStyleLbl="parChTrans1D3" presStyleIdx="7" presStyleCnt="11"/>
      <dgm:spPr/>
    </dgm:pt>
    <dgm:pt modelId="{B4D27951-E6A0-448D-81D0-A71BE553E87D}" type="pres">
      <dgm:prSet presAssocID="{9C051E75-53B9-4240-995A-69FA52322775}" presName="hierRoot2" presStyleCnt="0">
        <dgm:presLayoutVars>
          <dgm:hierBranch val="init"/>
        </dgm:presLayoutVars>
      </dgm:prSet>
      <dgm:spPr/>
    </dgm:pt>
    <dgm:pt modelId="{0981A35B-8E6D-4A7F-A0E3-DFB1376CC36A}" type="pres">
      <dgm:prSet presAssocID="{9C051E75-53B9-4240-995A-69FA52322775}" presName="rootComposite" presStyleCnt="0"/>
      <dgm:spPr/>
    </dgm:pt>
    <dgm:pt modelId="{0B13BD83-4C0C-4269-B915-B662193776C0}" type="pres">
      <dgm:prSet presAssocID="{9C051E75-53B9-4240-995A-69FA52322775}" presName="rootText" presStyleLbl="node3" presStyleIdx="7" presStyleCnt="11" custScaleX="135545" custScaleY="189999">
        <dgm:presLayoutVars>
          <dgm:chPref val="3"/>
        </dgm:presLayoutVars>
      </dgm:prSet>
      <dgm:spPr/>
    </dgm:pt>
    <dgm:pt modelId="{A293B393-0B31-41AF-834F-536006678951}" type="pres">
      <dgm:prSet presAssocID="{9C051E75-53B9-4240-995A-69FA52322775}" presName="rootConnector" presStyleLbl="node3" presStyleIdx="7" presStyleCnt="11"/>
      <dgm:spPr/>
    </dgm:pt>
    <dgm:pt modelId="{F792194D-A253-423D-AAF2-AD901E464092}" type="pres">
      <dgm:prSet presAssocID="{9C051E75-53B9-4240-995A-69FA52322775}" presName="hierChild4" presStyleCnt="0"/>
      <dgm:spPr/>
    </dgm:pt>
    <dgm:pt modelId="{0F98C917-FB93-465B-8A96-83C7B4AAE3D7}" type="pres">
      <dgm:prSet presAssocID="{9C051E75-53B9-4240-995A-69FA52322775}" presName="hierChild5" presStyleCnt="0"/>
      <dgm:spPr/>
    </dgm:pt>
    <dgm:pt modelId="{4AB6CA5A-B369-4715-AF34-CF2D2B3B6978}" type="pres">
      <dgm:prSet presAssocID="{FC1D897B-4BC9-4A87-8619-4ACBC5FB234C}" presName="Name37" presStyleLbl="parChTrans1D3" presStyleIdx="8" presStyleCnt="11"/>
      <dgm:spPr/>
    </dgm:pt>
    <dgm:pt modelId="{7E03A841-EA8E-4580-A438-89DF90ED08C9}" type="pres">
      <dgm:prSet presAssocID="{FF31FE90-AC04-4FD0-A380-5B588DF9230A}" presName="hierRoot2" presStyleCnt="0">
        <dgm:presLayoutVars>
          <dgm:hierBranch val="init"/>
        </dgm:presLayoutVars>
      </dgm:prSet>
      <dgm:spPr/>
    </dgm:pt>
    <dgm:pt modelId="{5596C7F6-2207-42E8-B59F-B86A527B6D9B}" type="pres">
      <dgm:prSet presAssocID="{FF31FE90-AC04-4FD0-A380-5B588DF9230A}" presName="rootComposite" presStyleCnt="0"/>
      <dgm:spPr/>
    </dgm:pt>
    <dgm:pt modelId="{58A12852-2FDF-4ABA-A4EF-0110C20FC74C}" type="pres">
      <dgm:prSet presAssocID="{FF31FE90-AC04-4FD0-A380-5B588DF9230A}" presName="rootText" presStyleLbl="node3" presStyleIdx="8" presStyleCnt="11" custScaleX="114691" custScaleY="109504">
        <dgm:presLayoutVars>
          <dgm:chPref val="3"/>
        </dgm:presLayoutVars>
      </dgm:prSet>
      <dgm:spPr/>
    </dgm:pt>
    <dgm:pt modelId="{0C32CD49-D72B-48B5-82F2-6BA32EA01DED}" type="pres">
      <dgm:prSet presAssocID="{FF31FE90-AC04-4FD0-A380-5B588DF9230A}" presName="rootConnector" presStyleLbl="node3" presStyleIdx="8" presStyleCnt="11"/>
      <dgm:spPr/>
    </dgm:pt>
    <dgm:pt modelId="{A022FC52-DB69-411F-ABD2-8FE9FB1842D9}" type="pres">
      <dgm:prSet presAssocID="{FF31FE90-AC04-4FD0-A380-5B588DF9230A}" presName="hierChild4" presStyleCnt="0"/>
      <dgm:spPr/>
    </dgm:pt>
    <dgm:pt modelId="{0ACB5FF3-1E0A-4522-A1B8-7372D5F25BFF}" type="pres">
      <dgm:prSet presAssocID="{FF31FE90-AC04-4FD0-A380-5B588DF9230A}" presName="hierChild5" presStyleCnt="0"/>
      <dgm:spPr/>
    </dgm:pt>
    <dgm:pt modelId="{A8F2288D-F89E-4782-9B4A-D23A9C4ED956}" type="pres">
      <dgm:prSet presAssocID="{3278EE6B-B563-45E6-990C-90A60EF8D439}" presName="hierChild5" presStyleCnt="0"/>
      <dgm:spPr/>
    </dgm:pt>
    <dgm:pt modelId="{17E0D8D4-C82F-469E-9375-2028574E91F1}" type="pres">
      <dgm:prSet presAssocID="{2CE89C0A-C65F-4AF3-867B-3561755468C9}" presName="Name37" presStyleLbl="parChTrans1D2" presStyleIdx="3" presStyleCnt="4"/>
      <dgm:spPr/>
    </dgm:pt>
    <dgm:pt modelId="{9DE3E9CC-CA00-45CD-9671-A659314E0D05}" type="pres">
      <dgm:prSet presAssocID="{2DEB00CA-4494-4696-A100-A94C6AC50E38}" presName="hierRoot2" presStyleCnt="0">
        <dgm:presLayoutVars>
          <dgm:hierBranch val="init"/>
        </dgm:presLayoutVars>
      </dgm:prSet>
      <dgm:spPr/>
    </dgm:pt>
    <dgm:pt modelId="{AC2E836A-E796-4FC1-9266-F9FD4A292CD5}" type="pres">
      <dgm:prSet presAssocID="{2DEB00CA-4494-4696-A100-A94C6AC50E38}" presName="rootComposite" presStyleCnt="0"/>
      <dgm:spPr/>
    </dgm:pt>
    <dgm:pt modelId="{5C6F0BBE-B707-4907-9FC3-FE04C8E52662}" type="pres">
      <dgm:prSet presAssocID="{2DEB00CA-4494-4696-A100-A94C6AC50E38}" presName="rootText" presStyleLbl="node2" presStyleIdx="3" presStyleCnt="4" custScaleX="107699" custScaleY="112150">
        <dgm:presLayoutVars>
          <dgm:chPref val="3"/>
        </dgm:presLayoutVars>
      </dgm:prSet>
      <dgm:spPr/>
    </dgm:pt>
    <dgm:pt modelId="{583F1653-1660-4C2A-86D6-6C68AB61A492}" type="pres">
      <dgm:prSet presAssocID="{2DEB00CA-4494-4696-A100-A94C6AC50E38}" presName="rootConnector" presStyleLbl="node2" presStyleIdx="3" presStyleCnt="4"/>
      <dgm:spPr/>
    </dgm:pt>
    <dgm:pt modelId="{3E5F2B1A-E753-4417-90AB-148DC1C4527C}" type="pres">
      <dgm:prSet presAssocID="{2DEB00CA-4494-4696-A100-A94C6AC50E38}" presName="hierChild4" presStyleCnt="0"/>
      <dgm:spPr/>
    </dgm:pt>
    <dgm:pt modelId="{FD714150-5F4C-48C9-9667-5FF0AF9C371A}" type="pres">
      <dgm:prSet presAssocID="{89549B0D-7601-4765-A8A3-CDCB18E1D72F}" presName="Name37" presStyleLbl="parChTrans1D3" presStyleIdx="9" presStyleCnt="11"/>
      <dgm:spPr/>
    </dgm:pt>
    <dgm:pt modelId="{01FA1521-4571-4A91-ACEF-35046B2EFDA8}" type="pres">
      <dgm:prSet presAssocID="{D5036101-B1D2-49EF-B2CE-151C3CD3C6AE}" presName="hierRoot2" presStyleCnt="0">
        <dgm:presLayoutVars>
          <dgm:hierBranch val="init"/>
        </dgm:presLayoutVars>
      </dgm:prSet>
      <dgm:spPr/>
    </dgm:pt>
    <dgm:pt modelId="{81D13491-DA43-4B43-A336-73E0FB986930}" type="pres">
      <dgm:prSet presAssocID="{D5036101-B1D2-49EF-B2CE-151C3CD3C6AE}" presName="rootComposite" presStyleCnt="0"/>
      <dgm:spPr/>
    </dgm:pt>
    <dgm:pt modelId="{9F6DBAD7-972C-4ADD-8C1C-573FB8C23F40}" type="pres">
      <dgm:prSet presAssocID="{D5036101-B1D2-49EF-B2CE-151C3CD3C6AE}" presName="rootText" presStyleLbl="node3" presStyleIdx="9" presStyleCnt="11" custScaleX="135227" custScaleY="186129">
        <dgm:presLayoutVars>
          <dgm:chPref val="3"/>
        </dgm:presLayoutVars>
      </dgm:prSet>
      <dgm:spPr/>
    </dgm:pt>
    <dgm:pt modelId="{A306DAA5-1EDF-4F5A-980B-ACA0D35DA43F}" type="pres">
      <dgm:prSet presAssocID="{D5036101-B1D2-49EF-B2CE-151C3CD3C6AE}" presName="rootConnector" presStyleLbl="node3" presStyleIdx="9" presStyleCnt="11"/>
      <dgm:spPr/>
    </dgm:pt>
    <dgm:pt modelId="{43DCB16F-CE61-4340-91BA-4ABFF3EA9A40}" type="pres">
      <dgm:prSet presAssocID="{D5036101-B1D2-49EF-B2CE-151C3CD3C6AE}" presName="hierChild4" presStyleCnt="0"/>
      <dgm:spPr/>
    </dgm:pt>
    <dgm:pt modelId="{2036BC5D-3653-4CBC-9A9B-3B0923D753BB}" type="pres">
      <dgm:prSet presAssocID="{D5036101-B1D2-49EF-B2CE-151C3CD3C6AE}" presName="hierChild5" presStyleCnt="0"/>
      <dgm:spPr/>
    </dgm:pt>
    <dgm:pt modelId="{6D043E68-8634-4E20-8BBD-B4A1AE0257F9}" type="pres">
      <dgm:prSet presAssocID="{B3858EF9-9768-47A0-95E5-767664733CFC}" presName="Name37" presStyleLbl="parChTrans1D3" presStyleIdx="10" presStyleCnt="11"/>
      <dgm:spPr/>
    </dgm:pt>
    <dgm:pt modelId="{5EC54F78-AEE9-406A-BD20-1A6E01D9C929}" type="pres">
      <dgm:prSet presAssocID="{6C73BEA3-97E8-458F-81FA-E7B06BFF6AC4}" presName="hierRoot2" presStyleCnt="0">
        <dgm:presLayoutVars>
          <dgm:hierBranch val="init"/>
        </dgm:presLayoutVars>
      </dgm:prSet>
      <dgm:spPr/>
    </dgm:pt>
    <dgm:pt modelId="{8E6EC6D8-42EC-4F8C-B17D-CCCA9DF44449}" type="pres">
      <dgm:prSet presAssocID="{6C73BEA3-97E8-458F-81FA-E7B06BFF6AC4}" presName="rootComposite" presStyleCnt="0"/>
      <dgm:spPr/>
    </dgm:pt>
    <dgm:pt modelId="{00E00ECB-5A76-4A1F-AAB8-7CEC8CCCAD5C}" type="pres">
      <dgm:prSet presAssocID="{6C73BEA3-97E8-458F-81FA-E7B06BFF6AC4}" presName="rootText" presStyleLbl="node3" presStyleIdx="10" presStyleCnt="11">
        <dgm:presLayoutVars>
          <dgm:chPref val="3"/>
        </dgm:presLayoutVars>
      </dgm:prSet>
      <dgm:spPr/>
    </dgm:pt>
    <dgm:pt modelId="{4EA00E98-D431-4E6A-9339-C40E15B85BA3}" type="pres">
      <dgm:prSet presAssocID="{6C73BEA3-97E8-458F-81FA-E7B06BFF6AC4}" presName="rootConnector" presStyleLbl="node3" presStyleIdx="10" presStyleCnt="11"/>
      <dgm:spPr/>
    </dgm:pt>
    <dgm:pt modelId="{4AEB5005-A66E-48D1-80BB-8A86F6DCCC64}" type="pres">
      <dgm:prSet presAssocID="{6C73BEA3-97E8-458F-81FA-E7B06BFF6AC4}" presName="hierChild4" presStyleCnt="0"/>
      <dgm:spPr/>
    </dgm:pt>
    <dgm:pt modelId="{A4CFC679-4D7C-43BA-BC93-A20C3554B269}" type="pres">
      <dgm:prSet presAssocID="{6C73BEA3-97E8-458F-81FA-E7B06BFF6AC4}" presName="hierChild5" presStyleCnt="0"/>
      <dgm:spPr/>
    </dgm:pt>
    <dgm:pt modelId="{8911EDE5-DD03-486E-B7BE-4BB9759945FF}" type="pres">
      <dgm:prSet presAssocID="{2DEB00CA-4494-4696-A100-A94C6AC50E38}" presName="hierChild5" presStyleCnt="0"/>
      <dgm:spPr/>
    </dgm:pt>
    <dgm:pt modelId="{A9DC5F7B-9F3B-4F3B-B4BE-89AB27236F47}" type="pres">
      <dgm:prSet presAssocID="{D76ABC78-3E55-405D-9E07-DDE2F43A2F54}" presName="hierChild3" presStyleCnt="0"/>
      <dgm:spPr/>
    </dgm:pt>
  </dgm:ptLst>
  <dgm:cxnLst>
    <dgm:cxn modelId="{17D9A8D1-484E-4852-AF8D-3578BE272767}" srcId="{2DEB00CA-4494-4696-A100-A94C6AC50E38}" destId="{6C73BEA3-97E8-458F-81FA-E7B06BFF6AC4}" srcOrd="1" destOrd="0" parTransId="{B3858EF9-9768-47A0-95E5-767664733CFC}" sibTransId="{01F5615E-1BAF-4132-B7F7-2231CD0FBB89}"/>
    <dgm:cxn modelId="{1E736945-9E4F-4936-813A-06DB70BBB13B}" type="presOf" srcId="{3F38EEE7-9DD0-4004-B15A-D5085EA3893B}" destId="{BBDA6CDC-984E-43E7-A164-A857962AF8C6}" srcOrd="0" destOrd="0" presId="urn:microsoft.com/office/officeart/2005/8/layout/orgChart1"/>
    <dgm:cxn modelId="{D4676D82-D49B-4274-A04D-2074FFFBAF7E}" srcId="{D76ABC78-3E55-405D-9E07-DDE2F43A2F54}" destId="{3278EE6B-B563-45E6-990C-90A60EF8D439}" srcOrd="2" destOrd="0" parTransId="{C867E2A7-E26D-4A55-A3CE-C736BD334571}" sibTransId="{B1AD96FB-D1ED-4459-8C84-C85819C701EB}"/>
    <dgm:cxn modelId="{EF5254A0-1491-4036-9A70-4F4066524362}" type="presOf" srcId="{89549B0D-7601-4765-A8A3-CDCB18E1D72F}" destId="{FD714150-5F4C-48C9-9667-5FF0AF9C371A}" srcOrd="0" destOrd="0" presId="urn:microsoft.com/office/officeart/2005/8/layout/orgChart1"/>
    <dgm:cxn modelId="{AD0B2114-079E-46A3-ABEE-A13913B64275}" type="presOf" srcId="{DC169DFC-6B04-4F72-B10A-D6B23A88DD16}" destId="{B6A30C5F-75F6-4161-AA11-C53D99D22E70}" srcOrd="1" destOrd="0" presId="urn:microsoft.com/office/officeart/2005/8/layout/orgChart1"/>
    <dgm:cxn modelId="{55F8D1F5-3A40-404A-BCB3-7A5F3626A4F4}" type="presOf" srcId="{E017B6BA-847B-47CF-8DB7-74E866C09559}" destId="{5071632C-D78E-4E47-AA7F-45F30951E8C3}" srcOrd="1" destOrd="0" presId="urn:microsoft.com/office/officeart/2005/8/layout/orgChart1"/>
    <dgm:cxn modelId="{53E90A17-8EDF-438E-BAD2-42BE997103B2}" srcId="{FCE94CDF-3285-43E9-8226-891D6A6A6D81}" destId="{BD15741C-9F5F-41C0-826E-8740DF16E562}" srcOrd="0" destOrd="0" parTransId="{DA5CEB3D-AB1E-400A-9CF1-98E1995555D5}" sibTransId="{BE3E4677-C3A7-4651-966F-640B3D0C9934}"/>
    <dgm:cxn modelId="{C3A0FAE8-4C75-48E6-9EB7-820613B4D8EB}" type="presOf" srcId="{76A77B18-84F0-4018-A8B1-B02806B171C8}" destId="{80D23E67-80E1-4526-B31D-E46AD32B35FE}" srcOrd="0" destOrd="0" presId="urn:microsoft.com/office/officeart/2005/8/layout/orgChart1"/>
    <dgm:cxn modelId="{407CB508-AD65-4577-9958-41D5A490876C}" type="presOf" srcId="{FCE94CDF-3285-43E9-8226-891D6A6A6D81}" destId="{5ED91043-E6FA-49BB-95F8-142E74992EB7}" srcOrd="0" destOrd="0" presId="urn:microsoft.com/office/officeart/2005/8/layout/orgChart1"/>
    <dgm:cxn modelId="{CB86050D-A093-4A42-9290-6B14D0682879}" type="presOf" srcId="{9C051E75-53B9-4240-995A-69FA52322775}" destId="{A293B393-0B31-41AF-834F-536006678951}" srcOrd="1" destOrd="0" presId="urn:microsoft.com/office/officeart/2005/8/layout/orgChart1"/>
    <dgm:cxn modelId="{7EB414D4-581F-4EBF-B37C-84817990CA2C}" type="presOf" srcId="{B87D2E8C-8062-4609-9E4F-6D0B3C15F053}" destId="{1FECD234-D4FD-43F9-B9CA-30E3DB685ABA}" srcOrd="0" destOrd="0" presId="urn:microsoft.com/office/officeart/2005/8/layout/orgChart1"/>
    <dgm:cxn modelId="{32BA8F0A-6A8D-4FF1-8AF5-F7B0CE0848E1}" srcId="{2DEB00CA-4494-4696-A100-A94C6AC50E38}" destId="{D5036101-B1D2-49EF-B2CE-151C3CD3C6AE}" srcOrd="0" destOrd="0" parTransId="{89549B0D-7601-4765-A8A3-CDCB18E1D72F}" sibTransId="{47F9BE8A-66C8-4E59-8023-A339E2E7724F}"/>
    <dgm:cxn modelId="{794F7902-4788-4D63-92FC-BF80FC42E3FF}" type="presOf" srcId="{D76ABC78-3E55-405D-9E07-DDE2F43A2F54}" destId="{1E075747-D3DB-4B1D-9665-86EA8320E233}" srcOrd="0" destOrd="0" presId="urn:microsoft.com/office/officeart/2005/8/layout/orgChart1"/>
    <dgm:cxn modelId="{0455AB2C-5C9E-41A7-96EE-8C9691DB8F5F}" type="presOf" srcId="{B87D2E8C-8062-4609-9E4F-6D0B3C15F053}" destId="{0449A44E-D455-40F8-9175-40490BBB2B32}" srcOrd="1" destOrd="0" presId="urn:microsoft.com/office/officeart/2005/8/layout/orgChart1"/>
    <dgm:cxn modelId="{9677786B-7B0A-4C2B-8CAA-AC1C990D18DD}" srcId="{FCE94CDF-3285-43E9-8226-891D6A6A6D81}" destId="{3F38EEE7-9DD0-4004-B15A-D5085EA3893B}" srcOrd="3" destOrd="0" parTransId="{76A77B18-84F0-4018-A8B1-B02806B171C8}" sibTransId="{E0040AAE-2E50-4172-B498-B122EB1E6CC9}"/>
    <dgm:cxn modelId="{E18BD58D-1FBF-45CE-A5E8-67F0166DD35C}" type="presOf" srcId="{CA126903-681C-4CFF-B999-73518AE86DD9}" destId="{FC904640-1707-4EF5-8DD6-BDBDDD3EDC29}" srcOrd="1" destOrd="0" presId="urn:microsoft.com/office/officeart/2005/8/layout/orgChart1"/>
    <dgm:cxn modelId="{FC69CB0A-7529-4086-B130-3105A5F40776}" type="presOf" srcId="{FB733A82-8EB1-4E65-808F-6604B1DBE7F2}" destId="{E772705B-1B53-411C-8E82-C15A47473DFB}" srcOrd="0" destOrd="0" presId="urn:microsoft.com/office/officeart/2005/8/layout/orgChart1"/>
    <dgm:cxn modelId="{72BCC836-FF74-496C-8A1A-BA7C5548F428}" type="presOf" srcId="{A5D2160B-DEFD-4B6F-A8B7-12F49A54D648}" destId="{336F312F-4880-4762-8547-2A8264E2824C}" srcOrd="1" destOrd="0" presId="urn:microsoft.com/office/officeart/2005/8/layout/orgChart1"/>
    <dgm:cxn modelId="{A3CD2E7B-8531-42CF-962D-A1598A763E02}" srcId="{DC169DFC-6B04-4F72-B10A-D6B23A88DD16}" destId="{E017B6BA-847B-47CF-8DB7-74E866C09559}" srcOrd="1" destOrd="0" parTransId="{66D97C12-AB7D-4AAD-B20F-C46D9D829066}" sibTransId="{445372BE-2223-4EB6-9EAE-D9286F3E4E9D}"/>
    <dgm:cxn modelId="{BB7D31FA-4007-4E8E-99F7-D31E6D52A11A}" type="presOf" srcId="{985239E5-60F3-4CC7-96BB-F05B0855A436}" destId="{3859F44F-49A3-454A-A42D-CDFF5BF016A2}" srcOrd="0" destOrd="0" presId="urn:microsoft.com/office/officeart/2005/8/layout/orgChart1"/>
    <dgm:cxn modelId="{4E90C6CE-A69A-405F-8E3A-F92D73899434}" srcId="{FCE94CDF-3285-43E9-8226-891D6A6A6D81}" destId="{B87D2E8C-8062-4609-9E4F-6D0B3C15F053}" srcOrd="2" destOrd="0" parTransId="{FB733A82-8EB1-4E65-808F-6604B1DBE7F2}" sibTransId="{C09FFF6D-D8E0-44C7-BAB5-CFD60B15F56B}"/>
    <dgm:cxn modelId="{B7AF1E5A-5C58-4EE0-BA8F-EDEF0ED9AE22}" type="presOf" srcId="{CA126903-681C-4CFF-B999-73518AE86DD9}" destId="{9A379238-5D59-4690-B19D-363E7FA720A4}" srcOrd="0" destOrd="0" presId="urn:microsoft.com/office/officeart/2005/8/layout/orgChart1"/>
    <dgm:cxn modelId="{ECF63DE4-2EAE-4E69-9FEF-9B913A2FE55B}" type="presOf" srcId="{D76ABC78-3E55-405D-9E07-DDE2F43A2F54}" destId="{9EF15CC8-4213-4905-9369-9D2CE70E3C12}" srcOrd="1" destOrd="0" presId="urn:microsoft.com/office/officeart/2005/8/layout/orgChart1"/>
    <dgm:cxn modelId="{21147B65-9214-461C-9B58-37F9ADA5497C}" type="presOf" srcId="{2A1D9437-EE1D-4CC6-BD81-430C3D5E4EE5}" destId="{95935C48-8D72-4651-A36E-983FFBEAD427}" srcOrd="0" destOrd="0" presId="urn:microsoft.com/office/officeart/2005/8/layout/orgChart1"/>
    <dgm:cxn modelId="{F8D53AB2-C40D-4FAA-BB96-94EA7C09F84B}" type="presOf" srcId="{D782D590-55F1-447F-80D3-D7D86B97F91A}" destId="{C17A01CB-A3A8-4F3A-8EE5-7E5D884B99D3}" srcOrd="0" destOrd="0" presId="urn:microsoft.com/office/officeart/2005/8/layout/orgChart1"/>
    <dgm:cxn modelId="{362C3023-3168-4585-B83E-818B2688BD39}" type="presOf" srcId="{A601CEB8-2E6B-42AD-A7E6-C16200F89857}" destId="{65F36923-19A8-449C-9144-89238C90D7F9}" srcOrd="0" destOrd="0" presId="urn:microsoft.com/office/officeart/2005/8/layout/orgChart1"/>
    <dgm:cxn modelId="{6DFD881A-1217-4C15-ACFA-94D4AD9B067B}" type="presOf" srcId="{BD15741C-9F5F-41C0-826E-8740DF16E562}" destId="{33151B70-3B1C-42B6-9F4A-D39DBC5B0B74}" srcOrd="0" destOrd="0" presId="urn:microsoft.com/office/officeart/2005/8/layout/orgChart1"/>
    <dgm:cxn modelId="{E5879C18-AFDD-46D9-9BD6-C59DC1F25214}" type="presOf" srcId="{2CE89C0A-C65F-4AF3-867B-3561755468C9}" destId="{17E0D8D4-C82F-469E-9375-2028574E91F1}" srcOrd="0" destOrd="0" presId="urn:microsoft.com/office/officeart/2005/8/layout/orgChart1"/>
    <dgm:cxn modelId="{557F661D-00CD-4B0F-AA9E-7C34F3A1ECC9}" srcId="{9D34AEE7-AE07-468B-84B1-39A2BB5FBC92}" destId="{D76ABC78-3E55-405D-9E07-DDE2F43A2F54}" srcOrd="0" destOrd="0" parTransId="{739A0C25-B06E-4F1E-B985-6F3154EBDAB1}" sibTransId="{00643B5F-F37D-4B2D-8C18-B8DB9223293D}"/>
    <dgm:cxn modelId="{0C30880E-F334-444C-9063-428743D6C56F}" type="presOf" srcId="{FC1D897B-4BC9-4A87-8619-4ACBC5FB234C}" destId="{4AB6CA5A-B369-4715-AF34-CF2D2B3B6978}" srcOrd="0" destOrd="0" presId="urn:microsoft.com/office/officeart/2005/8/layout/orgChart1"/>
    <dgm:cxn modelId="{56D58EFD-C4D4-497A-A133-2D7A80B424D3}" type="presOf" srcId="{3F38EEE7-9DD0-4004-B15A-D5085EA3893B}" destId="{729CEEC3-AB27-401E-B98A-A58B51466F3F}" srcOrd="1" destOrd="0" presId="urn:microsoft.com/office/officeart/2005/8/layout/orgChart1"/>
    <dgm:cxn modelId="{C91C9E95-9ADF-4BCA-98A1-924D5C37B4C9}" type="presOf" srcId="{3278EE6B-B563-45E6-990C-90A60EF8D439}" destId="{7BAE1D2F-3AD9-45B9-B841-7486F1CB3F08}" srcOrd="1" destOrd="0" presId="urn:microsoft.com/office/officeart/2005/8/layout/orgChart1"/>
    <dgm:cxn modelId="{07BB68AE-F2F6-44E2-8319-739199442BD0}" type="presOf" srcId="{BB9DC148-AF82-49BA-9CC2-01B0821EF956}" destId="{6B9591FE-1FA3-41B5-900E-AA12A6CE9083}" srcOrd="0" destOrd="0" presId="urn:microsoft.com/office/officeart/2005/8/layout/orgChart1"/>
    <dgm:cxn modelId="{DF63E279-2919-4C3E-98A2-37A423B09365}" srcId="{D76ABC78-3E55-405D-9E07-DDE2F43A2F54}" destId="{DC169DFC-6B04-4F72-B10A-D6B23A88DD16}" srcOrd="1" destOrd="0" parTransId="{A601CEB8-2E6B-42AD-A7E6-C16200F89857}" sibTransId="{18849911-640E-45D9-85E3-B2B21FCCC031}"/>
    <dgm:cxn modelId="{2C8BB448-B48E-4BBE-B670-C58BEFBF2C2B}" srcId="{D76ABC78-3E55-405D-9E07-DDE2F43A2F54}" destId="{FCE94CDF-3285-43E9-8226-891D6A6A6D81}" srcOrd="0" destOrd="0" parTransId="{ACDF4D36-E51D-4F7C-B7EF-CE89D9096840}" sibTransId="{09F0A28F-031A-4492-8893-8361ED295E93}"/>
    <dgm:cxn modelId="{53631A7B-8978-491B-875C-04380D5AE913}" type="presOf" srcId="{2A1D9437-EE1D-4CC6-BD81-430C3D5E4EE5}" destId="{0FE6CA38-D666-4ADA-A4DB-DF95B80E2567}" srcOrd="1" destOrd="0" presId="urn:microsoft.com/office/officeart/2005/8/layout/orgChart1"/>
    <dgm:cxn modelId="{0C1B6A25-E280-409F-A8DF-66777D09F6BC}" srcId="{FCE94CDF-3285-43E9-8226-891D6A6A6D81}" destId="{2A1D9437-EE1D-4CC6-BD81-430C3D5E4EE5}" srcOrd="1" destOrd="0" parTransId="{BB9DC148-AF82-49BA-9CC2-01B0821EF956}" sibTransId="{CCDF8665-538D-4C19-A720-5AFA23B5A667}"/>
    <dgm:cxn modelId="{ED6709F7-74CD-4A5C-9E8F-9C98E5BB781B}" srcId="{3278EE6B-B563-45E6-990C-90A60EF8D439}" destId="{9C051E75-53B9-4240-995A-69FA52322775}" srcOrd="0" destOrd="0" parTransId="{D782D590-55F1-447F-80D3-D7D86B97F91A}" sibTransId="{ABDDA260-B099-4CB6-B971-A2C5769DD19D}"/>
    <dgm:cxn modelId="{27D3222B-C335-4BCF-97F0-616973B1B502}" srcId="{DC169DFC-6B04-4F72-B10A-D6B23A88DD16}" destId="{A5D2160B-DEFD-4B6F-A8B7-12F49A54D648}" srcOrd="0" destOrd="0" parTransId="{CD4CD407-6024-4261-B251-0A40450FEB37}" sibTransId="{451A140F-27B9-4CEC-A47D-06D50999FFBA}"/>
    <dgm:cxn modelId="{7E349D2E-50DB-401F-B119-1A3484C928FE}" type="presOf" srcId="{FF31FE90-AC04-4FD0-A380-5B588DF9230A}" destId="{0C32CD49-D72B-48B5-82F2-6BA32EA01DED}" srcOrd="1" destOrd="0" presId="urn:microsoft.com/office/officeart/2005/8/layout/orgChart1"/>
    <dgm:cxn modelId="{C0C6788F-13CA-4AFD-BBAE-0D9EA0D24E42}" srcId="{3278EE6B-B563-45E6-990C-90A60EF8D439}" destId="{FF31FE90-AC04-4FD0-A380-5B588DF9230A}" srcOrd="1" destOrd="0" parTransId="{FC1D897B-4BC9-4A87-8619-4ACBC5FB234C}" sibTransId="{1E82DD67-201B-4A8D-B625-0251FE550F52}"/>
    <dgm:cxn modelId="{A827E213-2B15-4015-B122-F4EBCB2529E2}" type="presOf" srcId="{E017B6BA-847B-47CF-8DB7-74E866C09559}" destId="{2B02F139-B2C1-424C-AB91-574F47010948}" srcOrd="0" destOrd="0" presId="urn:microsoft.com/office/officeart/2005/8/layout/orgChart1"/>
    <dgm:cxn modelId="{28F2E23D-30DD-48DA-9D69-14E530807FE9}" type="presOf" srcId="{A5D2160B-DEFD-4B6F-A8B7-12F49A54D648}" destId="{85A7DB46-1665-4FE2-9B87-63114516929B}" srcOrd="0" destOrd="0" presId="urn:microsoft.com/office/officeart/2005/8/layout/orgChart1"/>
    <dgm:cxn modelId="{C51A973E-7EAD-40A8-A367-FB650B73658A}" type="presOf" srcId="{FCE94CDF-3285-43E9-8226-891D6A6A6D81}" destId="{CA0E970D-8535-485F-A90F-3440AF72C268}" srcOrd="1" destOrd="0" presId="urn:microsoft.com/office/officeart/2005/8/layout/orgChart1"/>
    <dgm:cxn modelId="{5BDDACF4-8A57-4845-A93D-2488CA0AEBB2}" type="presOf" srcId="{DA5CEB3D-AB1E-400A-9CF1-98E1995555D5}" destId="{3CAC9872-F3C6-459C-B266-FE1387CBE942}" srcOrd="0" destOrd="0" presId="urn:microsoft.com/office/officeart/2005/8/layout/orgChart1"/>
    <dgm:cxn modelId="{B829311F-6545-4115-AD26-A2F8315A2F21}" srcId="{D76ABC78-3E55-405D-9E07-DDE2F43A2F54}" destId="{2DEB00CA-4494-4696-A100-A94C6AC50E38}" srcOrd="3" destOrd="0" parTransId="{2CE89C0A-C65F-4AF3-867B-3561755468C9}" sibTransId="{663E6E4F-E349-4C69-BED6-9F9F798C998B}"/>
    <dgm:cxn modelId="{EFF0F500-7E0A-4DAE-A9D4-EF3055352BDC}" srcId="{DC169DFC-6B04-4F72-B10A-D6B23A88DD16}" destId="{CA126903-681C-4CFF-B999-73518AE86DD9}" srcOrd="2" destOrd="0" parTransId="{985239E5-60F3-4CC7-96BB-F05B0855A436}" sibTransId="{B6EAE157-3E8A-42F4-8950-00CDB3EC76EE}"/>
    <dgm:cxn modelId="{5D91091E-0B29-4AC7-B289-054752D92D93}" type="presOf" srcId="{BD15741C-9F5F-41C0-826E-8740DF16E562}" destId="{9B846A9D-9764-4A78-98ED-C752E5921DBE}" srcOrd="1" destOrd="0" presId="urn:microsoft.com/office/officeart/2005/8/layout/orgChart1"/>
    <dgm:cxn modelId="{C6E58588-F1D1-4EBF-A8FC-C0901264B9BC}" type="presOf" srcId="{D5036101-B1D2-49EF-B2CE-151C3CD3C6AE}" destId="{9F6DBAD7-972C-4ADD-8C1C-573FB8C23F40}" srcOrd="0" destOrd="0" presId="urn:microsoft.com/office/officeart/2005/8/layout/orgChart1"/>
    <dgm:cxn modelId="{A7A1B387-DC3E-448E-911D-03E20B108904}" type="presOf" srcId="{FF31FE90-AC04-4FD0-A380-5B588DF9230A}" destId="{58A12852-2FDF-4ABA-A4EF-0110C20FC74C}" srcOrd="0" destOrd="0" presId="urn:microsoft.com/office/officeart/2005/8/layout/orgChart1"/>
    <dgm:cxn modelId="{44735FAC-9430-47EE-B788-90C4E30FB522}" type="presOf" srcId="{DC169DFC-6B04-4F72-B10A-D6B23A88DD16}" destId="{9361E490-50FB-4B38-B246-1646F364B42E}" srcOrd="0" destOrd="0" presId="urn:microsoft.com/office/officeart/2005/8/layout/orgChart1"/>
    <dgm:cxn modelId="{D4E47BBF-2AA2-4D86-9D88-C5689EB50447}" type="presOf" srcId="{ACDF4D36-E51D-4F7C-B7EF-CE89D9096840}" destId="{A1D732CE-A8FB-4DC9-98EC-20A819CF5A33}" srcOrd="0" destOrd="0" presId="urn:microsoft.com/office/officeart/2005/8/layout/orgChart1"/>
    <dgm:cxn modelId="{5978064B-1701-4512-803D-7718B1FAF37C}" type="presOf" srcId="{D5036101-B1D2-49EF-B2CE-151C3CD3C6AE}" destId="{A306DAA5-1EDF-4F5A-980B-ACA0D35DA43F}" srcOrd="1" destOrd="0" presId="urn:microsoft.com/office/officeart/2005/8/layout/orgChart1"/>
    <dgm:cxn modelId="{FE1CDAF2-C752-4347-A4B4-BF14807E2F5B}" type="presOf" srcId="{B3858EF9-9768-47A0-95E5-767664733CFC}" destId="{6D043E68-8634-4E20-8BBD-B4A1AE0257F9}" srcOrd="0" destOrd="0" presId="urn:microsoft.com/office/officeart/2005/8/layout/orgChart1"/>
    <dgm:cxn modelId="{26A409B4-20C1-4ADB-9B0D-0AA6C1D0473D}" type="presOf" srcId="{9D34AEE7-AE07-468B-84B1-39A2BB5FBC92}" destId="{9A5A0B98-629F-45E2-B86B-906CF5A982FF}" srcOrd="0" destOrd="0" presId="urn:microsoft.com/office/officeart/2005/8/layout/orgChart1"/>
    <dgm:cxn modelId="{9E73F08B-D6F3-4FB3-B562-FF67B30DD537}" type="presOf" srcId="{9C051E75-53B9-4240-995A-69FA52322775}" destId="{0B13BD83-4C0C-4269-B915-B662193776C0}" srcOrd="0" destOrd="0" presId="urn:microsoft.com/office/officeart/2005/8/layout/orgChart1"/>
    <dgm:cxn modelId="{C6449FF2-47CB-495D-81D2-E564D385185C}" type="presOf" srcId="{3278EE6B-B563-45E6-990C-90A60EF8D439}" destId="{C711758B-8AD6-42CB-90B4-F0A26BC3483D}" srcOrd="0" destOrd="0" presId="urn:microsoft.com/office/officeart/2005/8/layout/orgChart1"/>
    <dgm:cxn modelId="{2AEE582E-6855-481E-AD62-5691FA51C2D1}" type="presOf" srcId="{2DEB00CA-4494-4696-A100-A94C6AC50E38}" destId="{5C6F0BBE-B707-4907-9FC3-FE04C8E52662}" srcOrd="0" destOrd="0" presId="urn:microsoft.com/office/officeart/2005/8/layout/orgChart1"/>
    <dgm:cxn modelId="{73D761ED-2FAF-4A32-9FCD-7D07AADC606F}" type="presOf" srcId="{CD4CD407-6024-4261-B251-0A40450FEB37}" destId="{3ABEBC69-E682-4567-96D1-D80F29045E1C}" srcOrd="0" destOrd="0" presId="urn:microsoft.com/office/officeart/2005/8/layout/orgChart1"/>
    <dgm:cxn modelId="{A9902A9A-F8AB-4BC8-9671-5E5AF8B771F0}" type="presOf" srcId="{6C73BEA3-97E8-458F-81FA-E7B06BFF6AC4}" destId="{00E00ECB-5A76-4A1F-AAB8-7CEC8CCCAD5C}" srcOrd="0" destOrd="0" presId="urn:microsoft.com/office/officeart/2005/8/layout/orgChart1"/>
    <dgm:cxn modelId="{AC05B48A-9DEE-4927-8224-836CDD3C5B58}" type="presOf" srcId="{C867E2A7-E26D-4A55-A3CE-C736BD334571}" destId="{BBF58DC4-A46A-4A1C-B1A5-798B85B5FF1A}" srcOrd="0" destOrd="0" presId="urn:microsoft.com/office/officeart/2005/8/layout/orgChart1"/>
    <dgm:cxn modelId="{136F22CC-A96D-43F1-896B-286B3DC00393}" type="presOf" srcId="{6C73BEA3-97E8-458F-81FA-E7B06BFF6AC4}" destId="{4EA00E98-D431-4E6A-9339-C40E15B85BA3}" srcOrd="1" destOrd="0" presId="urn:microsoft.com/office/officeart/2005/8/layout/orgChart1"/>
    <dgm:cxn modelId="{44844F43-4528-45F6-86D3-F5ED42E25372}" type="presOf" srcId="{66D97C12-AB7D-4AAD-B20F-C46D9D829066}" destId="{A15DD718-B5A0-41EB-BC92-0391D498F60A}" srcOrd="0" destOrd="0" presId="urn:microsoft.com/office/officeart/2005/8/layout/orgChart1"/>
    <dgm:cxn modelId="{6A1FA6C2-31D8-4F9E-9F4B-4DDF9BB73FCD}" type="presOf" srcId="{2DEB00CA-4494-4696-A100-A94C6AC50E38}" destId="{583F1653-1660-4C2A-86D6-6C68AB61A492}" srcOrd="1" destOrd="0" presId="urn:microsoft.com/office/officeart/2005/8/layout/orgChart1"/>
    <dgm:cxn modelId="{B6625623-BAC6-450D-B345-1F76E60494EB}" type="presParOf" srcId="{9A5A0B98-629F-45E2-B86B-906CF5A982FF}" destId="{1479D31B-D114-4D36-8125-72D529173DCE}" srcOrd="0" destOrd="0" presId="urn:microsoft.com/office/officeart/2005/8/layout/orgChart1"/>
    <dgm:cxn modelId="{4CF53F17-0A25-4EAE-B013-556AA4F5AD96}" type="presParOf" srcId="{1479D31B-D114-4D36-8125-72D529173DCE}" destId="{5EBE2302-FD0F-4570-B9B2-3BB1C23B9716}" srcOrd="0" destOrd="0" presId="urn:microsoft.com/office/officeart/2005/8/layout/orgChart1"/>
    <dgm:cxn modelId="{4892EAEA-1762-4AB3-9DFD-AC54007AA00B}" type="presParOf" srcId="{5EBE2302-FD0F-4570-B9B2-3BB1C23B9716}" destId="{1E075747-D3DB-4B1D-9665-86EA8320E233}" srcOrd="0" destOrd="0" presId="urn:microsoft.com/office/officeart/2005/8/layout/orgChart1"/>
    <dgm:cxn modelId="{DDB5C2B8-B3EE-45CB-9BF9-352350CD35C4}" type="presParOf" srcId="{5EBE2302-FD0F-4570-B9B2-3BB1C23B9716}" destId="{9EF15CC8-4213-4905-9369-9D2CE70E3C12}" srcOrd="1" destOrd="0" presId="urn:microsoft.com/office/officeart/2005/8/layout/orgChart1"/>
    <dgm:cxn modelId="{9FE3846D-F24B-4BD9-AE1B-43FD242C0FF3}" type="presParOf" srcId="{1479D31B-D114-4D36-8125-72D529173DCE}" destId="{94F86CD0-D591-4256-B130-6364BEE932CB}" srcOrd="1" destOrd="0" presId="urn:microsoft.com/office/officeart/2005/8/layout/orgChart1"/>
    <dgm:cxn modelId="{266D1A08-61BD-4DA1-8F5C-0B6C5FDEBC75}" type="presParOf" srcId="{94F86CD0-D591-4256-B130-6364BEE932CB}" destId="{A1D732CE-A8FB-4DC9-98EC-20A819CF5A33}" srcOrd="0" destOrd="0" presId="urn:microsoft.com/office/officeart/2005/8/layout/orgChart1"/>
    <dgm:cxn modelId="{0D0A57C5-F667-4CB7-9684-A42950D4D7BF}" type="presParOf" srcId="{94F86CD0-D591-4256-B130-6364BEE932CB}" destId="{C5966C53-47DB-454E-BB1F-FE73A6638FD8}" srcOrd="1" destOrd="0" presId="urn:microsoft.com/office/officeart/2005/8/layout/orgChart1"/>
    <dgm:cxn modelId="{8891D86B-1B20-469A-BB96-809DF77BF786}" type="presParOf" srcId="{C5966C53-47DB-454E-BB1F-FE73A6638FD8}" destId="{F83AE90E-F472-46C6-BBDE-B3EBDE166D49}" srcOrd="0" destOrd="0" presId="urn:microsoft.com/office/officeart/2005/8/layout/orgChart1"/>
    <dgm:cxn modelId="{541781A4-0596-4A3F-B302-3427FD97AA3C}" type="presParOf" srcId="{F83AE90E-F472-46C6-BBDE-B3EBDE166D49}" destId="{5ED91043-E6FA-49BB-95F8-142E74992EB7}" srcOrd="0" destOrd="0" presId="urn:microsoft.com/office/officeart/2005/8/layout/orgChart1"/>
    <dgm:cxn modelId="{EDCE7D0A-53C7-4C55-9866-ECA42E081FE5}" type="presParOf" srcId="{F83AE90E-F472-46C6-BBDE-B3EBDE166D49}" destId="{CA0E970D-8535-485F-A90F-3440AF72C268}" srcOrd="1" destOrd="0" presId="urn:microsoft.com/office/officeart/2005/8/layout/orgChart1"/>
    <dgm:cxn modelId="{843AC1BD-F6AA-4CEF-B468-D404A6E99DC4}" type="presParOf" srcId="{C5966C53-47DB-454E-BB1F-FE73A6638FD8}" destId="{05CFA074-AC65-4C51-BAB2-D06CD4291679}" srcOrd="1" destOrd="0" presId="urn:microsoft.com/office/officeart/2005/8/layout/orgChart1"/>
    <dgm:cxn modelId="{B42E9D9C-0397-44E6-8F82-8F7A4881F7C4}" type="presParOf" srcId="{05CFA074-AC65-4C51-BAB2-D06CD4291679}" destId="{3CAC9872-F3C6-459C-B266-FE1387CBE942}" srcOrd="0" destOrd="0" presId="urn:microsoft.com/office/officeart/2005/8/layout/orgChart1"/>
    <dgm:cxn modelId="{89C45E9E-9E0F-4A3D-A455-003CEEA5DDC2}" type="presParOf" srcId="{05CFA074-AC65-4C51-BAB2-D06CD4291679}" destId="{42FA9BEF-835B-40D9-B9DD-453C1B36EADC}" srcOrd="1" destOrd="0" presId="urn:microsoft.com/office/officeart/2005/8/layout/orgChart1"/>
    <dgm:cxn modelId="{C37786A4-BDE6-44D6-BC39-3DBF8DAA8034}" type="presParOf" srcId="{42FA9BEF-835B-40D9-B9DD-453C1B36EADC}" destId="{44FB834A-68EA-4978-AD23-E6F844308B1B}" srcOrd="0" destOrd="0" presId="urn:microsoft.com/office/officeart/2005/8/layout/orgChart1"/>
    <dgm:cxn modelId="{314839BB-CC20-4CE6-BF38-1B5A2B25CEE6}" type="presParOf" srcId="{44FB834A-68EA-4978-AD23-E6F844308B1B}" destId="{33151B70-3B1C-42B6-9F4A-D39DBC5B0B74}" srcOrd="0" destOrd="0" presId="urn:microsoft.com/office/officeart/2005/8/layout/orgChart1"/>
    <dgm:cxn modelId="{4A7EA7A7-AE2F-43BC-9EA9-1DC8486CEF90}" type="presParOf" srcId="{44FB834A-68EA-4978-AD23-E6F844308B1B}" destId="{9B846A9D-9764-4A78-98ED-C752E5921DBE}" srcOrd="1" destOrd="0" presId="urn:microsoft.com/office/officeart/2005/8/layout/orgChart1"/>
    <dgm:cxn modelId="{7827C236-2EAF-4A9C-B86E-3F2BB37E1E77}" type="presParOf" srcId="{42FA9BEF-835B-40D9-B9DD-453C1B36EADC}" destId="{3EFFBBDA-61C4-4CBF-80B3-C14BC8318A7D}" srcOrd="1" destOrd="0" presId="urn:microsoft.com/office/officeart/2005/8/layout/orgChart1"/>
    <dgm:cxn modelId="{850C7DAE-9458-4588-BEC4-57329D0FBF1E}" type="presParOf" srcId="{42FA9BEF-835B-40D9-B9DD-453C1B36EADC}" destId="{2C1B5BE7-4AFB-4042-9314-6C887335499C}" srcOrd="2" destOrd="0" presId="urn:microsoft.com/office/officeart/2005/8/layout/orgChart1"/>
    <dgm:cxn modelId="{CCB453E9-8837-46B1-8C2E-2A4B3989C8E3}" type="presParOf" srcId="{05CFA074-AC65-4C51-BAB2-D06CD4291679}" destId="{6B9591FE-1FA3-41B5-900E-AA12A6CE9083}" srcOrd="2" destOrd="0" presId="urn:microsoft.com/office/officeart/2005/8/layout/orgChart1"/>
    <dgm:cxn modelId="{B60A994B-D1BA-4BFC-A175-F73790F0DAC8}" type="presParOf" srcId="{05CFA074-AC65-4C51-BAB2-D06CD4291679}" destId="{28817EEA-CC9F-4EDF-AA00-8FECA9B95581}" srcOrd="3" destOrd="0" presId="urn:microsoft.com/office/officeart/2005/8/layout/orgChart1"/>
    <dgm:cxn modelId="{38A8E6C6-66E9-4BCA-93D4-D6DABED9B453}" type="presParOf" srcId="{28817EEA-CC9F-4EDF-AA00-8FECA9B95581}" destId="{B8F514A1-FD5F-4288-9B2B-3B77F2387320}" srcOrd="0" destOrd="0" presId="urn:microsoft.com/office/officeart/2005/8/layout/orgChart1"/>
    <dgm:cxn modelId="{87839ED7-9665-49E0-877C-29DBDA3A32EE}" type="presParOf" srcId="{B8F514A1-FD5F-4288-9B2B-3B77F2387320}" destId="{95935C48-8D72-4651-A36E-983FFBEAD427}" srcOrd="0" destOrd="0" presId="urn:microsoft.com/office/officeart/2005/8/layout/orgChart1"/>
    <dgm:cxn modelId="{7C3D5C2A-675F-44DD-B790-17DF98ED1FDF}" type="presParOf" srcId="{B8F514A1-FD5F-4288-9B2B-3B77F2387320}" destId="{0FE6CA38-D666-4ADA-A4DB-DF95B80E2567}" srcOrd="1" destOrd="0" presId="urn:microsoft.com/office/officeart/2005/8/layout/orgChart1"/>
    <dgm:cxn modelId="{3014C769-519F-4C24-BC46-D099A976E50A}" type="presParOf" srcId="{28817EEA-CC9F-4EDF-AA00-8FECA9B95581}" destId="{E7E0C9DB-9312-4C8D-8E85-0CD28F63BE5A}" srcOrd="1" destOrd="0" presId="urn:microsoft.com/office/officeart/2005/8/layout/orgChart1"/>
    <dgm:cxn modelId="{CA0BC835-6046-4491-A4D9-C39D7FF0D310}" type="presParOf" srcId="{28817EEA-CC9F-4EDF-AA00-8FECA9B95581}" destId="{EE13AE6C-2423-46FA-98D3-215A4E4F007A}" srcOrd="2" destOrd="0" presId="urn:microsoft.com/office/officeart/2005/8/layout/orgChart1"/>
    <dgm:cxn modelId="{67984467-D4C7-4B1C-A72F-B515BA01C551}" type="presParOf" srcId="{05CFA074-AC65-4C51-BAB2-D06CD4291679}" destId="{E772705B-1B53-411C-8E82-C15A47473DFB}" srcOrd="4" destOrd="0" presId="urn:microsoft.com/office/officeart/2005/8/layout/orgChart1"/>
    <dgm:cxn modelId="{A1E44D78-F356-47E2-87B5-F0F235D3137A}" type="presParOf" srcId="{05CFA074-AC65-4C51-BAB2-D06CD4291679}" destId="{CE546A75-08B2-4D84-A7EB-6C47FBBEA106}" srcOrd="5" destOrd="0" presId="urn:microsoft.com/office/officeart/2005/8/layout/orgChart1"/>
    <dgm:cxn modelId="{74FD778B-3220-4A99-9181-B8A2C4D5DA05}" type="presParOf" srcId="{CE546A75-08B2-4D84-A7EB-6C47FBBEA106}" destId="{C44E1F20-6F91-4D22-812F-996B12DFF8A1}" srcOrd="0" destOrd="0" presId="urn:microsoft.com/office/officeart/2005/8/layout/orgChart1"/>
    <dgm:cxn modelId="{27297EA6-5285-4132-9F6D-BD1967B906D2}" type="presParOf" srcId="{C44E1F20-6F91-4D22-812F-996B12DFF8A1}" destId="{1FECD234-D4FD-43F9-B9CA-30E3DB685ABA}" srcOrd="0" destOrd="0" presId="urn:microsoft.com/office/officeart/2005/8/layout/orgChart1"/>
    <dgm:cxn modelId="{E8E62831-705E-4B13-BD16-AA9EB656813E}" type="presParOf" srcId="{C44E1F20-6F91-4D22-812F-996B12DFF8A1}" destId="{0449A44E-D455-40F8-9175-40490BBB2B32}" srcOrd="1" destOrd="0" presId="urn:microsoft.com/office/officeart/2005/8/layout/orgChart1"/>
    <dgm:cxn modelId="{38275E27-5BBD-432A-A695-9D4281198B71}" type="presParOf" srcId="{CE546A75-08B2-4D84-A7EB-6C47FBBEA106}" destId="{85335550-1D05-4DB4-9143-51DB32DBB8EC}" srcOrd="1" destOrd="0" presId="urn:microsoft.com/office/officeart/2005/8/layout/orgChart1"/>
    <dgm:cxn modelId="{83445B4F-9BAC-413E-B5C0-3775DE3CD663}" type="presParOf" srcId="{CE546A75-08B2-4D84-A7EB-6C47FBBEA106}" destId="{BE8C857D-B0BD-48DE-9A83-7AF6E14338F8}" srcOrd="2" destOrd="0" presId="urn:microsoft.com/office/officeart/2005/8/layout/orgChart1"/>
    <dgm:cxn modelId="{C34BB043-43A9-4FC4-8CEF-2C73F9755814}" type="presParOf" srcId="{05CFA074-AC65-4C51-BAB2-D06CD4291679}" destId="{80D23E67-80E1-4526-B31D-E46AD32B35FE}" srcOrd="6" destOrd="0" presId="urn:microsoft.com/office/officeart/2005/8/layout/orgChart1"/>
    <dgm:cxn modelId="{00A2C1D2-62E2-4B14-AD66-F8C9E9E939AA}" type="presParOf" srcId="{05CFA074-AC65-4C51-BAB2-D06CD4291679}" destId="{34590E3A-F933-44BD-BF79-B7C66FBF7BB3}" srcOrd="7" destOrd="0" presId="urn:microsoft.com/office/officeart/2005/8/layout/orgChart1"/>
    <dgm:cxn modelId="{257C9233-41A1-4341-AA72-8281EC5B857D}" type="presParOf" srcId="{34590E3A-F933-44BD-BF79-B7C66FBF7BB3}" destId="{C0FDA627-C7C0-4414-A06A-24E63201AA6C}" srcOrd="0" destOrd="0" presId="urn:microsoft.com/office/officeart/2005/8/layout/orgChart1"/>
    <dgm:cxn modelId="{71B5B6F7-441B-42A4-982D-0A978A3AB2F1}" type="presParOf" srcId="{C0FDA627-C7C0-4414-A06A-24E63201AA6C}" destId="{BBDA6CDC-984E-43E7-A164-A857962AF8C6}" srcOrd="0" destOrd="0" presId="urn:microsoft.com/office/officeart/2005/8/layout/orgChart1"/>
    <dgm:cxn modelId="{65295633-0B85-4ABA-B60F-4526E84796C3}" type="presParOf" srcId="{C0FDA627-C7C0-4414-A06A-24E63201AA6C}" destId="{729CEEC3-AB27-401E-B98A-A58B51466F3F}" srcOrd="1" destOrd="0" presId="urn:microsoft.com/office/officeart/2005/8/layout/orgChart1"/>
    <dgm:cxn modelId="{06D16417-42CF-45D3-81CD-EB19C72A9B3F}" type="presParOf" srcId="{34590E3A-F933-44BD-BF79-B7C66FBF7BB3}" destId="{4F227B63-14CA-4087-9875-859C67A9E6BB}" srcOrd="1" destOrd="0" presId="urn:microsoft.com/office/officeart/2005/8/layout/orgChart1"/>
    <dgm:cxn modelId="{8EABBC32-1C42-496D-8CB3-39B50C4EBE71}" type="presParOf" srcId="{34590E3A-F933-44BD-BF79-B7C66FBF7BB3}" destId="{0EE7A6BD-40EB-40AB-9AA6-4C75CB6C5E60}" srcOrd="2" destOrd="0" presId="urn:microsoft.com/office/officeart/2005/8/layout/orgChart1"/>
    <dgm:cxn modelId="{807FF645-1639-4160-8116-BEFA0E1A4891}" type="presParOf" srcId="{C5966C53-47DB-454E-BB1F-FE73A6638FD8}" destId="{0FBFD215-65B9-4FC6-92F3-98C455447C49}" srcOrd="2" destOrd="0" presId="urn:microsoft.com/office/officeart/2005/8/layout/orgChart1"/>
    <dgm:cxn modelId="{F8538E85-5973-41A6-B8D3-EB1BBA1C8C73}" type="presParOf" srcId="{94F86CD0-D591-4256-B130-6364BEE932CB}" destId="{65F36923-19A8-449C-9144-89238C90D7F9}" srcOrd="2" destOrd="0" presId="urn:microsoft.com/office/officeart/2005/8/layout/orgChart1"/>
    <dgm:cxn modelId="{8D18C762-3A61-46E0-A74C-FC79AB0F93A1}" type="presParOf" srcId="{94F86CD0-D591-4256-B130-6364BEE932CB}" destId="{ACD52D72-C799-4042-80B3-6CF6D3AB253C}" srcOrd="3" destOrd="0" presId="urn:microsoft.com/office/officeart/2005/8/layout/orgChart1"/>
    <dgm:cxn modelId="{FA99F27C-16F7-489D-AA7B-CF3719656C43}" type="presParOf" srcId="{ACD52D72-C799-4042-80B3-6CF6D3AB253C}" destId="{E784CBED-7854-4D07-AE2A-E75F7A6DA0AC}" srcOrd="0" destOrd="0" presId="urn:microsoft.com/office/officeart/2005/8/layout/orgChart1"/>
    <dgm:cxn modelId="{FD2D3D1B-4003-4B31-9CD0-1E5B3D17A942}" type="presParOf" srcId="{E784CBED-7854-4D07-AE2A-E75F7A6DA0AC}" destId="{9361E490-50FB-4B38-B246-1646F364B42E}" srcOrd="0" destOrd="0" presId="urn:microsoft.com/office/officeart/2005/8/layout/orgChart1"/>
    <dgm:cxn modelId="{9496998A-69B5-49F2-B4DB-87979FAC7EC6}" type="presParOf" srcId="{E784CBED-7854-4D07-AE2A-E75F7A6DA0AC}" destId="{B6A30C5F-75F6-4161-AA11-C53D99D22E70}" srcOrd="1" destOrd="0" presId="urn:microsoft.com/office/officeart/2005/8/layout/orgChart1"/>
    <dgm:cxn modelId="{BBA87EA6-9AC5-4CA0-8D2D-EA81861293A8}" type="presParOf" srcId="{ACD52D72-C799-4042-80B3-6CF6D3AB253C}" destId="{BA24C901-EE1D-4C62-BB15-D02A9A880EB4}" srcOrd="1" destOrd="0" presId="urn:microsoft.com/office/officeart/2005/8/layout/orgChart1"/>
    <dgm:cxn modelId="{E12E10AC-5773-4C39-A603-04FCE6587C4C}" type="presParOf" srcId="{BA24C901-EE1D-4C62-BB15-D02A9A880EB4}" destId="{3ABEBC69-E682-4567-96D1-D80F29045E1C}" srcOrd="0" destOrd="0" presId="urn:microsoft.com/office/officeart/2005/8/layout/orgChart1"/>
    <dgm:cxn modelId="{5737751A-545A-4909-947F-C7DBCE2526AF}" type="presParOf" srcId="{BA24C901-EE1D-4C62-BB15-D02A9A880EB4}" destId="{4049F964-174D-46D1-B536-51C77F45F8FD}" srcOrd="1" destOrd="0" presId="urn:microsoft.com/office/officeart/2005/8/layout/orgChart1"/>
    <dgm:cxn modelId="{DD2E3C54-6E88-4AE5-B225-5B2BDB21D3EE}" type="presParOf" srcId="{4049F964-174D-46D1-B536-51C77F45F8FD}" destId="{9D9E404D-0E39-4251-9E8B-F796BBD35D1D}" srcOrd="0" destOrd="0" presId="urn:microsoft.com/office/officeart/2005/8/layout/orgChart1"/>
    <dgm:cxn modelId="{6CF0C000-38CD-4102-98A2-BEF52A101FD6}" type="presParOf" srcId="{9D9E404D-0E39-4251-9E8B-F796BBD35D1D}" destId="{85A7DB46-1665-4FE2-9B87-63114516929B}" srcOrd="0" destOrd="0" presId="urn:microsoft.com/office/officeart/2005/8/layout/orgChart1"/>
    <dgm:cxn modelId="{8ED26151-DA48-4145-AFB6-1C115760775A}" type="presParOf" srcId="{9D9E404D-0E39-4251-9E8B-F796BBD35D1D}" destId="{336F312F-4880-4762-8547-2A8264E2824C}" srcOrd="1" destOrd="0" presId="urn:microsoft.com/office/officeart/2005/8/layout/orgChart1"/>
    <dgm:cxn modelId="{DF784466-1467-4272-BB83-DAFC81B609DA}" type="presParOf" srcId="{4049F964-174D-46D1-B536-51C77F45F8FD}" destId="{2DB7442E-1DDD-4615-A179-ED2C3B90D84D}" srcOrd="1" destOrd="0" presId="urn:microsoft.com/office/officeart/2005/8/layout/orgChart1"/>
    <dgm:cxn modelId="{4E532FA4-D67C-46AD-BB0F-A05E77A282F2}" type="presParOf" srcId="{4049F964-174D-46D1-B536-51C77F45F8FD}" destId="{193DDEA7-763C-4F8C-85FD-1453DCEEE3A8}" srcOrd="2" destOrd="0" presId="urn:microsoft.com/office/officeart/2005/8/layout/orgChart1"/>
    <dgm:cxn modelId="{9619D700-793A-4CB6-A7DA-4B21BA490F47}" type="presParOf" srcId="{BA24C901-EE1D-4C62-BB15-D02A9A880EB4}" destId="{A15DD718-B5A0-41EB-BC92-0391D498F60A}" srcOrd="2" destOrd="0" presId="urn:microsoft.com/office/officeart/2005/8/layout/orgChart1"/>
    <dgm:cxn modelId="{89774471-E0CF-4B94-AD17-8AB3763315D5}" type="presParOf" srcId="{BA24C901-EE1D-4C62-BB15-D02A9A880EB4}" destId="{5ED9DC67-DEF3-43C2-8FDF-ECB85EA453EB}" srcOrd="3" destOrd="0" presId="urn:microsoft.com/office/officeart/2005/8/layout/orgChart1"/>
    <dgm:cxn modelId="{6CDBA59A-647F-4AF0-9DFD-28EF8250568D}" type="presParOf" srcId="{5ED9DC67-DEF3-43C2-8FDF-ECB85EA453EB}" destId="{05B9D1B2-482E-41FF-A8BD-091B2421E585}" srcOrd="0" destOrd="0" presId="urn:microsoft.com/office/officeart/2005/8/layout/orgChart1"/>
    <dgm:cxn modelId="{AE78B2AC-2F24-49FA-9EA2-50A326030FB8}" type="presParOf" srcId="{05B9D1B2-482E-41FF-A8BD-091B2421E585}" destId="{2B02F139-B2C1-424C-AB91-574F47010948}" srcOrd="0" destOrd="0" presId="urn:microsoft.com/office/officeart/2005/8/layout/orgChart1"/>
    <dgm:cxn modelId="{2A11D157-BC98-4A2D-B640-2E4CC3E28D9C}" type="presParOf" srcId="{05B9D1B2-482E-41FF-A8BD-091B2421E585}" destId="{5071632C-D78E-4E47-AA7F-45F30951E8C3}" srcOrd="1" destOrd="0" presId="urn:microsoft.com/office/officeart/2005/8/layout/orgChart1"/>
    <dgm:cxn modelId="{412B8F4E-D772-4A60-98CC-FDBA13F97032}" type="presParOf" srcId="{5ED9DC67-DEF3-43C2-8FDF-ECB85EA453EB}" destId="{7CC31EDE-6F81-449B-9528-4EEBFFA89D99}" srcOrd="1" destOrd="0" presId="urn:microsoft.com/office/officeart/2005/8/layout/orgChart1"/>
    <dgm:cxn modelId="{569A17F9-2698-41F2-933B-6A313314BB20}" type="presParOf" srcId="{5ED9DC67-DEF3-43C2-8FDF-ECB85EA453EB}" destId="{C3081B4D-E34C-4B5C-B536-0CD5A0FE5B59}" srcOrd="2" destOrd="0" presId="urn:microsoft.com/office/officeart/2005/8/layout/orgChart1"/>
    <dgm:cxn modelId="{D9F3FCEB-E827-4060-9709-E848339A7DDF}" type="presParOf" srcId="{BA24C901-EE1D-4C62-BB15-D02A9A880EB4}" destId="{3859F44F-49A3-454A-A42D-CDFF5BF016A2}" srcOrd="4" destOrd="0" presId="urn:microsoft.com/office/officeart/2005/8/layout/orgChart1"/>
    <dgm:cxn modelId="{16F74A99-ECE0-454B-B2C4-C1344CD495D0}" type="presParOf" srcId="{BA24C901-EE1D-4C62-BB15-D02A9A880EB4}" destId="{A79E078F-4696-45E7-9D26-6FF953250888}" srcOrd="5" destOrd="0" presId="urn:microsoft.com/office/officeart/2005/8/layout/orgChart1"/>
    <dgm:cxn modelId="{BC7FA4C8-BED4-4E5E-9C9F-85B571B7F726}" type="presParOf" srcId="{A79E078F-4696-45E7-9D26-6FF953250888}" destId="{A88ADD98-F5AE-40E5-B498-793353599BAB}" srcOrd="0" destOrd="0" presId="urn:microsoft.com/office/officeart/2005/8/layout/orgChart1"/>
    <dgm:cxn modelId="{0C5DE5C4-8670-44FB-885D-D7B99F7AD587}" type="presParOf" srcId="{A88ADD98-F5AE-40E5-B498-793353599BAB}" destId="{9A379238-5D59-4690-B19D-363E7FA720A4}" srcOrd="0" destOrd="0" presId="urn:microsoft.com/office/officeart/2005/8/layout/orgChart1"/>
    <dgm:cxn modelId="{F40C71D9-1D32-49A9-9A1B-FFB20EC5F87E}" type="presParOf" srcId="{A88ADD98-F5AE-40E5-B498-793353599BAB}" destId="{FC904640-1707-4EF5-8DD6-BDBDDD3EDC29}" srcOrd="1" destOrd="0" presId="urn:microsoft.com/office/officeart/2005/8/layout/orgChart1"/>
    <dgm:cxn modelId="{163F1825-E056-47C4-A8FB-8E83D3F492B5}" type="presParOf" srcId="{A79E078F-4696-45E7-9D26-6FF953250888}" destId="{18E87636-0465-4D14-8FA6-0ED1858A4B82}" srcOrd="1" destOrd="0" presId="urn:microsoft.com/office/officeart/2005/8/layout/orgChart1"/>
    <dgm:cxn modelId="{9289BF37-03AA-4FF3-974C-B5530A930FB9}" type="presParOf" srcId="{A79E078F-4696-45E7-9D26-6FF953250888}" destId="{EB576E3A-B66F-47E1-B6C7-30FD53197204}" srcOrd="2" destOrd="0" presId="urn:microsoft.com/office/officeart/2005/8/layout/orgChart1"/>
    <dgm:cxn modelId="{E67DE6A6-4E35-4452-BBA3-3DCB93D8B324}" type="presParOf" srcId="{ACD52D72-C799-4042-80B3-6CF6D3AB253C}" destId="{F2126F8E-8E70-4A48-9535-98B0A629C507}" srcOrd="2" destOrd="0" presId="urn:microsoft.com/office/officeart/2005/8/layout/orgChart1"/>
    <dgm:cxn modelId="{CA79B489-3840-4CAA-9370-FE2CC22688CB}" type="presParOf" srcId="{94F86CD0-D591-4256-B130-6364BEE932CB}" destId="{BBF58DC4-A46A-4A1C-B1A5-798B85B5FF1A}" srcOrd="4" destOrd="0" presId="urn:microsoft.com/office/officeart/2005/8/layout/orgChart1"/>
    <dgm:cxn modelId="{CA758A55-2615-4556-97EA-99D304893579}" type="presParOf" srcId="{94F86CD0-D591-4256-B130-6364BEE932CB}" destId="{E2886A41-3900-4FF9-A48E-31FBAB241C63}" srcOrd="5" destOrd="0" presId="urn:microsoft.com/office/officeart/2005/8/layout/orgChart1"/>
    <dgm:cxn modelId="{F6FB9518-FDDA-4555-B2E9-87955447FA3D}" type="presParOf" srcId="{E2886A41-3900-4FF9-A48E-31FBAB241C63}" destId="{66B1729A-4F99-4546-86C8-E1238BBE8DD2}" srcOrd="0" destOrd="0" presId="urn:microsoft.com/office/officeart/2005/8/layout/orgChart1"/>
    <dgm:cxn modelId="{058313BE-6815-420E-B959-E59FAA415DA4}" type="presParOf" srcId="{66B1729A-4F99-4546-86C8-E1238BBE8DD2}" destId="{C711758B-8AD6-42CB-90B4-F0A26BC3483D}" srcOrd="0" destOrd="0" presId="urn:microsoft.com/office/officeart/2005/8/layout/orgChart1"/>
    <dgm:cxn modelId="{2F89428C-F5AF-435B-817D-A65BB628DE5D}" type="presParOf" srcId="{66B1729A-4F99-4546-86C8-E1238BBE8DD2}" destId="{7BAE1D2F-3AD9-45B9-B841-7486F1CB3F08}" srcOrd="1" destOrd="0" presId="urn:microsoft.com/office/officeart/2005/8/layout/orgChart1"/>
    <dgm:cxn modelId="{D6CF2FF8-12C6-46C8-948A-B6571E2D293C}" type="presParOf" srcId="{E2886A41-3900-4FF9-A48E-31FBAB241C63}" destId="{67B9347A-A99F-4805-A5DB-6353B8526433}" srcOrd="1" destOrd="0" presId="urn:microsoft.com/office/officeart/2005/8/layout/orgChart1"/>
    <dgm:cxn modelId="{08C1323A-2F30-4DA6-A0E3-C15B558383C1}" type="presParOf" srcId="{67B9347A-A99F-4805-A5DB-6353B8526433}" destId="{C17A01CB-A3A8-4F3A-8EE5-7E5D884B99D3}" srcOrd="0" destOrd="0" presId="urn:microsoft.com/office/officeart/2005/8/layout/orgChart1"/>
    <dgm:cxn modelId="{F9A83DEE-B2C8-4953-8F6C-AC33C27E1744}" type="presParOf" srcId="{67B9347A-A99F-4805-A5DB-6353B8526433}" destId="{B4D27951-E6A0-448D-81D0-A71BE553E87D}" srcOrd="1" destOrd="0" presId="urn:microsoft.com/office/officeart/2005/8/layout/orgChart1"/>
    <dgm:cxn modelId="{38850830-10F3-481F-AAC3-270DFDBB0629}" type="presParOf" srcId="{B4D27951-E6A0-448D-81D0-A71BE553E87D}" destId="{0981A35B-8E6D-4A7F-A0E3-DFB1376CC36A}" srcOrd="0" destOrd="0" presId="urn:microsoft.com/office/officeart/2005/8/layout/orgChart1"/>
    <dgm:cxn modelId="{321B9C4A-C653-4BF0-99AA-5726042E9D63}" type="presParOf" srcId="{0981A35B-8E6D-4A7F-A0E3-DFB1376CC36A}" destId="{0B13BD83-4C0C-4269-B915-B662193776C0}" srcOrd="0" destOrd="0" presId="urn:microsoft.com/office/officeart/2005/8/layout/orgChart1"/>
    <dgm:cxn modelId="{05FF2FF7-D40A-45AE-BD7D-CDBD3CC45E24}" type="presParOf" srcId="{0981A35B-8E6D-4A7F-A0E3-DFB1376CC36A}" destId="{A293B393-0B31-41AF-834F-536006678951}" srcOrd="1" destOrd="0" presId="urn:microsoft.com/office/officeart/2005/8/layout/orgChart1"/>
    <dgm:cxn modelId="{35078230-7F24-4DAD-B548-BD5F5CACDBE1}" type="presParOf" srcId="{B4D27951-E6A0-448D-81D0-A71BE553E87D}" destId="{F792194D-A253-423D-AAF2-AD901E464092}" srcOrd="1" destOrd="0" presId="urn:microsoft.com/office/officeart/2005/8/layout/orgChart1"/>
    <dgm:cxn modelId="{8C00F861-4AF6-4E60-A1D4-91AB8A77DBDC}" type="presParOf" srcId="{B4D27951-E6A0-448D-81D0-A71BE553E87D}" destId="{0F98C917-FB93-465B-8A96-83C7B4AAE3D7}" srcOrd="2" destOrd="0" presId="urn:microsoft.com/office/officeart/2005/8/layout/orgChart1"/>
    <dgm:cxn modelId="{E4A5F330-D19B-4192-9667-8602A8E676D8}" type="presParOf" srcId="{67B9347A-A99F-4805-A5DB-6353B8526433}" destId="{4AB6CA5A-B369-4715-AF34-CF2D2B3B6978}" srcOrd="2" destOrd="0" presId="urn:microsoft.com/office/officeart/2005/8/layout/orgChart1"/>
    <dgm:cxn modelId="{0A55A3C9-26DB-4A4F-913D-7EBBA9BCC1BC}" type="presParOf" srcId="{67B9347A-A99F-4805-A5DB-6353B8526433}" destId="{7E03A841-EA8E-4580-A438-89DF90ED08C9}" srcOrd="3" destOrd="0" presId="urn:microsoft.com/office/officeart/2005/8/layout/orgChart1"/>
    <dgm:cxn modelId="{569F0681-4E17-4C2E-B500-C601AC39969E}" type="presParOf" srcId="{7E03A841-EA8E-4580-A438-89DF90ED08C9}" destId="{5596C7F6-2207-42E8-B59F-B86A527B6D9B}" srcOrd="0" destOrd="0" presId="urn:microsoft.com/office/officeart/2005/8/layout/orgChart1"/>
    <dgm:cxn modelId="{38B69F02-46D2-4C96-97CF-181EBC9C1BAA}" type="presParOf" srcId="{5596C7F6-2207-42E8-B59F-B86A527B6D9B}" destId="{58A12852-2FDF-4ABA-A4EF-0110C20FC74C}" srcOrd="0" destOrd="0" presId="urn:microsoft.com/office/officeart/2005/8/layout/orgChart1"/>
    <dgm:cxn modelId="{6B8F6AC4-8B47-42A7-8753-A16027DA47BE}" type="presParOf" srcId="{5596C7F6-2207-42E8-B59F-B86A527B6D9B}" destId="{0C32CD49-D72B-48B5-82F2-6BA32EA01DED}" srcOrd="1" destOrd="0" presId="urn:microsoft.com/office/officeart/2005/8/layout/orgChart1"/>
    <dgm:cxn modelId="{9350967F-FC32-4FCA-9165-2083C99ACAC8}" type="presParOf" srcId="{7E03A841-EA8E-4580-A438-89DF90ED08C9}" destId="{A022FC52-DB69-411F-ABD2-8FE9FB1842D9}" srcOrd="1" destOrd="0" presId="urn:microsoft.com/office/officeart/2005/8/layout/orgChart1"/>
    <dgm:cxn modelId="{E855809A-8F47-472E-99DF-B9ECD98E4133}" type="presParOf" srcId="{7E03A841-EA8E-4580-A438-89DF90ED08C9}" destId="{0ACB5FF3-1E0A-4522-A1B8-7372D5F25BFF}" srcOrd="2" destOrd="0" presId="urn:microsoft.com/office/officeart/2005/8/layout/orgChart1"/>
    <dgm:cxn modelId="{CA7E3293-CB5A-4A75-8A13-F9C29076DC70}" type="presParOf" srcId="{E2886A41-3900-4FF9-A48E-31FBAB241C63}" destId="{A8F2288D-F89E-4782-9B4A-D23A9C4ED956}" srcOrd="2" destOrd="0" presId="urn:microsoft.com/office/officeart/2005/8/layout/orgChart1"/>
    <dgm:cxn modelId="{8CAFF09C-0314-44F9-BCE0-40AF11B44375}" type="presParOf" srcId="{94F86CD0-D591-4256-B130-6364BEE932CB}" destId="{17E0D8D4-C82F-469E-9375-2028574E91F1}" srcOrd="6" destOrd="0" presId="urn:microsoft.com/office/officeart/2005/8/layout/orgChart1"/>
    <dgm:cxn modelId="{CCC3B7E0-6515-43F0-A053-CC8340E4F5C1}" type="presParOf" srcId="{94F86CD0-D591-4256-B130-6364BEE932CB}" destId="{9DE3E9CC-CA00-45CD-9671-A659314E0D05}" srcOrd="7" destOrd="0" presId="urn:microsoft.com/office/officeart/2005/8/layout/orgChart1"/>
    <dgm:cxn modelId="{B85CA72E-C0ED-472C-A91F-E6ACE5FE17AE}" type="presParOf" srcId="{9DE3E9CC-CA00-45CD-9671-A659314E0D05}" destId="{AC2E836A-E796-4FC1-9266-F9FD4A292CD5}" srcOrd="0" destOrd="0" presId="urn:microsoft.com/office/officeart/2005/8/layout/orgChart1"/>
    <dgm:cxn modelId="{18C8E90D-CC80-4BD9-82C0-DCCB60CA1B04}" type="presParOf" srcId="{AC2E836A-E796-4FC1-9266-F9FD4A292CD5}" destId="{5C6F0BBE-B707-4907-9FC3-FE04C8E52662}" srcOrd="0" destOrd="0" presId="urn:microsoft.com/office/officeart/2005/8/layout/orgChart1"/>
    <dgm:cxn modelId="{5C2C5884-DFFC-404D-94C0-2E258F31F7A1}" type="presParOf" srcId="{AC2E836A-E796-4FC1-9266-F9FD4A292CD5}" destId="{583F1653-1660-4C2A-86D6-6C68AB61A492}" srcOrd="1" destOrd="0" presId="urn:microsoft.com/office/officeart/2005/8/layout/orgChart1"/>
    <dgm:cxn modelId="{0AA13BF1-15DD-4EDD-B017-2F4B54043261}" type="presParOf" srcId="{9DE3E9CC-CA00-45CD-9671-A659314E0D05}" destId="{3E5F2B1A-E753-4417-90AB-148DC1C4527C}" srcOrd="1" destOrd="0" presId="urn:microsoft.com/office/officeart/2005/8/layout/orgChart1"/>
    <dgm:cxn modelId="{A299D987-CAEE-4FAC-A914-2B753082C4A1}" type="presParOf" srcId="{3E5F2B1A-E753-4417-90AB-148DC1C4527C}" destId="{FD714150-5F4C-48C9-9667-5FF0AF9C371A}" srcOrd="0" destOrd="0" presId="urn:microsoft.com/office/officeart/2005/8/layout/orgChart1"/>
    <dgm:cxn modelId="{FF67F12F-B376-411C-9E4E-EF9EFD26E003}" type="presParOf" srcId="{3E5F2B1A-E753-4417-90AB-148DC1C4527C}" destId="{01FA1521-4571-4A91-ACEF-35046B2EFDA8}" srcOrd="1" destOrd="0" presId="urn:microsoft.com/office/officeart/2005/8/layout/orgChart1"/>
    <dgm:cxn modelId="{738FB1CA-FDEA-48AE-ACC6-8505FB55B030}" type="presParOf" srcId="{01FA1521-4571-4A91-ACEF-35046B2EFDA8}" destId="{81D13491-DA43-4B43-A336-73E0FB986930}" srcOrd="0" destOrd="0" presId="urn:microsoft.com/office/officeart/2005/8/layout/orgChart1"/>
    <dgm:cxn modelId="{461752D2-9725-4DB6-91AB-331AA2497F64}" type="presParOf" srcId="{81D13491-DA43-4B43-A336-73E0FB986930}" destId="{9F6DBAD7-972C-4ADD-8C1C-573FB8C23F40}" srcOrd="0" destOrd="0" presId="urn:microsoft.com/office/officeart/2005/8/layout/orgChart1"/>
    <dgm:cxn modelId="{F555659A-9F13-4E48-A977-6D6CF420E8D9}" type="presParOf" srcId="{81D13491-DA43-4B43-A336-73E0FB986930}" destId="{A306DAA5-1EDF-4F5A-980B-ACA0D35DA43F}" srcOrd="1" destOrd="0" presId="urn:microsoft.com/office/officeart/2005/8/layout/orgChart1"/>
    <dgm:cxn modelId="{8225BE59-B1FD-472E-81E4-1F592F528F73}" type="presParOf" srcId="{01FA1521-4571-4A91-ACEF-35046B2EFDA8}" destId="{43DCB16F-CE61-4340-91BA-4ABFF3EA9A40}" srcOrd="1" destOrd="0" presId="urn:microsoft.com/office/officeart/2005/8/layout/orgChart1"/>
    <dgm:cxn modelId="{A6AFE747-4402-4417-9A8A-B49C3EF56774}" type="presParOf" srcId="{01FA1521-4571-4A91-ACEF-35046B2EFDA8}" destId="{2036BC5D-3653-4CBC-9A9B-3B0923D753BB}" srcOrd="2" destOrd="0" presId="urn:microsoft.com/office/officeart/2005/8/layout/orgChart1"/>
    <dgm:cxn modelId="{AC7838F9-7ED3-4D84-A568-7C56E59C2FA9}" type="presParOf" srcId="{3E5F2B1A-E753-4417-90AB-148DC1C4527C}" destId="{6D043E68-8634-4E20-8BBD-B4A1AE0257F9}" srcOrd="2" destOrd="0" presId="urn:microsoft.com/office/officeart/2005/8/layout/orgChart1"/>
    <dgm:cxn modelId="{9604E5F9-7DD0-4C0B-8208-5B6787C2087F}" type="presParOf" srcId="{3E5F2B1A-E753-4417-90AB-148DC1C4527C}" destId="{5EC54F78-AEE9-406A-BD20-1A6E01D9C929}" srcOrd="3" destOrd="0" presId="urn:microsoft.com/office/officeart/2005/8/layout/orgChart1"/>
    <dgm:cxn modelId="{3141DFB4-7D50-458C-B42C-8BCC11F114E1}" type="presParOf" srcId="{5EC54F78-AEE9-406A-BD20-1A6E01D9C929}" destId="{8E6EC6D8-42EC-4F8C-B17D-CCCA9DF44449}" srcOrd="0" destOrd="0" presId="urn:microsoft.com/office/officeart/2005/8/layout/orgChart1"/>
    <dgm:cxn modelId="{4C00F83D-75CA-4859-9B32-E352127C14C5}" type="presParOf" srcId="{8E6EC6D8-42EC-4F8C-B17D-CCCA9DF44449}" destId="{00E00ECB-5A76-4A1F-AAB8-7CEC8CCCAD5C}" srcOrd="0" destOrd="0" presId="urn:microsoft.com/office/officeart/2005/8/layout/orgChart1"/>
    <dgm:cxn modelId="{F0ED8530-E37D-4F17-9E34-008027F025B7}" type="presParOf" srcId="{8E6EC6D8-42EC-4F8C-B17D-CCCA9DF44449}" destId="{4EA00E98-D431-4E6A-9339-C40E15B85BA3}" srcOrd="1" destOrd="0" presId="urn:microsoft.com/office/officeart/2005/8/layout/orgChart1"/>
    <dgm:cxn modelId="{4E4E11D0-4253-440C-82BA-F8B20CBE3B80}" type="presParOf" srcId="{5EC54F78-AEE9-406A-BD20-1A6E01D9C929}" destId="{4AEB5005-A66E-48D1-80BB-8A86F6DCCC64}" srcOrd="1" destOrd="0" presId="urn:microsoft.com/office/officeart/2005/8/layout/orgChart1"/>
    <dgm:cxn modelId="{541007BE-D1D9-4E30-BDF3-E712A95A06C3}" type="presParOf" srcId="{5EC54F78-AEE9-406A-BD20-1A6E01D9C929}" destId="{A4CFC679-4D7C-43BA-BC93-A20C3554B269}" srcOrd="2" destOrd="0" presId="urn:microsoft.com/office/officeart/2005/8/layout/orgChart1"/>
    <dgm:cxn modelId="{370AE5E5-2BAC-425F-B46B-4D0A20765136}" type="presParOf" srcId="{9DE3E9CC-CA00-45CD-9671-A659314E0D05}" destId="{8911EDE5-DD03-486E-B7BE-4BB9759945FF}" srcOrd="2" destOrd="0" presId="urn:microsoft.com/office/officeart/2005/8/layout/orgChart1"/>
    <dgm:cxn modelId="{CACA50AD-B247-4BA7-A2DF-041824F11FA6}" type="presParOf" srcId="{1479D31B-D114-4D36-8125-72D529173DCE}" destId="{A9DC5F7B-9F3B-4F3B-B4BE-89AB27236F4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043E68-8634-4E20-8BBD-B4A1AE0257F9}">
      <dsp:nvSpPr>
        <dsp:cNvPr id="0" name=""/>
        <dsp:cNvSpPr/>
      </dsp:nvSpPr>
      <dsp:spPr>
        <a:xfrm>
          <a:off x="7680862" y="1963176"/>
          <a:ext cx="249382" cy="2470918"/>
        </a:xfrm>
        <a:custGeom>
          <a:avLst/>
          <a:gdLst/>
          <a:ahLst/>
          <a:cxnLst/>
          <a:rect l="0" t="0" r="0" b="0"/>
          <a:pathLst>
            <a:path>
              <a:moveTo>
                <a:pt x="0" y="0"/>
              </a:moveTo>
              <a:lnTo>
                <a:pt x="0" y="2470918"/>
              </a:lnTo>
              <a:lnTo>
                <a:pt x="249382" y="2470918"/>
              </a:lnTo>
            </a:path>
          </a:pathLst>
        </a:custGeom>
        <a:noFill/>
        <a:ln w="1079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714150-5F4C-48C9-9667-5FF0AF9C371A}">
      <dsp:nvSpPr>
        <dsp:cNvPr id="0" name=""/>
        <dsp:cNvSpPr/>
      </dsp:nvSpPr>
      <dsp:spPr>
        <a:xfrm>
          <a:off x="7680862" y="1963176"/>
          <a:ext cx="249382" cy="1042496"/>
        </a:xfrm>
        <a:custGeom>
          <a:avLst/>
          <a:gdLst/>
          <a:ahLst/>
          <a:cxnLst/>
          <a:rect l="0" t="0" r="0" b="0"/>
          <a:pathLst>
            <a:path>
              <a:moveTo>
                <a:pt x="0" y="0"/>
              </a:moveTo>
              <a:lnTo>
                <a:pt x="0" y="1042496"/>
              </a:lnTo>
              <a:lnTo>
                <a:pt x="249382" y="1042496"/>
              </a:lnTo>
            </a:path>
          </a:pathLst>
        </a:custGeom>
        <a:noFill/>
        <a:ln w="1079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E0D8D4-C82F-469E-9375-2028574E91F1}">
      <dsp:nvSpPr>
        <dsp:cNvPr id="0" name=""/>
        <dsp:cNvSpPr/>
      </dsp:nvSpPr>
      <dsp:spPr>
        <a:xfrm>
          <a:off x="4966714" y="773368"/>
          <a:ext cx="3379168" cy="324177"/>
        </a:xfrm>
        <a:custGeom>
          <a:avLst/>
          <a:gdLst/>
          <a:ahLst/>
          <a:cxnLst/>
          <a:rect l="0" t="0" r="0" b="0"/>
          <a:pathLst>
            <a:path>
              <a:moveTo>
                <a:pt x="0" y="0"/>
              </a:moveTo>
              <a:lnTo>
                <a:pt x="0" y="162088"/>
              </a:lnTo>
              <a:lnTo>
                <a:pt x="3379168" y="162088"/>
              </a:lnTo>
              <a:lnTo>
                <a:pt x="3379168" y="324177"/>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B6CA5A-B369-4715-AF34-CF2D2B3B6978}">
      <dsp:nvSpPr>
        <dsp:cNvPr id="0" name=""/>
        <dsp:cNvSpPr/>
      </dsp:nvSpPr>
      <dsp:spPr>
        <a:xfrm>
          <a:off x="5256559" y="1869396"/>
          <a:ext cx="257098" cy="2537467"/>
        </a:xfrm>
        <a:custGeom>
          <a:avLst/>
          <a:gdLst/>
          <a:ahLst/>
          <a:cxnLst/>
          <a:rect l="0" t="0" r="0" b="0"/>
          <a:pathLst>
            <a:path>
              <a:moveTo>
                <a:pt x="0" y="0"/>
              </a:moveTo>
              <a:lnTo>
                <a:pt x="0" y="2537467"/>
              </a:lnTo>
              <a:lnTo>
                <a:pt x="257098" y="2537467"/>
              </a:lnTo>
            </a:path>
          </a:pathLst>
        </a:custGeom>
        <a:noFill/>
        <a:ln w="1079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7A01CB-A3A8-4F3A-8EE5-7E5D884B99D3}">
      <dsp:nvSpPr>
        <dsp:cNvPr id="0" name=""/>
        <dsp:cNvSpPr/>
      </dsp:nvSpPr>
      <dsp:spPr>
        <a:xfrm>
          <a:off x="5256559" y="1869396"/>
          <a:ext cx="257098" cy="1057431"/>
        </a:xfrm>
        <a:custGeom>
          <a:avLst/>
          <a:gdLst/>
          <a:ahLst/>
          <a:cxnLst/>
          <a:rect l="0" t="0" r="0" b="0"/>
          <a:pathLst>
            <a:path>
              <a:moveTo>
                <a:pt x="0" y="0"/>
              </a:moveTo>
              <a:lnTo>
                <a:pt x="0" y="1057431"/>
              </a:lnTo>
              <a:lnTo>
                <a:pt x="257098" y="1057431"/>
              </a:lnTo>
            </a:path>
          </a:pathLst>
        </a:custGeom>
        <a:noFill/>
        <a:ln w="1079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F58DC4-A46A-4A1C-B1A5-798B85B5FF1A}">
      <dsp:nvSpPr>
        <dsp:cNvPr id="0" name=""/>
        <dsp:cNvSpPr/>
      </dsp:nvSpPr>
      <dsp:spPr>
        <a:xfrm>
          <a:off x="4966714" y="773368"/>
          <a:ext cx="975439" cy="324177"/>
        </a:xfrm>
        <a:custGeom>
          <a:avLst/>
          <a:gdLst/>
          <a:ahLst/>
          <a:cxnLst/>
          <a:rect l="0" t="0" r="0" b="0"/>
          <a:pathLst>
            <a:path>
              <a:moveTo>
                <a:pt x="0" y="0"/>
              </a:moveTo>
              <a:lnTo>
                <a:pt x="0" y="162088"/>
              </a:lnTo>
              <a:lnTo>
                <a:pt x="975439" y="162088"/>
              </a:lnTo>
              <a:lnTo>
                <a:pt x="975439" y="324177"/>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59F44F-49A3-454A-A42D-CDFF5BF016A2}">
      <dsp:nvSpPr>
        <dsp:cNvPr id="0" name=""/>
        <dsp:cNvSpPr/>
      </dsp:nvSpPr>
      <dsp:spPr>
        <a:xfrm>
          <a:off x="2814941" y="1963176"/>
          <a:ext cx="286188" cy="3234170"/>
        </a:xfrm>
        <a:custGeom>
          <a:avLst/>
          <a:gdLst/>
          <a:ahLst/>
          <a:cxnLst/>
          <a:rect l="0" t="0" r="0" b="0"/>
          <a:pathLst>
            <a:path>
              <a:moveTo>
                <a:pt x="0" y="0"/>
              </a:moveTo>
              <a:lnTo>
                <a:pt x="0" y="3234170"/>
              </a:lnTo>
              <a:lnTo>
                <a:pt x="286188" y="3234170"/>
              </a:lnTo>
            </a:path>
          </a:pathLst>
        </a:custGeom>
        <a:noFill/>
        <a:ln w="1079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5DD718-B5A0-41EB-BC92-0391D498F60A}">
      <dsp:nvSpPr>
        <dsp:cNvPr id="0" name=""/>
        <dsp:cNvSpPr/>
      </dsp:nvSpPr>
      <dsp:spPr>
        <a:xfrm>
          <a:off x="2814941" y="1963176"/>
          <a:ext cx="286188" cy="2138142"/>
        </a:xfrm>
        <a:custGeom>
          <a:avLst/>
          <a:gdLst/>
          <a:ahLst/>
          <a:cxnLst/>
          <a:rect l="0" t="0" r="0" b="0"/>
          <a:pathLst>
            <a:path>
              <a:moveTo>
                <a:pt x="0" y="0"/>
              </a:moveTo>
              <a:lnTo>
                <a:pt x="0" y="2138142"/>
              </a:lnTo>
              <a:lnTo>
                <a:pt x="286188" y="2138142"/>
              </a:lnTo>
            </a:path>
          </a:pathLst>
        </a:custGeom>
        <a:noFill/>
        <a:ln w="1079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BEBC69-E682-4567-96D1-D80F29045E1C}">
      <dsp:nvSpPr>
        <dsp:cNvPr id="0" name=""/>
        <dsp:cNvSpPr/>
      </dsp:nvSpPr>
      <dsp:spPr>
        <a:xfrm>
          <a:off x="2814941" y="1963176"/>
          <a:ext cx="286188" cy="876108"/>
        </a:xfrm>
        <a:custGeom>
          <a:avLst/>
          <a:gdLst/>
          <a:ahLst/>
          <a:cxnLst/>
          <a:rect l="0" t="0" r="0" b="0"/>
          <a:pathLst>
            <a:path>
              <a:moveTo>
                <a:pt x="0" y="0"/>
              </a:moveTo>
              <a:lnTo>
                <a:pt x="0" y="876108"/>
              </a:lnTo>
              <a:lnTo>
                <a:pt x="286188" y="876108"/>
              </a:lnTo>
            </a:path>
          </a:pathLst>
        </a:custGeom>
        <a:noFill/>
        <a:ln w="1079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F36923-19A8-449C-9144-89238C90D7F9}">
      <dsp:nvSpPr>
        <dsp:cNvPr id="0" name=""/>
        <dsp:cNvSpPr/>
      </dsp:nvSpPr>
      <dsp:spPr>
        <a:xfrm>
          <a:off x="3578110" y="773368"/>
          <a:ext cx="1388603" cy="324177"/>
        </a:xfrm>
        <a:custGeom>
          <a:avLst/>
          <a:gdLst/>
          <a:ahLst/>
          <a:cxnLst/>
          <a:rect l="0" t="0" r="0" b="0"/>
          <a:pathLst>
            <a:path>
              <a:moveTo>
                <a:pt x="1388603" y="0"/>
              </a:moveTo>
              <a:lnTo>
                <a:pt x="1388603" y="162088"/>
              </a:lnTo>
              <a:lnTo>
                <a:pt x="0" y="162088"/>
              </a:lnTo>
              <a:lnTo>
                <a:pt x="0" y="324177"/>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D23E67-80E1-4526-B31D-E46AD32B35FE}">
      <dsp:nvSpPr>
        <dsp:cNvPr id="0" name=""/>
        <dsp:cNvSpPr/>
      </dsp:nvSpPr>
      <dsp:spPr>
        <a:xfrm>
          <a:off x="910640" y="1869396"/>
          <a:ext cx="231555" cy="3998186"/>
        </a:xfrm>
        <a:custGeom>
          <a:avLst/>
          <a:gdLst/>
          <a:ahLst/>
          <a:cxnLst/>
          <a:rect l="0" t="0" r="0" b="0"/>
          <a:pathLst>
            <a:path>
              <a:moveTo>
                <a:pt x="0" y="0"/>
              </a:moveTo>
              <a:lnTo>
                <a:pt x="0" y="3998186"/>
              </a:lnTo>
              <a:lnTo>
                <a:pt x="231555" y="3998186"/>
              </a:lnTo>
            </a:path>
          </a:pathLst>
        </a:custGeom>
        <a:noFill/>
        <a:ln w="1079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72705B-1B53-411C-8E82-C15A47473DFB}">
      <dsp:nvSpPr>
        <dsp:cNvPr id="0" name=""/>
        <dsp:cNvSpPr/>
      </dsp:nvSpPr>
      <dsp:spPr>
        <a:xfrm>
          <a:off x="910640" y="1869396"/>
          <a:ext cx="231555" cy="2902158"/>
        </a:xfrm>
        <a:custGeom>
          <a:avLst/>
          <a:gdLst/>
          <a:ahLst/>
          <a:cxnLst/>
          <a:rect l="0" t="0" r="0" b="0"/>
          <a:pathLst>
            <a:path>
              <a:moveTo>
                <a:pt x="0" y="0"/>
              </a:moveTo>
              <a:lnTo>
                <a:pt x="0" y="2902158"/>
              </a:lnTo>
              <a:lnTo>
                <a:pt x="231555" y="2902158"/>
              </a:lnTo>
            </a:path>
          </a:pathLst>
        </a:custGeom>
        <a:noFill/>
        <a:ln w="1079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9591FE-1FA3-41B5-900E-AA12A6CE9083}">
      <dsp:nvSpPr>
        <dsp:cNvPr id="0" name=""/>
        <dsp:cNvSpPr/>
      </dsp:nvSpPr>
      <dsp:spPr>
        <a:xfrm>
          <a:off x="910640" y="1869396"/>
          <a:ext cx="231555" cy="1806130"/>
        </a:xfrm>
        <a:custGeom>
          <a:avLst/>
          <a:gdLst/>
          <a:ahLst/>
          <a:cxnLst/>
          <a:rect l="0" t="0" r="0" b="0"/>
          <a:pathLst>
            <a:path>
              <a:moveTo>
                <a:pt x="0" y="0"/>
              </a:moveTo>
              <a:lnTo>
                <a:pt x="0" y="1806130"/>
              </a:lnTo>
              <a:lnTo>
                <a:pt x="231555" y="1806130"/>
              </a:lnTo>
            </a:path>
          </a:pathLst>
        </a:custGeom>
        <a:noFill/>
        <a:ln w="1079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AC9872-F3C6-459C-B266-FE1387CBE942}">
      <dsp:nvSpPr>
        <dsp:cNvPr id="0" name=""/>
        <dsp:cNvSpPr/>
      </dsp:nvSpPr>
      <dsp:spPr>
        <a:xfrm>
          <a:off x="910640" y="1869396"/>
          <a:ext cx="231555" cy="710102"/>
        </a:xfrm>
        <a:custGeom>
          <a:avLst/>
          <a:gdLst/>
          <a:ahLst/>
          <a:cxnLst/>
          <a:rect l="0" t="0" r="0" b="0"/>
          <a:pathLst>
            <a:path>
              <a:moveTo>
                <a:pt x="0" y="0"/>
              </a:moveTo>
              <a:lnTo>
                <a:pt x="0" y="710102"/>
              </a:lnTo>
              <a:lnTo>
                <a:pt x="231555" y="710102"/>
              </a:lnTo>
            </a:path>
          </a:pathLst>
        </a:custGeom>
        <a:noFill/>
        <a:ln w="1079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D732CE-A8FB-4DC9-98EC-20A819CF5A33}">
      <dsp:nvSpPr>
        <dsp:cNvPr id="0" name=""/>
        <dsp:cNvSpPr/>
      </dsp:nvSpPr>
      <dsp:spPr>
        <a:xfrm>
          <a:off x="1528121" y="773368"/>
          <a:ext cx="3438593" cy="324177"/>
        </a:xfrm>
        <a:custGeom>
          <a:avLst/>
          <a:gdLst/>
          <a:ahLst/>
          <a:cxnLst/>
          <a:rect l="0" t="0" r="0" b="0"/>
          <a:pathLst>
            <a:path>
              <a:moveTo>
                <a:pt x="3438593" y="0"/>
              </a:moveTo>
              <a:lnTo>
                <a:pt x="3438593" y="162088"/>
              </a:lnTo>
              <a:lnTo>
                <a:pt x="0" y="162088"/>
              </a:lnTo>
              <a:lnTo>
                <a:pt x="0" y="324177"/>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075747-D3DB-4B1D-9665-86EA8320E233}">
      <dsp:nvSpPr>
        <dsp:cNvPr id="0" name=""/>
        <dsp:cNvSpPr/>
      </dsp:nvSpPr>
      <dsp:spPr>
        <a:xfrm>
          <a:off x="3502112" y="1517"/>
          <a:ext cx="2929204" cy="771850"/>
        </a:xfrm>
        <a:prstGeom prst="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b="0" kern="1200" cap="none" spc="0">
              <a:ln w="0"/>
              <a:effectLst>
                <a:outerShdw blurRad="38100" dist="19050" dir="2700000" algn="tl" rotWithShape="0">
                  <a:schemeClr val="dk1">
                    <a:alpha val="40000"/>
                  </a:schemeClr>
                </a:outerShdw>
              </a:effectLst>
            </a:rPr>
            <a:t>Inventory Master</a:t>
          </a:r>
          <a:endParaRPr lang="es-MX" sz="1200" b="0" kern="1200" cap="none" spc="0" dirty="0">
            <a:ln w="0"/>
            <a:effectLst>
              <a:outerShdw blurRad="38100" dist="19050" dir="2700000" algn="tl" rotWithShape="0">
                <a:schemeClr val="dk1">
                  <a:alpha val="40000"/>
                </a:schemeClr>
              </a:outerShdw>
            </a:effectLst>
          </a:endParaRPr>
        </a:p>
      </dsp:txBody>
      <dsp:txXfrm>
        <a:off x="3502112" y="1517"/>
        <a:ext cx="2929204" cy="771850"/>
      </dsp:txXfrm>
    </dsp:sp>
    <dsp:sp modelId="{5ED91043-E6FA-49BB-95F8-142E74992EB7}">
      <dsp:nvSpPr>
        <dsp:cNvPr id="0" name=""/>
        <dsp:cNvSpPr/>
      </dsp:nvSpPr>
      <dsp:spPr>
        <a:xfrm>
          <a:off x="756270" y="1097545"/>
          <a:ext cx="1543701" cy="771850"/>
        </a:xfrm>
        <a:prstGeom prst="rect">
          <a:avLst/>
        </a:prstGeom>
        <a:solidFill>
          <a:schemeClr val="accent4">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b="0" kern="1200" cap="none" spc="0">
              <a:ln w="0"/>
              <a:effectLst>
                <a:outerShdw blurRad="38100" dist="19050" dir="2700000" algn="tl" rotWithShape="0">
                  <a:schemeClr val="dk1">
                    <a:alpha val="40000"/>
                  </a:schemeClr>
                </a:outerShdw>
              </a:effectLst>
            </a:rPr>
            <a:t>Analista</a:t>
          </a:r>
          <a:endParaRPr lang="es-MX" sz="1200" b="0" kern="1200" cap="none" spc="0" dirty="0">
            <a:ln w="0"/>
            <a:effectLst>
              <a:outerShdw blurRad="38100" dist="19050" dir="2700000" algn="tl" rotWithShape="0">
                <a:schemeClr val="dk1">
                  <a:alpha val="40000"/>
                </a:schemeClr>
              </a:outerShdw>
            </a:effectLst>
          </a:endParaRPr>
        </a:p>
      </dsp:txBody>
      <dsp:txXfrm>
        <a:off x="756270" y="1097545"/>
        <a:ext cx="1543701" cy="771850"/>
      </dsp:txXfrm>
    </dsp:sp>
    <dsp:sp modelId="{33151B70-3B1C-42B6-9F4A-D39DBC5B0B74}">
      <dsp:nvSpPr>
        <dsp:cNvPr id="0" name=""/>
        <dsp:cNvSpPr/>
      </dsp:nvSpPr>
      <dsp:spPr>
        <a:xfrm>
          <a:off x="1142196" y="2193573"/>
          <a:ext cx="1543701" cy="771850"/>
        </a:xfrm>
        <a:prstGeom prst="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s-MX" sz="1400" b="0" kern="1200" cap="none" spc="0">
              <a:ln w="0"/>
              <a:effectLst>
                <a:outerShdw blurRad="38100" dist="19050" dir="2700000" algn="tl" rotWithShape="0">
                  <a:schemeClr val="dk1">
                    <a:alpha val="40000"/>
                  </a:schemeClr>
                </a:outerShdw>
              </a:effectLst>
              <a:latin typeface="+mn-lt"/>
              <a:ea typeface="+mn-ea"/>
              <a:cs typeface="+mn-cs"/>
            </a:rPr>
            <a:t>Realizar el análisis total del proyecto</a:t>
          </a:r>
          <a:endParaRPr lang="es-MX" sz="1400" b="0" kern="1200" cap="none" spc="0" dirty="0">
            <a:ln w="0"/>
            <a:effectLst>
              <a:outerShdw blurRad="38100" dist="19050" dir="2700000" algn="tl" rotWithShape="0">
                <a:schemeClr val="dk1">
                  <a:alpha val="40000"/>
                </a:schemeClr>
              </a:outerShdw>
            </a:effectLst>
          </a:endParaRPr>
        </a:p>
      </dsp:txBody>
      <dsp:txXfrm>
        <a:off x="1142196" y="2193573"/>
        <a:ext cx="1543701" cy="771850"/>
      </dsp:txXfrm>
    </dsp:sp>
    <dsp:sp modelId="{95935C48-8D72-4651-A36E-983FFBEAD427}">
      <dsp:nvSpPr>
        <dsp:cNvPr id="0" name=""/>
        <dsp:cNvSpPr/>
      </dsp:nvSpPr>
      <dsp:spPr>
        <a:xfrm>
          <a:off x="1142196" y="3289601"/>
          <a:ext cx="1543701" cy="771850"/>
        </a:xfrm>
        <a:prstGeom prst="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s-MX" sz="1200" b="0" kern="1200" cap="none" spc="0">
              <a:ln w="0"/>
              <a:effectLst>
                <a:outerShdw blurRad="38100" dist="19050" dir="2700000" algn="tl" rotWithShape="0">
                  <a:schemeClr val="dk1">
                    <a:alpha val="40000"/>
                  </a:schemeClr>
                </a:outerShdw>
              </a:effectLst>
              <a:latin typeface="+mn-lt"/>
              <a:ea typeface="+mn-ea"/>
              <a:cs typeface="+mn-cs"/>
            </a:rPr>
            <a:t>Diseñar el modelo entidad-relación.</a:t>
          </a:r>
          <a:endParaRPr lang="es-MX" sz="1200" b="0" kern="1200" cap="none" spc="0" dirty="0">
            <a:ln w="0"/>
            <a:effectLst>
              <a:outerShdw blurRad="38100" dist="19050" dir="2700000" algn="tl" rotWithShape="0">
                <a:schemeClr val="dk1">
                  <a:alpha val="40000"/>
                </a:schemeClr>
              </a:outerShdw>
            </a:effectLst>
            <a:latin typeface="+mn-lt"/>
            <a:ea typeface="+mn-ea"/>
            <a:cs typeface="+mn-cs"/>
          </a:endParaRPr>
        </a:p>
      </dsp:txBody>
      <dsp:txXfrm>
        <a:off x="1142196" y="3289601"/>
        <a:ext cx="1543701" cy="771850"/>
      </dsp:txXfrm>
    </dsp:sp>
    <dsp:sp modelId="{1FECD234-D4FD-43F9-B9CA-30E3DB685ABA}">
      <dsp:nvSpPr>
        <dsp:cNvPr id="0" name=""/>
        <dsp:cNvSpPr/>
      </dsp:nvSpPr>
      <dsp:spPr>
        <a:xfrm>
          <a:off x="1142196" y="4385629"/>
          <a:ext cx="1543701" cy="771850"/>
        </a:xfrm>
        <a:prstGeom prst="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s-MX" sz="1200" b="0" kern="1200" cap="none" spc="0">
              <a:ln w="0"/>
              <a:effectLst>
                <a:outerShdw blurRad="38100" dist="19050" dir="2700000" algn="tl" rotWithShape="0">
                  <a:schemeClr val="dk1">
                    <a:alpha val="40000"/>
                  </a:schemeClr>
                </a:outerShdw>
              </a:effectLst>
              <a:latin typeface="+mn-lt"/>
              <a:ea typeface="+mn-ea"/>
              <a:cs typeface="+mn-cs"/>
            </a:rPr>
            <a:t>Diseñar el diagrama de clases.</a:t>
          </a:r>
          <a:endParaRPr lang="es-MX" sz="1200" b="0" kern="1200" cap="none" spc="0" dirty="0">
            <a:ln w="0"/>
            <a:effectLst>
              <a:outerShdw blurRad="38100" dist="19050" dir="2700000" algn="tl" rotWithShape="0">
                <a:schemeClr val="dk1">
                  <a:alpha val="40000"/>
                </a:schemeClr>
              </a:outerShdw>
            </a:effectLst>
            <a:latin typeface="+mn-lt"/>
            <a:ea typeface="+mn-ea"/>
            <a:cs typeface="+mn-cs"/>
          </a:endParaRPr>
        </a:p>
      </dsp:txBody>
      <dsp:txXfrm>
        <a:off x="1142196" y="4385629"/>
        <a:ext cx="1543701" cy="771850"/>
      </dsp:txXfrm>
    </dsp:sp>
    <dsp:sp modelId="{BBDA6CDC-984E-43E7-A164-A857962AF8C6}">
      <dsp:nvSpPr>
        <dsp:cNvPr id="0" name=""/>
        <dsp:cNvSpPr/>
      </dsp:nvSpPr>
      <dsp:spPr>
        <a:xfrm>
          <a:off x="1142196" y="5481657"/>
          <a:ext cx="1543701" cy="771850"/>
        </a:xfrm>
        <a:prstGeom prst="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s-MX" sz="1200" b="0" kern="1200" cap="none" spc="0">
              <a:ln w="0"/>
              <a:effectLst>
                <a:outerShdw blurRad="38100" dist="19050" dir="2700000" algn="tl" rotWithShape="0">
                  <a:schemeClr val="dk1">
                    <a:alpha val="40000"/>
                  </a:schemeClr>
                </a:outerShdw>
              </a:effectLst>
              <a:latin typeface="+mn-lt"/>
              <a:ea typeface="+mn-ea"/>
              <a:cs typeface="+mn-cs"/>
            </a:rPr>
            <a:t>Proponer restricciones para la BD. </a:t>
          </a:r>
          <a:endParaRPr lang="es-MX" sz="1200" b="0" kern="1200" cap="none" spc="0" dirty="0">
            <a:ln w="0"/>
            <a:effectLst>
              <a:outerShdw blurRad="38100" dist="19050" dir="2700000" algn="tl" rotWithShape="0">
                <a:schemeClr val="dk1">
                  <a:alpha val="40000"/>
                </a:schemeClr>
              </a:outerShdw>
            </a:effectLst>
          </a:endParaRPr>
        </a:p>
      </dsp:txBody>
      <dsp:txXfrm>
        <a:off x="1142196" y="5481657"/>
        <a:ext cx="1543701" cy="771850"/>
      </dsp:txXfrm>
    </dsp:sp>
    <dsp:sp modelId="{9361E490-50FB-4B38-B246-1646F364B42E}">
      <dsp:nvSpPr>
        <dsp:cNvPr id="0" name=""/>
        <dsp:cNvSpPr/>
      </dsp:nvSpPr>
      <dsp:spPr>
        <a:xfrm>
          <a:off x="2624149" y="1097545"/>
          <a:ext cx="1907922" cy="865630"/>
        </a:xfrm>
        <a:prstGeom prst="rect">
          <a:avLst/>
        </a:prstGeom>
        <a:solidFill>
          <a:schemeClr val="accent4">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b="0" kern="1200" cap="none" spc="0">
              <a:ln w="0"/>
              <a:effectLst>
                <a:outerShdw blurRad="38100" dist="19050" dir="2700000" algn="tl" rotWithShape="0">
                  <a:schemeClr val="dk1">
                    <a:alpha val="40000"/>
                  </a:schemeClr>
                </a:outerShdw>
              </a:effectLst>
            </a:rPr>
            <a:t>Administrador de BD</a:t>
          </a:r>
          <a:endParaRPr lang="es-MX" sz="1200" b="0" kern="1200" cap="none" spc="0" dirty="0">
            <a:ln w="0"/>
            <a:effectLst>
              <a:outerShdw blurRad="38100" dist="19050" dir="2700000" algn="tl" rotWithShape="0">
                <a:schemeClr val="dk1">
                  <a:alpha val="40000"/>
                </a:schemeClr>
              </a:outerShdw>
            </a:effectLst>
          </a:endParaRPr>
        </a:p>
      </dsp:txBody>
      <dsp:txXfrm>
        <a:off x="2624149" y="1097545"/>
        <a:ext cx="1907922" cy="865630"/>
      </dsp:txXfrm>
    </dsp:sp>
    <dsp:sp modelId="{85A7DB46-1665-4FE2-9B87-63114516929B}">
      <dsp:nvSpPr>
        <dsp:cNvPr id="0" name=""/>
        <dsp:cNvSpPr/>
      </dsp:nvSpPr>
      <dsp:spPr>
        <a:xfrm>
          <a:off x="3101130" y="2287353"/>
          <a:ext cx="2088350" cy="1103862"/>
        </a:xfrm>
        <a:prstGeom prst="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b="0" kern="1200" cap="none" spc="0">
              <a:ln w="0"/>
              <a:effectLst>
                <a:outerShdw blurRad="38100" dist="19050" dir="2700000" algn="tl" rotWithShape="0">
                  <a:schemeClr val="dk1">
                    <a:alpha val="40000"/>
                  </a:schemeClr>
                </a:outerShdw>
              </a:effectLst>
              <a:latin typeface="+mn-lt"/>
              <a:ea typeface="+mn-ea"/>
              <a:cs typeface="+mn-cs"/>
            </a:rPr>
            <a:t>Convertir en diagrama Entidad Relación a modelo relacional.</a:t>
          </a:r>
          <a:endParaRPr lang="es-MX" sz="1400" b="0" kern="1200" cap="none" spc="0" dirty="0">
            <a:ln w="0"/>
            <a:effectLst>
              <a:outerShdw blurRad="38100" dist="19050" dir="2700000" algn="tl" rotWithShape="0">
                <a:schemeClr val="dk1">
                  <a:alpha val="40000"/>
                </a:schemeClr>
              </a:outerShdw>
            </a:effectLst>
          </a:endParaRPr>
        </a:p>
      </dsp:txBody>
      <dsp:txXfrm>
        <a:off x="3101130" y="2287353"/>
        <a:ext cx="2088350" cy="1103862"/>
      </dsp:txXfrm>
    </dsp:sp>
    <dsp:sp modelId="{2B02F139-B2C1-424C-AB91-574F47010948}">
      <dsp:nvSpPr>
        <dsp:cNvPr id="0" name=""/>
        <dsp:cNvSpPr/>
      </dsp:nvSpPr>
      <dsp:spPr>
        <a:xfrm>
          <a:off x="3101130" y="3715393"/>
          <a:ext cx="1543701" cy="771850"/>
        </a:xfrm>
        <a:prstGeom prst="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b="0" kern="1200" cap="none" spc="0">
              <a:ln w="0"/>
              <a:effectLst>
                <a:outerShdw blurRad="38100" dist="19050" dir="2700000" algn="tl" rotWithShape="0">
                  <a:schemeClr val="dk1">
                    <a:alpha val="40000"/>
                  </a:schemeClr>
                </a:outerShdw>
              </a:effectLst>
              <a:latin typeface="+mn-lt"/>
              <a:ea typeface="+mn-ea"/>
              <a:cs typeface="+mn-cs"/>
            </a:rPr>
            <a:t>Aplicar las restricciones impuestas por el Analista.</a:t>
          </a:r>
          <a:endParaRPr lang="es-MX" sz="1200" b="0" kern="1200" cap="none" spc="0" dirty="0">
            <a:ln w="0"/>
            <a:effectLst>
              <a:outerShdw blurRad="38100" dist="19050" dir="2700000" algn="tl" rotWithShape="0">
                <a:schemeClr val="dk1">
                  <a:alpha val="40000"/>
                </a:schemeClr>
              </a:outerShdw>
            </a:effectLst>
            <a:latin typeface="+mn-lt"/>
            <a:ea typeface="+mn-ea"/>
            <a:cs typeface="+mn-cs"/>
          </a:endParaRPr>
        </a:p>
      </dsp:txBody>
      <dsp:txXfrm>
        <a:off x="3101130" y="3715393"/>
        <a:ext cx="1543701" cy="771850"/>
      </dsp:txXfrm>
    </dsp:sp>
    <dsp:sp modelId="{9A379238-5D59-4690-B19D-363E7FA720A4}">
      <dsp:nvSpPr>
        <dsp:cNvPr id="0" name=""/>
        <dsp:cNvSpPr/>
      </dsp:nvSpPr>
      <dsp:spPr>
        <a:xfrm>
          <a:off x="3101130" y="4811421"/>
          <a:ext cx="1543701" cy="771850"/>
        </a:xfrm>
        <a:prstGeom prst="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b="0" kern="1200" cap="none" spc="0">
              <a:ln w="0"/>
              <a:effectLst>
                <a:outerShdw blurRad="38100" dist="19050" dir="2700000" algn="tl" rotWithShape="0">
                  <a:schemeClr val="dk1">
                    <a:alpha val="40000"/>
                  </a:schemeClr>
                </a:outerShdw>
              </a:effectLst>
              <a:latin typeface="+mn-lt"/>
              <a:ea typeface="+mn-ea"/>
              <a:cs typeface="+mn-cs"/>
            </a:rPr>
            <a:t>Realizar el DDL y DML</a:t>
          </a:r>
          <a:endParaRPr lang="es-MX" sz="1200" b="0" kern="1200" cap="none" spc="0" dirty="0">
            <a:ln w="0"/>
            <a:effectLst>
              <a:outerShdw blurRad="38100" dist="19050" dir="2700000" algn="tl" rotWithShape="0">
                <a:schemeClr val="dk1">
                  <a:alpha val="40000"/>
                </a:schemeClr>
              </a:outerShdw>
            </a:effectLst>
            <a:latin typeface="+mn-lt"/>
            <a:ea typeface="+mn-ea"/>
            <a:cs typeface="+mn-cs"/>
          </a:endParaRPr>
        </a:p>
      </dsp:txBody>
      <dsp:txXfrm>
        <a:off x="3101130" y="4811421"/>
        <a:ext cx="1543701" cy="771850"/>
      </dsp:txXfrm>
    </dsp:sp>
    <dsp:sp modelId="{C711758B-8AD6-42CB-90B4-F0A26BC3483D}">
      <dsp:nvSpPr>
        <dsp:cNvPr id="0" name=""/>
        <dsp:cNvSpPr/>
      </dsp:nvSpPr>
      <dsp:spPr>
        <a:xfrm>
          <a:off x="5085160" y="1097545"/>
          <a:ext cx="1713987" cy="771850"/>
        </a:xfrm>
        <a:prstGeom prst="rect">
          <a:avLst/>
        </a:prstGeom>
        <a:solidFill>
          <a:schemeClr val="accent4">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b="0" kern="1200" cap="none" spc="0">
              <a:ln w="0"/>
              <a:effectLst>
                <a:outerShdw blurRad="38100" dist="19050" dir="2700000" algn="tl" rotWithShape="0">
                  <a:schemeClr val="dk1">
                    <a:alpha val="40000"/>
                  </a:schemeClr>
                </a:outerShdw>
              </a:effectLst>
            </a:rPr>
            <a:t>Programador</a:t>
          </a:r>
          <a:endParaRPr lang="es-MX" sz="1200" b="0" kern="1200" cap="none" spc="0" dirty="0">
            <a:ln w="0"/>
            <a:effectLst>
              <a:outerShdw blurRad="38100" dist="19050" dir="2700000" algn="tl" rotWithShape="0">
                <a:schemeClr val="dk1">
                  <a:alpha val="40000"/>
                </a:schemeClr>
              </a:outerShdw>
            </a:effectLst>
          </a:endParaRPr>
        </a:p>
      </dsp:txBody>
      <dsp:txXfrm>
        <a:off x="5085160" y="1097545"/>
        <a:ext cx="1713987" cy="771850"/>
      </dsp:txXfrm>
    </dsp:sp>
    <dsp:sp modelId="{0B13BD83-4C0C-4269-B915-B662193776C0}">
      <dsp:nvSpPr>
        <dsp:cNvPr id="0" name=""/>
        <dsp:cNvSpPr/>
      </dsp:nvSpPr>
      <dsp:spPr>
        <a:xfrm>
          <a:off x="5513657" y="2193573"/>
          <a:ext cx="2092410" cy="1466508"/>
        </a:xfrm>
        <a:prstGeom prst="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b="0" kern="1200" cap="none" spc="0">
              <a:ln w="0"/>
              <a:effectLst>
                <a:outerShdw blurRad="38100" dist="19050" dir="2700000" algn="tl" rotWithShape="0">
                  <a:schemeClr val="dk1">
                    <a:alpha val="40000"/>
                  </a:schemeClr>
                </a:outerShdw>
              </a:effectLst>
              <a:latin typeface="+mn-lt"/>
              <a:ea typeface="+mn-ea"/>
              <a:cs typeface="+mn-cs"/>
            </a:rPr>
            <a:t>Trabajar en la programación de las clases.</a:t>
          </a:r>
          <a:endParaRPr lang="es-MX" sz="1400" b="0" kern="1200" cap="none" spc="0" dirty="0">
            <a:ln w="0"/>
            <a:effectLst>
              <a:outerShdw blurRad="38100" dist="19050" dir="2700000" algn="tl" rotWithShape="0">
                <a:schemeClr val="dk1">
                  <a:alpha val="40000"/>
                </a:schemeClr>
              </a:outerShdw>
            </a:effectLst>
          </a:endParaRPr>
        </a:p>
      </dsp:txBody>
      <dsp:txXfrm>
        <a:off x="5513657" y="2193573"/>
        <a:ext cx="2092410" cy="1466508"/>
      </dsp:txXfrm>
    </dsp:sp>
    <dsp:sp modelId="{58A12852-2FDF-4ABA-A4EF-0110C20FC74C}">
      <dsp:nvSpPr>
        <dsp:cNvPr id="0" name=""/>
        <dsp:cNvSpPr/>
      </dsp:nvSpPr>
      <dsp:spPr>
        <a:xfrm>
          <a:off x="5513657" y="3984259"/>
          <a:ext cx="1770486" cy="845207"/>
        </a:xfrm>
        <a:prstGeom prst="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b="0" kern="1200" cap="none" spc="0" dirty="0">
              <a:ln w="0"/>
              <a:effectLst>
                <a:outerShdw blurRad="38100" dist="19050" dir="2700000" algn="tl" rotWithShape="0">
                  <a:schemeClr val="dk1">
                    <a:alpha val="40000"/>
                  </a:schemeClr>
                </a:outerShdw>
              </a:effectLst>
              <a:latin typeface="+mn-lt"/>
              <a:ea typeface="+mn-ea"/>
              <a:cs typeface="+mn-cs"/>
            </a:rPr>
            <a:t>Investigar sobre los algoritmos necesarios para la correcta realización de los casos de uso.</a:t>
          </a:r>
        </a:p>
      </dsp:txBody>
      <dsp:txXfrm>
        <a:off x="5513657" y="3984259"/>
        <a:ext cx="1770486" cy="845207"/>
      </dsp:txXfrm>
    </dsp:sp>
    <dsp:sp modelId="{5C6F0BBE-B707-4907-9FC3-FE04C8E52662}">
      <dsp:nvSpPr>
        <dsp:cNvPr id="0" name=""/>
        <dsp:cNvSpPr/>
      </dsp:nvSpPr>
      <dsp:spPr>
        <a:xfrm>
          <a:off x="7514607" y="1097545"/>
          <a:ext cx="1662551" cy="865630"/>
        </a:xfrm>
        <a:prstGeom prst="rect">
          <a:avLst/>
        </a:prstGeom>
        <a:solidFill>
          <a:schemeClr val="accent4">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b="0" kern="1200" cap="none" spc="0">
              <a:ln w="0"/>
              <a:effectLst>
                <a:outerShdw blurRad="38100" dist="19050" dir="2700000" algn="tl" rotWithShape="0">
                  <a:schemeClr val="dk1">
                    <a:alpha val="40000"/>
                  </a:schemeClr>
                </a:outerShdw>
              </a:effectLst>
            </a:rPr>
            <a:t>Diseñador Web</a:t>
          </a:r>
          <a:endParaRPr lang="es-MX" sz="1200" b="0" kern="1200" cap="none" spc="0" dirty="0">
            <a:ln w="0"/>
            <a:effectLst>
              <a:outerShdw blurRad="38100" dist="19050" dir="2700000" algn="tl" rotWithShape="0">
                <a:schemeClr val="dk1">
                  <a:alpha val="40000"/>
                </a:schemeClr>
              </a:outerShdw>
            </a:effectLst>
          </a:endParaRPr>
        </a:p>
      </dsp:txBody>
      <dsp:txXfrm>
        <a:off x="7514607" y="1097545"/>
        <a:ext cx="1662551" cy="865630"/>
      </dsp:txXfrm>
    </dsp:sp>
    <dsp:sp modelId="{9F6DBAD7-972C-4ADD-8C1C-573FB8C23F40}">
      <dsp:nvSpPr>
        <dsp:cNvPr id="0" name=""/>
        <dsp:cNvSpPr/>
      </dsp:nvSpPr>
      <dsp:spPr>
        <a:xfrm>
          <a:off x="7930245" y="2287353"/>
          <a:ext cx="2087501" cy="1436638"/>
        </a:xfrm>
        <a:prstGeom prst="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b="0" kern="1200" cap="none" spc="0">
              <a:ln w="0"/>
              <a:effectLst>
                <a:outerShdw blurRad="38100" dist="19050" dir="2700000" algn="tl" rotWithShape="0">
                  <a:schemeClr val="dk1">
                    <a:alpha val="40000"/>
                  </a:schemeClr>
                </a:outerShdw>
              </a:effectLst>
              <a:latin typeface="+mn-lt"/>
              <a:ea typeface="+mn-ea"/>
              <a:cs typeface="+mn-cs"/>
            </a:rPr>
            <a:t>Diseñar la interfaz gráfica para el usuario</a:t>
          </a:r>
          <a:endParaRPr lang="es-MX" sz="1400" b="0" kern="1200" cap="none" spc="0" dirty="0">
            <a:ln w="0"/>
            <a:effectLst>
              <a:outerShdw blurRad="38100" dist="19050" dir="2700000" algn="tl" rotWithShape="0">
                <a:schemeClr val="dk1">
                  <a:alpha val="40000"/>
                </a:schemeClr>
              </a:outerShdw>
            </a:effectLst>
          </a:endParaRPr>
        </a:p>
      </dsp:txBody>
      <dsp:txXfrm>
        <a:off x="7930245" y="2287353"/>
        <a:ext cx="2087501" cy="1436638"/>
      </dsp:txXfrm>
    </dsp:sp>
    <dsp:sp modelId="{00E00ECB-5A76-4A1F-AAB8-7CEC8CCCAD5C}">
      <dsp:nvSpPr>
        <dsp:cNvPr id="0" name=""/>
        <dsp:cNvSpPr/>
      </dsp:nvSpPr>
      <dsp:spPr>
        <a:xfrm>
          <a:off x="7930245" y="4048168"/>
          <a:ext cx="1543701" cy="771850"/>
        </a:xfrm>
        <a:prstGeom prst="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b="0" kern="1200" cap="none" spc="0" dirty="0">
              <a:ln w="0"/>
              <a:effectLst>
                <a:outerShdw blurRad="38100" dist="19050" dir="2700000" algn="tl" rotWithShape="0">
                  <a:schemeClr val="dk1">
                    <a:alpha val="40000"/>
                  </a:schemeClr>
                </a:outerShdw>
              </a:effectLst>
              <a:latin typeface="+mn-lt"/>
              <a:ea typeface="+mn-ea"/>
              <a:cs typeface="+mn-cs"/>
            </a:rPr>
            <a:t>Trabajar en mostrar las graficas de inventario. </a:t>
          </a:r>
        </a:p>
      </dsp:txBody>
      <dsp:txXfrm>
        <a:off x="7930245" y="4048168"/>
        <a:ext cx="1543701" cy="77185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517337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462244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415183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832151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5586B75A-687E-405C-8A0B-8D00578BA2C3}" type="datetimeFigureOut">
              <a:rPr lang="en-US" smtClean="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023494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1/25/2017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730766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1/25/2017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965489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1/25/2017</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95882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596945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8" name="Date Placeholder 7"/>
          <p:cNvSpPr>
            <a:spLocks noGrp="1"/>
          </p:cNvSpPr>
          <p:nvPr>
            <p:ph type="dt" sz="half" idx="10"/>
          </p:nvPr>
        </p:nvSpPr>
        <p:spPr/>
        <p:txBody>
          <a:bodyPr/>
          <a:lstStyle/>
          <a:p>
            <a:fld id="{5586B75A-687E-405C-8A0B-8D00578BA2C3}" type="datetimeFigureOut">
              <a:rPr lang="en-US" smtClean="0"/>
              <a:pPr/>
              <a:t>1/25/2017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594442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8" name="Date Placeholder 7"/>
          <p:cNvSpPr>
            <a:spLocks noGrp="1"/>
          </p:cNvSpPr>
          <p:nvPr>
            <p:ph type="dt" sz="half" idx="10"/>
          </p:nvPr>
        </p:nvSpPr>
        <p:spPr/>
        <p:txBody>
          <a:bodyPr/>
          <a:lstStyle/>
          <a:p>
            <a:fld id="{5586B75A-687E-405C-8A0B-8D00578BA2C3}" type="datetimeFigureOut">
              <a:rPr lang="en-US" smtClean="0"/>
              <a:pPr/>
              <a:t>1/25/2017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838704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1/25/2017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279328654"/>
      </p:ext>
    </p:extLst>
  </p:cSld>
  <p:clrMap bg1="lt1" tx1="dk1" bg2="lt2" tx2="dk2" accent1="accent1" accent2="accent2" accent3="accent3" accent4="accent4" accent5="accent5" accent6="accent6" hlink="hlink" folHlink="folHlink"/>
  <p:sldLayoutIdLst>
    <p:sldLayoutId id="2147484030" r:id="rId1"/>
    <p:sldLayoutId id="2147484031" r:id="rId2"/>
    <p:sldLayoutId id="2147484032" r:id="rId3"/>
    <p:sldLayoutId id="2147484033" r:id="rId4"/>
    <p:sldLayoutId id="2147484034" r:id="rId5"/>
    <p:sldLayoutId id="2147484035" r:id="rId6"/>
    <p:sldLayoutId id="2147484036" r:id="rId7"/>
    <p:sldLayoutId id="2147484037" r:id="rId8"/>
    <p:sldLayoutId id="2147484038" r:id="rId9"/>
    <p:sldLayoutId id="2147484039" r:id="rId10"/>
    <p:sldLayoutId id="2147484040"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Tabla%20de%20Riesgos.docx" TargetMode="External"/><Relationship Id="rId2" Type="http://schemas.openxmlformats.org/officeDocument/2006/relationships/hyperlink" Target="Minuta.docx" TargetMode="External"/><Relationship Id="rId1" Type="http://schemas.openxmlformats.org/officeDocument/2006/relationships/slideLayout" Target="../slideLayouts/slideLayout2.xml"/><Relationship Id="rId4" Type="http://schemas.openxmlformats.org/officeDocument/2006/relationships/hyperlink" Target="Acta%20de%20Inicio.docx"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45468" y="903989"/>
            <a:ext cx="7624293" cy="2792248"/>
          </a:xfrm>
        </p:spPr>
        <p:txBody>
          <a:bodyPr>
            <a:normAutofit fontScale="90000"/>
          </a:bodyPr>
          <a:lstStyle/>
          <a:p>
            <a:pPr algn="ctr"/>
            <a:r>
              <a:rPr lang="es-MX" sz="11500" b="1" spc="0" dirty="0">
                <a:ln w="6600">
                  <a:solidFill>
                    <a:schemeClr val="accent2"/>
                  </a:solidFill>
                  <a:prstDash val="solid"/>
                </a:ln>
                <a:effectLst>
                  <a:outerShdw dist="38100" dir="2700000" algn="tl" rotWithShape="0">
                    <a:schemeClr val="accent2"/>
                  </a:outerShdw>
                </a:effectLst>
              </a:rPr>
              <a:t>Inventory Master </a:t>
            </a:r>
            <a:endParaRPr lang="es-MX" sz="5400" spc="0" dirty="0">
              <a:ln w="0"/>
              <a:solidFill>
                <a:schemeClr val="bg1"/>
              </a:solidFill>
              <a:effectLst>
                <a:outerShdw blurRad="38100" dist="19050" dir="2700000" algn="tl" rotWithShape="0">
                  <a:schemeClr val="dk1">
                    <a:alpha val="40000"/>
                  </a:schemeClr>
                </a:outerShdw>
              </a:effectLst>
            </a:endParaRPr>
          </a:p>
        </p:txBody>
      </p:sp>
      <p:sp>
        <p:nvSpPr>
          <p:cNvPr id="3" name="Subtítulo 2"/>
          <p:cNvSpPr>
            <a:spLocks noGrp="1"/>
          </p:cNvSpPr>
          <p:nvPr>
            <p:ph type="subTitle" idx="1"/>
          </p:nvPr>
        </p:nvSpPr>
        <p:spPr>
          <a:xfrm>
            <a:off x="1100014" y="3765651"/>
            <a:ext cx="7315200" cy="1888409"/>
          </a:xfrm>
        </p:spPr>
        <p:txBody>
          <a:bodyPr>
            <a:normAutofit fontScale="92500" lnSpcReduction="20000"/>
          </a:bodyPr>
          <a:lstStyle/>
          <a:p>
            <a:r>
              <a:rPr lang="es-MX" b="1" dirty="0">
                <a:ln w="6600">
                  <a:solidFill>
                    <a:schemeClr val="accent2"/>
                  </a:solidFill>
                  <a:prstDash val="solid"/>
                </a:ln>
                <a:solidFill>
                  <a:srgbClr val="FFFFFF"/>
                </a:solidFill>
                <a:effectLst>
                  <a:outerShdw dist="38100" dir="2700000" algn="tl" rotWithShape="0">
                    <a:schemeClr val="accent2"/>
                  </a:outerShdw>
                </a:effectLst>
              </a:rPr>
              <a:t>Integrantes: </a:t>
            </a:r>
          </a:p>
          <a:p>
            <a:pPr marL="342900" indent="-342900">
              <a:buClr>
                <a:schemeClr val="bg1"/>
              </a:buClr>
              <a:buFont typeface="Wingdings" panose="05000000000000000000" pitchFamily="2" charset="2"/>
              <a:buChar char="Ø"/>
            </a:pPr>
            <a:r>
              <a:rPr lang="es-MX" dirty="0">
                <a:ln w="0"/>
                <a:solidFill>
                  <a:schemeClr val="bg1"/>
                </a:solidFill>
                <a:effectLst>
                  <a:outerShdw blurRad="38100" dist="19050" dir="2700000" algn="tl" rotWithShape="0">
                    <a:schemeClr val="dk1">
                      <a:alpha val="40000"/>
                    </a:schemeClr>
                  </a:outerShdw>
                </a:effectLst>
              </a:rPr>
              <a:t>Camacho Ávila Christian Ezequiel</a:t>
            </a:r>
          </a:p>
          <a:p>
            <a:pPr marL="342900" indent="-342900">
              <a:buClr>
                <a:schemeClr val="bg1"/>
              </a:buClr>
              <a:buFont typeface="Wingdings" panose="05000000000000000000" pitchFamily="2" charset="2"/>
              <a:buChar char="Ø"/>
            </a:pPr>
            <a:r>
              <a:rPr lang="es-MX" dirty="0">
                <a:ln w="0"/>
                <a:solidFill>
                  <a:schemeClr val="bg1"/>
                </a:solidFill>
                <a:effectLst>
                  <a:outerShdw blurRad="38100" dist="19050" dir="2700000" algn="tl" rotWithShape="0">
                    <a:schemeClr val="dk1">
                      <a:alpha val="40000"/>
                    </a:schemeClr>
                  </a:outerShdw>
                </a:effectLst>
              </a:rPr>
              <a:t>Coronado Sánchez Alejandro</a:t>
            </a:r>
          </a:p>
          <a:p>
            <a:pPr marL="342900" indent="-342900">
              <a:buClr>
                <a:schemeClr val="bg1"/>
              </a:buClr>
              <a:buFont typeface="Wingdings" panose="05000000000000000000" pitchFamily="2" charset="2"/>
              <a:buChar char="Ø"/>
            </a:pPr>
            <a:r>
              <a:rPr lang="es-MX" dirty="0">
                <a:ln w="0"/>
                <a:solidFill>
                  <a:schemeClr val="bg1"/>
                </a:solidFill>
                <a:effectLst>
                  <a:outerShdw blurRad="38100" dist="19050" dir="2700000" algn="tl" rotWithShape="0">
                    <a:schemeClr val="dk1">
                      <a:alpha val="40000"/>
                    </a:schemeClr>
                  </a:outerShdw>
                </a:effectLst>
              </a:rPr>
              <a:t>López Soriano Damariz</a:t>
            </a:r>
          </a:p>
          <a:p>
            <a:pPr marL="342900" indent="-342900">
              <a:buClr>
                <a:schemeClr val="bg1"/>
              </a:buClr>
              <a:buFont typeface="Wingdings" panose="05000000000000000000" pitchFamily="2" charset="2"/>
              <a:buChar char="Ø"/>
            </a:pPr>
            <a:r>
              <a:rPr lang="es-MX" dirty="0">
                <a:ln w="0"/>
                <a:solidFill>
                  <a:schemeClr val="bg1"/>
                </a:solidFill>
                <a:effectLst>
                  <a:outerShdw blurRad="38100" dist="19050" dir="2700000" algn="tl" rotWithShape="0">
                    <a:schemeClr val="dk1">
                      <a:alpha val="40000"/>
                    </a:schemeClr>
                  </a:outerShdw>
                </a:effectLst>
              </a:rPr>
              <a:t>Ramos Martínez Cesar Ignacio</a:t>
            </a:r>
          </a:p>
        </p:txBody>
      </p:sp>
      <p:sp>
        <p:nvSpPr>
          <p:cNvPr id="4" name="CuadroTexto 3"/>
          <p:cNvSpPr txBox="1"/>
          <p:nvPr/>
        </p:nvSpPr>
        <p:spPr>
          <a:xfrm>
            <a:off x="10779617" y="5323036"/>
            <a:ext cx="1017431" cy="584775"/>
          </a:xfrm>
          <a:prstGeom prst="rect">
            <a:avLst/>
          </a:prstGeom>
          <a:noFill/>
        </p:spPr>
        <p:txBody>
          <a:bodyPr wrap="square" rtlCol="0">
            <a:spAutoFit/>
          </a:bodyPr>
          <a:lstStyle/>
          <a:p>
            <a:pPr algn="ctr"/>
            <a:r>
              <a:rPr lang="es-MX" sz="3200" b="1" spc="50" dirty="0">
                <a:ln w="9525" cmpd="sng">
                  <a:solidFill>
                    <a:schemeClr val="accent1"/>
                  </a:solidFill>
                  <a:prstDash val="solid"/>
                </a:ln>
                <a:solidFill>
                  <a:srgbClr val="70AD47">
                    <a:tint val="1000"/>
                  </a:srgbClr>
                </a:solidFill>
                <a:effectLst>
                  <a:glow rad="38100">
                    <a:schemeClr val="accent1">
                      <a:alpha val="40000"/>
                    </a:schemeClr>
                  </a:glow>
                </a:effectLst>
              </a:rPr>
              <a:t>5-A</a:t>
            </a:r>
          </a:p>
        </p:txBody>
      </p:sp>
    </p:spTree>
    <p:extLst>
      <p:ext uri="{BB962C8B-B14F-4D97-AF65-F5344CB8AC3E}">
        <p14:creationId xmlns:p14="http://schemas.microsoft.com/office/powerpoint/2010/main" val="28370474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p:cNvGraphicFramePr>
            <a:graphicFrameLocks noGrp="1"/>
          </p:cNvGraphicFramePr>
          <p:nvPr>
            <p:extLst>
              <p:ext uri="{D42A27DB-BD31-4B8C-83A1-F6EECF244321}">
                <p14:modId xmlns:p14="http://schemas.microsoft.com/office/powerpoint/2010/main" val="1094485203"/>
              </p:ext>
            </p:extLst>
          </p:nvPr>
        </p:nvGraphicFramePr>
        <p:xfrm>
          <a:off x="381099" y="623454"/>
          <a:ext cx="11339847" cy="5872423"/>
        </p:xfrm>
        <a:graphic>
          <a:graphicData uri="http://schemas.openxmlformats.org/drawingml/2006/table">
            <a:tbl>
              <a:tblPr firstRow="1" bandRow="1">
                <a:tableStyleId>{5C22544A-7EE6-4342-B048-85BDC9FD1C3A}</a:tableStyleId>
              </a:tblPr>
              <a:tblGrid>
                <a:gridCol w="1447701">
                  <a:extLst>
                    <a:ext uri="{9D8B030D-6E8A-4147-A177-3AD203B41FA5}">
                      <a16:colId xmlns:a16="http://schemas.microsoft.com/office/drawing/2014/main" val="20000"/>
                    </a:ext>
                  </a:extLst>
                </a:gridCol>
                <a:gridCol w="2928730">
                  <a:extLst>
                    <a:ext uri="{9D8B030D-6E8A-4147-A177-3AD203B41FA5}">
                      <a16:colId xmlns:a16="http://schemas.microsoft.com/office/drawing/2014/main" val="20001"/>
                    </a:ext>
                  </a:extLst>
                </a:gridCol>
                <a:gridCol w="5164392">
                  <a:extLst>
                    <a:ext uri="{9D8B030D-6E8A-4147-A177-3AD203B41FA5}">
                      <a16:colId xmlns:a16="http://schemas.microsoft.com/office/drawing/2014/main" val="20002"/>
                    </a:ext>
                  </a:extLst>
                </a:gridCol>
                <a:gridCol w="723332">
                  <a:extLst>
                    <a:ext uri="{9D8B030D-6E8A-4147-A177-3AD203B41FA5}">
                      <a16:colId xmlns:a16="http://schemas.microsoft.com/office/drawing/2014/main" val="20003"/>
                    </a:ext>
                  </a:extLst>
                </a:gridCol>
                <a:gridCol w="1075692">
                  <a:extLst>
                    <a:ext uri="{9D8B030D-6E8A-4147-A177-3AD203B41FA5}">
                      <a16:colId xmlns:a16="http://schemas.microsoft.com/office/drawing/2014/main" val="3928539048"/>
                    </a:ext>
                  </a:extLst>
                </a:gridCol>
              </a:tblGrid>
              <a:tr h="721586">
                <a:tc>
                  <a:txBody>
                    <a:bodyPr/>
                    <a:lstStyle/>
                    <a:p>
                      <a:pPr algn="ctr"/>
                      <a:endParaRPr lang="es-MX" sz="400" dirty="0"/>
                    </a:p>
                    <a:p>
                      <a:pPr algn="ctr"/>
                      <a:r>
                        <a:rPr lang="es-MX" sz="1600" dirty="0"/>
                        <a:t>Puesto</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endParaRPr lang="es-MX" sz="400" dirty="0"/>
                    </a:p>
                    <a:p>
                      <a:pPr algn="ctr"/>
                      <a:r>
                        <a:rPr lang="es-MX" sz="1600" dirty="0"/>
                        <a:t>Tareas</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endParaRPr lang="es-MX" sz="400" dirty="0"/>
                    </a:p>
                    <a:p>
                      <a:pPr algn="ctr"/>
                      <a:r>
                        <a:rPr lang="es-MX" sz="1600" dirty="0"/>
                        <a:t>Perfil</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endParaRPr lang="es-MX" sz="400" dirty="0"/>
                    </a:p>
                    <a:p>
                      <a:pPr algn="ctr"/>
                      <a:r>
                        <a:rPr lang="es-MX" sz="1600" dirty="0"/>
                        <a:t> </a:t>
                      </a:r>
                      <a:r>
                        <a:rPr lang="es-MX" sz="1200" dirty="0"/>
                        <a:t>Cantidad</a:t>
                      </a:r>
                      <a:endParaRPr lang="es-MX" sz="1600"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s-MX" sz="1600" dirty="0"/>
                        <a:t>Costo</a:t>
                      </a: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2395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MX" sz="1600" b="1" kern="1200" dirty="0">
                        <a:solidFill>
                          <a:schemeClr val="dk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s-MX" sz="1600" b="1" kern="1200" dirty="0">
                        <a:solidFill>
                          <a:schemeClr val="dk1"/>
                        </a:solidFill>
                        <a:effectLst/>
                        <a:latin typeface="+mn-lt"/>
                        <a:ea typeface="+mn-ea"/>
                        <a:cs typeface="+mn-cs"/>
                      </a:endParaRPr>
                    </a:p>
                    <a:p>
                      <a:pPr lvl="0" algn="ctr" rtl="0"/>
                      <a:endParaRPr lang="es-MX" sz="1600" b="1" kern="1200" cap="none" spc="0" dirty="0">
                        <a:ln/>
                        <a:solidFill>
                          <a:schemeClr val="accent3"/>
                        </a:solidFill>
                        <a:effectLst/>
                        <a:latin typeface="+mn-lt"/>
                        <a:ea typeface="+mn-ea"/>
                        <a:cs typeface="+mn-cs"/>
                      </a:endParaRPr>
                    </a:p>
                    <a:p>
                      <a:pPr lvl="0" algn="ctr" rtl="0"/>
                      <a:endParaRPr lang="es-MX" sz="1600" b="1" kern="1200" cap="none" spc="0" dirty="0">
                        <a:ln/>
                        <a:solidFill>
                          <a:schemeClr val="accent3"/>
                        </a:solidFill>
                        <a:effectLst/>
                        <a:latin typeface="+mn-lt"/>
                        <a:ea typeface="+mn-ea"/>
                        <a:cs typeface="+mn-cs"/>
                      </a:endParaRPr>
                    </a:p>
                    <a:p>
                      <a:pPr lvl="0" algn="ctr" rtl="0"/>
                      <a:r>
                        <a:rPr lang="es-MX" sz="1600" b="1" kern="1200" cap="none" spc="0" dirty="0">
                          <a:ln/>
                          <a:solidFill>
                            <a:schemeClr val="accent3"/>
                          </a:solidFill>
                          <a:effectLst/>
                          <a:latin typeface="+mn-lt"/>
                          <a:ea typeface="+mn-ea"/>
                          <a:cs typeface="+mn-cs"/>
                        </a:rPr>
                        <a:t>Programador</a:t>
                      </a:r>
                    </a:p>
                    <a:p>
                      <a:endParaRPr lang="es-MX" sz="1600"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EFF6E8"/>
                    </a:solidFill>
                  </a:tcPr>
                </a:tc>
                <a:tc>
                  <a:txBody>
                    <a:bodyPr/>
                    <a:lstStyle/>
                    <a:p>
                      <a:pPr marL="285750" lvl="0" indent="-285750" rtl="0">
                        <a:buClr>
                          <a:schemeClr val="accent4"/>
                        </a:buClr>
                        <a:buFont typeface="Symbol" panose="05050102010706020507" pitchFamily="18" charset="2"/>
                        <a:buChar char="Ã"/>
                      </a:pPr>
                      <a:endParaRPr lang="es-MX" sz="1600" kern="1200" dirty="0">
                        <a:solidFill>
                          <a:schemeClr val="dk1"/>
                        </a:solidFill>
                        <a:effectLst/>
                        <a:latin typeface="+mn-lt"/>
                        <a:ea typeface="+mn-ea"/>
                        <a:cs typeface="+mn-cs"/>
                      </a:endParaRPr>
                    </a:p>
                    <a:p>
                      <a:pPr marL="285750" lvl="0" indent="-285750" rtl="0">
                        <a:buClr>
                          <a:schemeClr val="accent4"/>
                        </a:buClr>
                        <a:buFont typeface="Symbol" panose="05050102010706020507" pitchFamily="18" charset="2"/>
                        <a:buChar char="Ã"/>
                      </a:pPr>
                      <a:r>
                        <a:rPr lang="es-MX" sz="1600" kern="1200" dirty="0">
                          <a:solidFill>
                            <a:schemeClr val="dk1"/>
                          </a:solidFill>
                          <a:effectLst/>
                          <a:latin typeface="+mn-lt"/>
                          <a:ea typeface="+mn-ea"/>
                          <a:cs typeface="+mn-cs"/>
                        </a:rPr>
                        <a:t>Trabajar en la programación de las clases.</a:t>
                      </a:r>
                      <a:endParaRPr lang="es-MX" sz="1400" kern="1200" dirty="0">
                        <a:solidFill>
                          <a:schemeClr val="dk1"/>
                        </a:solidFill>
                        <a:effectLst/>
                        <a:latin typeface="+mn-lt"/>
                        <a:ea typeface="+mn-ea"/>
                        <a:cs typeface="+mn-cs"/>
                      </a:endParaRPr>
                    </a:p>
                    <a:p>
                      <a:pPr marL="285750" lvl="0" indent="-285750">
                        <a:buClr>
                          <a:schemeClr val="accent4"/>
                        </a:buClr>
                        <a:buFont typeface="Symbol" panose="05050102010706020507" pitchFamily="18" charset="2"/>
                        <a:buChar char="Ã"/>
                      </a:pPr>
                      <a:r>
                        <a:rPr lang="es-MX" sz="1600" kern="1200" dirty="0">
                          <a:solidFill>
                            <a:schemeClr val="dk1"/>
                          </a:solidFill>
                          <a:effectLst/>
                          <a:latin typeface="+mn-lt"/>
                          <a:ea typeface="+mn-ea"/>
                          <a:cs typeface="+mn-cs"/>
                        </a:rPr>
                        <a:t>Investigar sobre los algoritmos necesarios para la correcta realización de los casos de uso.</a:t>
                      </a:r>
                      <a:endParaRPr lang="es-MX" sz="1400" kern="1200" dirty="0">
                        <a:solidFill>
                          <a:schemeClr val="dk1"/>
                        </a:solidFill>
                        <a:effectLst/>
                        <a:latin typeface="+mn-lt"/>
                        <a:ea typeface="+mn-ea"/>
                        <a:cs typeface="+mn-cs"/>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EFF6E8"/>
                    </a:solidFill>
                  </a:tcPr>
                </a:tc>
                <a:tc>
                  <a:txBody>
                    <a:bodyPr/>
                    <a:lstStyle/>
                    <a:p>
                      <a:pPr marL="285750" lvl="0" indent="-285750" rtl="0">
                        <a:buClr>
                          <a:schemeClr val="accent4"/>
                        </a:buClr>
                        <a:buFont typeface="Symbol" panose="05050102010706020507" pitchFamily="18" charset="2"/>
                        <a:buChar char="Ã"/>
                      </a:pPr>
                      <a:r>
                        <a:rPr lang="es-MX" sz="1800" b="1" kern="1200" dirty="0">
                          <a:solidFill>
                            <a:schemeClr val="dk1"/>
                          </a:solidFill>
                          <a:effectLst/>
                          <a:latin typeface="+mn-lt"/>
                          <a:ea typeface="+mn-ea"/>
                          <a:cs typeface="+mn-cs"/>
                        </a:rPr>
                        <a:t>Escolaridad:</a:t>
                      </a:r>
                      <a:r>
                        <a:rPr lang="es-MX" sz="1800" kern="1200" dirty="0">
                          <a:solidFill>
                            <a:schemeClr val="dk1"/>
                          </a:solidFill>
                          <a:effectLst/>
                          <a:latin typeface="+mn-lt"/>
                          <a:ea typeface="+mn-ea"/>
                          <a:cs typeface="+mn-cs"/>
                        </a:rPr>
                        <a:t> Ing. en sistemas computacionales.</a:t>
                      </a:r>
                    </a:p>
                    <a:p>
                      <a:pPr marL="285750" lvl="0" indent="-285750">
                        <a:buClr>
                          <a:schemeClr val="accent4"/>
                        </a:buClr>
                        <a:buFont typeface="Symbol" panose="05050102010706020507" pitchFamily="18" charset="2"/>
                        <a:buChar char="Ã"/>
                      </a:pPr>
                      <a:r>
                        <a:rPr lang="es-MX" sz="1800" b="1" kern="1200" dirty="0">
                          <a:solidFill>
                            <a:schemeClr val="dk1"/>
                          </a:solidFill>
                          <a:effectLst/>
                          <a:latin typeface="+mn-lt"/>
                          <a:ea typeface="+mn-ea"/>
                          <a:cs typeface="+mn-cs"/>
                        </a:rPr>
                        <a:t>Estudios:</a:t>
                      </a:r>
                      <a:r>
                        <a:rPr lang="es-MX" sz="1800" kern="1200" dirty="0">
                          <a:solidFill>
                            <a:schemeClr val="dk1"/>
                          </a:solidFill>
                          <a:effectLst/>
                          <a:latin typeface="+mn-lt"/>
                          <a:ea typeface="+mn-ea"/>
                          <a:cs typeface="+mn-cs"/>
                        </a:rPr>
                        <a:t> Universidad terminada.</a:t>
                      </a:r>
                    </a:p>
                    <a:p>
                      <a:pPr marL="285750" lvl="0" indent="-285750">
                        <a:buClr>
                          <a:schemeClr val="accent4"/>
                        </a:buClr>
                        <a:buFont typeface="Symbol" panose="05050102010706020507" pitchFamily="18" charset="2"/>
                        <a:buChar char="Ã"/>
                      </a:pPr>
                      <a:r>
                        <a:rPr lang="es-MX" sz="1800" b="1" kern="1200" dirty="0">
                          <a:solidFill>
                            <a:schemeClr val="dk1"/>
                          </a:solidFill>
                          <a:effectLst/>
                          <a:latin typeface="+mn-lt"/>
                          <a:ea typeface="+mn-ea"/>
                          <a:cs typeface="+mn-cs"/>
                        </a:rPr>
                        <a:t>Conocimientos específicos: </a:t>
                      </a:r>
                      <a:r>
                        <a:rPr lang="es-MX" sz="1800" kern="1200" dirty="0">
                          <a:solidFill>
                            <a:schemeClr val="dk1"/>
                          </a:solidFill>
                          <a:effectLst/>
                          <a:latin typeface="+mn-lt"/>
                          <a:ea typeface="+mn-ea"/>
                          <a:cs typeface="+mn-cs"/>
                        </a:rPr>
                        <a:t>Certificación en PHP.</a:t>
                      </a:r>
                    </a:p>
                    <a:p>
                      <a:pPr marL="285750" lvl="0" indent="-285750">
                        <a:buClr>
                          <a:schemeClr val="accent4"/>
                        </a:buClr>
                        <a:buFont typeface="Symbol" panose="05050102010706020507" pitchFamily="18" charset="2"/>
                        <a:buChar char="Ã"/>
                      </a:pPr>
                      <a:r>
                        <a:rPr lang="es-MX" sz="1800" b="1" kern="1200" dirty="0">
                          <a:solidFill>
                            <a:schemeClr val="dk1"/>
                          </a:solidFill>
                          <a:effectLst/>
                          <a:latin typeface="+mn-lt"/>
                          <a:ea typeface="+mn-ea"/>
                          <a:cs typeface="+mn-cs"/>
                        </a:rPr>
                        <a:t>Habilidades y destrezas: </a:t>
                      </a:r>
                      <a:r>
                        <a:rPr lang="es-MX" sz="1800" kern="1200" dirty="0">
                          <a:solidFill>
                            <a:schemeClr val="dk1"/>
                          </a:solidFill>
                          <a:effectLst/>
                          <a:latin typeface="+mn-lt"/>
                          <a:ea typeface="+mn-ea"/>
                          <a:cs typeface="+mn-cs"/>
                        </a:rPr>
                        <a:t>Pensar con rapidez y eficacia.</a:t>
                      </a:r>
                    </a:p>
                    <a:p>
                      <a:pPr marL="285750" lvl="0" indent="-285750">
                        <a:buClr>
                          <a:schemeClr val="accent4"/>
                        </a:buClr>
                        <a:buFont typeface="Symbol" panose="05050102010706020507" pitchFamily="18" charset="2"/>
                        <a:buChar char="Ã"/>
                      </a:pPr>
                      <a:r>
                        <a:rPr lang="es-MX" sz="1800" b="1" kern="1200" dirty="0">
                          <a:solidFill>
                            <a:schemeClr val="dk1"/>
                          </a:solidFill>
                          <a:effectLst/>
                          <a:latin typeface="+mn-lt"/>
                          <a:ea typeface="+mn-ea"/>
                          <a:cs typeface="+mn-cs"/>
                        </a:rPr>
                        <a:t>Aptitudes: </a:t>
                      </a:r>
                      <a:r>
                        <a:rPr lang="es-MX" sz="1800" kern="1200" dirty="0">
                          <a:solidFill>
                            <a:schemeClr val="dk1"/>
                          </a:solidFill>
                          <a:effectLst/>
                          <a:latin typeface="+mn-lt"/>
                          <a:ea typeface="+mn-ea"/>
                          <a:cs typeface="+mn-cs"/>
                        </a:rPr>
                        <a:t>Ser optimista.</a:t>
                      </a:r>
                    </a:p>
                    <a:p>
                      <a:pPr marL="285750" lvl="0" indent="-285750">
                        <a:buClr>
                          <a:schemeClr val="accent4"/>
                        </a:buClr>
                        <a:buFont typeface="Symbol" panose="05050102010706020507" pitchFamily="18" charset="2"/>
                        <a:buChar char="Ã"/>
                      </a:pPr>
                      <a:r>
                        <a:rPr lang="es-MX" sz="1800" b="1" kern="1200" dirty="0">
                          <a:solidFill>
                            <a:schemeClr val="dk1"/>
                          </a:solidFill>
                          <a:effectLst/>
                          <a:latin typeface="+mn-lt"/>
                          <a:ea typeface="+mn-ea"/>
                          <a:cs typeface="+mn-cs"/>
                        </a:rPr>
                        <a:t>Experiencia: </a:t>
                      </a:r>
                      <a:r>
                        <a:rPr lang="es-MX" sz="1800" kern="1200" dirty="0">
                          <a:solidFill>
                            <a:schemeClr val="dk1"/>
                          </a:solidFill>
                          <a:effectLst/>
                          <a:latin typeface="+mn-lt"/>
                          <a:ea typeface="+mn-ea"/>
                          <a:cs typeface="+mn-cs"/>
                        </a:rPr>
                        <a:t>Haber participado en un proyecto en equipo.</a:t>
                      </a:r>
                    </a:p>
                    <a:p>
                      <a:endParaRPr lang="es-MX" sz="1600"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EFF6E8"/>
                    </a:solidFill>
                  </a:tcPr>
                </a:tc>
                <a:tc>
                  <a:txBody>
                    <a:bodyPr/>
                    <a:lstStyle/>
                    <a:p>
                      <a:endParaRPr lang="es-MX" sz="1600" dirty="0"/>
                    </a:p>
                    <a:p>
                      <a:endParaRPr lang="es-MX" sz="1600" dirty="0"/>
                    </a:p>
                    <a:p>
                      <a:pPr algn="ctr"/>
                      <a:endParaRPr lang="es-MX" sz="2000" dirty="0"/>
                    </a:p>
                    <a:p>
                      <a:pPr algn="ctr"/>
                      <a:r>
                        <a:rPr lang="es-MX" sz="2000" dirty="0"/>
                        <a:t>2</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EFF6E8"/>
                    </a:solidFill>
                  </a:tcPr>
                </a:tc>
                <a:tc>
                  <a:txBody>
                    <a:bodyPr/>
                    <a:lstStyle/>
                    <a:p>
                      <a:pPr algn="ctr"/>
                      <a:r>
                        <a:rPr lang="es-MX" sz="2000" dirty="0"/>
                        <a:t>$20000 c/u</a:t>
                      </a: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EFF6E8"/>
                    </a:solidFill>
                  </a:tcPr>
                </a:tc>
                <a:extLst>
                  <a:ext uri="{0D108BD9-81ED-4DB2-BD59-A6C34878D82A}">
                    <a16:rowId xmlns:a16="http://schemas.microsoft.com/office/drawing/2014/main" val="10001"/>
                  </a:ext>
                </a:extLst>
              </a:tr>
              <a:tr h="2580583">
                <a:tc>
                  <a:txBody>
                    <a:bodyPr/>
                    <a:lstStyle/>
                    <a:p>
                      <a:pPr lvl="0" rtl="0"/>
                      <a:endParaRPr lang="es-MX" sz="1600" b="1" kern="1200" cap="none" spc="0" dirty="0">
                        <a:ln/>
                        <a:solidFill>
                          <a:schemeClr val="accent3"/>
                        </a:solidFill>
                        <a:effectLst/>
                        <a:latin typeface="+mn-lt"/>
                        <a:ea typeface="+mn-ea"/>
                        <a:cs typeface="+mn-cs"/>
                      </a:endParaRPr>
                    </a:p>
                    <a:p>
                      <a:pPr lvl="0" algn="ctr" rtl="0"/>
                      <a:r>
                        <a:rPr lang="es-MX" sz="1600" b="1" kern="1200" cap="none" spc="0" dirty="0">
                          <a:ln/>
                          <a:solidFill>
                            <a:schemeClr val="accent3"/>
                          </a:solidFill>
                          <a:effectLst/>
                          <a:latin typeface="+mn-lt"/>
                          <a:ea typeface="+mn-ea"/>
                          <a:cs typeface="+mn-cs"/>
                        </a:rPr>
                        <a:t>Diseñador Web</a:t>
                      </a: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EFF6E8"/>
                    </a:solidFill>
                  </a:tcPr>
                </a:tc>
                <a:tc>
                  <a:txBody>
                    <a:bodyPr/>
                    <a:lstStyle/>
                    <a:p>
                      <a:pPr marL="285750" lvl="0" indent="-285750" rtl="0">
                        <a:buClr>
                          <a:schemeClr val="accent4"/>
                        </a:buClr>
                        <a:buFont typeface="Symbol" panose="05050102010706020507" pitchFamily="18" charset="2"/>
                        <a:buChar char="Ã"/>
                      </a:pPr>
                      <a:endParaRPr lang="es-MX" sz="1600" kern="1200" dirty="0">
                        <a:solidFill>
                          <a:schemeClr val="dk1"/>
                        </a:solidFill>
                        <a:effectLst/>
                        <a:latin typeface="+mn-lt"/>
                        <a:ea typeface="+mn-ea"/>
                        <a:cs typeface="+mn-cs"/>
                      </a:endParaRPr>
                    </a:p>
                    <a:p>
                      <a:pPr marL="285750" lvl="0" indent="-285750" rtl="0">
                        <a:buClr>
                          <a:schemeClr val="accent4"/>
                        </a:buClr>
                        <a:buFont typeface="Symbol" panose="05050102010706020507" pitchFamily="18" charset="2"/>
                        <a:buChar char="Ã"/>
                      </a:pPr>
                      <a:r>
                        <a:rPr lang="es-MX" sz="1600" kern="1200" dirty="0">
                          <a:solidFill>
                            <a:schemeClr val="dk1"/>
                          </a:solidFill>
                          <a:effectLst/>
                          <a:latin typeface="+mn-lt"/>
                          <a:ea typeface="+mn-ea"/>
                          <a:cs typeface="+mn-cs"/>
                        </a:rPr>
                        <a:t>Diseñar la interfaz gráfica para el usuario</a:t>
                      </a:r>
                    </a:p>
                    <a:p>
                      <a:pPr marL="285750" marR="0" lvl="0" indent="-285750" algn="l" defTabSz="914400" rtl="0" eaLnBrk="1" fontAlgn="auto" latinLnBrk="0" hangingPunct="1">
                        <a:lnSpc>
                          <a:spcPct val="100000"/>
                        </a:lnSpc>
                        <a:spcBef>
                          <a:spcPts val="0"/>
                        </a:spcBef>
                        <a:spcAft>
                          <a:spcPts val="0"/>
                        </a:spcAft>
                        <a:buClr>
                          <a:schemeClr val="accent4"/>
                        </a:buClr>
                        <a:buSzTx/>
                        <a:buFont typeface="Symbol" panose="05050102010706020507" pitchFamily="18" charset="2"/>
                        <a:buChar char="Ã"/>
                        <a:tabLst/>
                        <a:defRPr/>
                      </a:pPr>
                      <a:r>
                        <a:rPr lang="es-MX" sz="1600" b="0" cap="none" spc="0" dirty="0">
                          <a:ln w="0"/>
                          <a:effectLst>
                            <a:outerShdw blurRad="38100" dist="19050" dir="2700000" algn="tl" rotWithShape="0">
                              <a:schemeClr val="dk1">
                                <a:alpha val="40000"/>
                              </a:schemeClr>
                            </a:outerShdw>
                          </a:effectLst>
                          <a:latin typeface="+mn-lt"/>
                          <a:ea typeface="+mn-ea"/>
                          <a:cs typeface="+mn-cs"/>
                        </a:rPr>
                        <a:t>Trabajar en mostrar las graficas de inventario. </a:t>
                      </a:r>
                    </a:p>
                    <a:p>
                      <a:pPr marL="285750" lvl="0" indent="-285750" rtl="0">
                        <a:buClr>
                          <a:schemeClr val="accent4"/>
                        </a:buClr>
                        <a:buFont typeface="Symbol" panose="05050102010706020507" pitchFamily="18" charset="2"/>
                        <a:buChar char="Ã"/>
                      </a:pPr>
                      <a:endParaRPr lang="es-MX" sz="1600" kern="1200" dirty="0">
                        <a:solidFill>
                          <a:schemeClr val="dk1"/>
                        </a:solidFill>
                        <a:effectLst/>
                        <a:latin typeface="+mn-lt"/>
                        <a:ea typeface="+mn-ea"/>
                        <a:cs typeface="+mn-cs"/>
                      </a:endParaRPr>
                    </a:p>
                    <a:p>
                      <a:pPr marL="285750" lvl="0" indent="-285750" rtl="0">
                        <a:buClr>
                          <a:schemeClr val="accent4"/>
                        </a:buClr>
                        <a:buFont typeface="Symbol" panose="05050102010706020507" pitchFamily="18" charset="2"/>
                        <a:buChar char="Ã"/>
                      </a:pPr>
                      <a:endParaRPr lang="es-MX" sz="1400" kern="1200" dirty="0">
                        <a:solidFill>
                          <a:schemeClr val="dk1"/>
                        </a:solidFill>
                        <a:effectLst/>
                        <a:latin typeface="+mn-lt"/>
                        <a:ea typeface="+mn-ea"/>
                        <a:cs typeface="+mn-cs"/>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EFF6E8"/>
                    </a:solidFill>
                  </a:tcPr>
                </a:tc>
                <a:tc>
                  <a:txBody>
                    <a:bodyPr/>
                    <a:lstStyle/>
                    <a:p>
                      <a:pPr marL="285750" lvl="0" indent="-285750" rtl="0">
                        <a:buClr>
                          <a:schemeClr val="accent4"/>
                        </a:buClr>
                        <a:buFont typeface="Symbol" panose="05050102010706020507" pitchFamily="18" charset="2"/>
                        <a:buChar char="Ã"/>
                      </a:pPr>
                      <a:r>
                        <a:rPr lang="es-MX" sz="1600" b="1" kern="1200" dirty="0">
                          <a:solidFill>
                            <a:schemeClr val="dk1"/>
                          </a:solidFill>
                          <a:effectLst/>
                          <a:latin typeface="+mn-lt"/>
                          <a:ea typeface="+mn-ea"/>
                          <a:cs typeface="+mn-cs"/>
                        </a:rPr>
                        <a:t>Escolaridad: </a:t>
                      </a:r>
                      <a:r>
                        <a:rPr lang="es-MX" sz="1600" kern="1200" dirty="0">
                          <a:solidFill>
                            <a:schemeClr val="dk1"/>
                          </a:solidFill>
                          <a:effectLst/>
                          <a:latin typeface="+mn-lt"/>
                          <a:ea typeface="+mn-ea"/>
                          <a:cs typeface="+mn-cs"/>
                        </a:rPr>
                        <a:t>Ing. en tecnologías de la información y comunicación.</a:t>
                      </a:r>
                    </a:p>
                    <a:p>
                      <a:pPr marL="285750" lvl="0" indent="-285750">
                        <a:buClr>
                          <a:schemeClr val="accent4"/>
                        </a:buClr>
                        <a:buFont typeface="Symbol" panose="05050102010706020507" pitchFamily="18" charset="2"/>
                        <a:buChar char="Ã"/>
                      </a:pPr>
                      <a:r>
                        <a:rPr lang="es-MX" sz="1600" b="1" kern="1200" dirty="0">
                          <a:solidFill>
                            <a:schemeClr val="dk1"/>
                          </a:solidFill>
                          <a:effectLst/>
                          <a:latin typeface="+mn-lt"/>
                          <a:ea typeface="+mn-ea"/>
                          <a:cs typeface="+mn-cs"/>
                        </a:rPr>
                        <a:t>Estudios: </a:t>
                      </a:r>
                      <a:r>
                        <a:rPr lang="es-MX" sz="1600" kern="1200" dirty="0">
                          <a:solidFill>
                            <a:schemeClr val="dk1"/>
                          </a:solidFill>
                          <a:effectLst/>
                          <a:latin typeface="+mn-lt"/>
                          <a:ea typeface="+mn-ea"/>
                          <a:cs typeface="+mn-cs"/>
                        </a:rPr>
                        <a:t>Universidad Terminada.</a:t>
                      </a:r>
                    </a:p>
                    <a:p>
                      <a:pPr marL="285750" lvl="0" indent="-285750">
                        <a:buClr>
                          <a:schemeClr val="accent4"/>
                        </a:buClr>
                        <a:buFont typeface="Symbol" panose="05050102010706020507" pitchFamily="18" charset="2"/>
                        <a:buChar char="Ã"/>
                      </a:pPr>
                      <a:r>
                        <a:rPr lang="es-MX" sz="1600" b="1" kern="1200" dirty="0">
                          <a:solidFill>
                            <a:schemeClr val="dk1"/>
                          </a:solidFill>
                          <a:effectLst/>
                          <a:latin typeface="+mn-lt"/>
                          <a:ea typeface="+mn-ea"/>
                          <a:cs typeface="+mn-cs"/>
                        </a:rPr>
                        <a:t>Conocimientos específicos: </a:t>
                      </a:r>
                      <a:r>
                        <a:rPr lang="es-MX" sz="1600" kern="1200" dirty="0">
                          <a:solidFill>
                            <a:schemeClr val="dk1"/>
                          </a:solidFill>
                          <a:effectLst/>
                          <a:latin typeface="+mn-lt"/>
                          <a:ea typeface="+mn-ea"/>
                          <a:cs typeface="+mn-cs"/>
                        </a:rPr>
                        <a:t>Utilización de lenguaje HTML, Java script y CSS.</a:t>
                      </a:r>
                    </a:p>
                    <a:p>
                      <a:pPr marL="285750" lvl="0" indent="-285750">
                        <a:buClr>
                          <a:schemeClr val="accent4"/>
                        </a:buClr>
                        <a:buFont typeface="Symbol" panose="05050102010706020507" pitchFamily="18" charset="2"/>
                        <a:buChar char="Ã"/>
                      </a:pPr>
                      <a:r>
                        <a:rPr lang="es-MX" sz="1600" b="1" kern="1200" dirty="0">
                          <a:solidFill>
                            <a:schemeClr val="dk1"/>
                          </a:solidFill>
                          <a:effectLst/>
                          <a:latin typeface="+mn-lt"/>
                          <a:ea typeface="+mn-ea"/>
                          <a:cs typeface="+mn-cs"/>
                        </a:rPr>
                        <a:t>Habilidades y destrezas: </a:t>
                      </a:r>
                      <a:r>
                        <a:rPr lang="es-MX" sz="1600" kern="1200" dirty="0">
                          <a:solidFill>
                            <a:schemeClr val="dk1"/>
                          </a:solidFill>
                          <a:effectLst/>
                          <a:latin typeface="+mn-lt"/>
                          <a:ea typeface="+mn-ea"/>
                          <a:cs typeface="+mn-cs"/>
                        </a:rPr>
                        <a:t>Mecanografía desarrollada.</a:t>
                      </a:r>
                    </a:p>
                    <a:p>
                      <a:pPr marL="285750" lvl="0" indent="-285750">
                        <a:buClr>
                          <a:schemeClr val="accent4"/>
                        </a:buClr>
                        <a:buFont typeface="Symbol" panose="05050102010706020507" pitchFamily="18" charset="2"/>
                        <a:buChar char="Ã"/>
                      </a:pPr>
                      <a:r>
                        <a:rPr lang="es-MX" sz="1600" b="1" kern="1200" dirty="0">
                          <a:solidFill>
                            <a:schemeClr val="dk1"/>
                          </a:solidFill>
                          <a:effectLst/>
                          <a:latin typeface="+mn-lt"/>
                          <a:ea typeface="+mn-ea"/>
                          <a:cs typeface="+mn-cs"/>
                        </a:rPr>
                        <a:t>Aptitudes: </a:t>
                      </a:r>
                      <a:r>
                        <a:rPr lang="es-MX" sz="1600" kern="1200" dirty="0">
                          <a:solidFill>
                            <a:schemeClr val="dk1"/>
                          </a:solidFill>
                          <a:effectLst/>
                          <a:latin typeface="+mn-lt"/>
                          <a:ea typeface="+mn-ea"/>
                          <a:cs typeface="+mn-cs"/>
                        </a:rPr>
                        <a:t>Ser optimista.</a:t>
                      </a:r>
                    </a:p>
                    <a:p>
                      <a:pPr marL="285750" lvl="0" indent="-285750">
                        <a:buClr>
                          <a:schemeClr val="accent4"/>
                        </a:buClr>
                        <a:buFont typeface="Symbol" panose="05050102010706020507" pitchFamily="18" charset="2"/>
                        <a:buChar char="Ã"/>
                      </a:pPr>
                      <a:r>
                        <a:rPr lang="es-MX" sz="1600" b="1" kern="1200" dirty="0">
                          <a:solidFill>
                            <a:schemeClr val="dk1"/>
                          </a:solidFill>
                          <a:effectLst/>
                          <a:latin typeface="+mn-lt"/>
                          <a:ea typeface="+mn-ea"/>
                          <a:cs typeface="+mn-cs"/>
                        </a:rPr>
                        <a:t>Experiencia: </a:t>
                      </a:r>
                      <a:r>
                        <a:rPr lang="es-MX" sz="1600" kern="1200" dirty="0">
                          <a:solidFill>
                            <a:schemeClr val="dk1"/>
                          </a:solidFill>
                          <a:effectLst/>
                          <a:latin typeface="+mn-lt"/>
                          <a:ea typeface="+mn-ea"/>
                          <a:cs typeface="+mn-cs"/>
                        </a:rPr>
                        <a:t>Haber realizado una página propia.</a:t>
                      </a:r>
                      <a:endParaRPr lang="es-MX" sz="1600"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EFF6E8"/>
                    </a:solidFill>
                  </a:tcPr>
                </a:tc>
                <a:tc>
                  <a:txBody>
                    <a:bodyPr/>
                    <a:lstStyle/>
                    <a:p>
                      <a:pPr algn="ctr"/>
                      <a:r>
                        <a:rPr lang="es-MX" sz="1600" dirty="0"/>
                        <a:t> </a:t>
                      </a:r>
                    </a:p>
                    <a:p>
                      <a:pPr algn="ctr"/>
                      <a:endParaRPr lang="es-MX" sz="1600" dirty="0"/>
                    </a:p>
                    <a:p>
                      <a:pPr algn="ctr"/>
                      <a:endParaRPr lang="es-MX" sz="2000" dirty="0"/>
                    </a:p>
                    <a:p>
                      <a:pPr algn="ctr"/>
                      <a:endParaRPr lang="es-MX" sz="2000" dirty="0"/>
                    </a:p>
                    <a:p>
                      <a:pPr algn="ctr"/>
                      <a:r>
                        <a:rPr lang="es-MX" sz="2000" dirty="0"/>
                        <a:t>2</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EFF6E8"/>
                    </a:solidFill>
                  </a:tcPr>
                </a:tc>
                <a:tc>
                  <a:txBody>
                    <a:bodyPr/>
                    <a:lstStyle/>
                    <a:p>
                      <a:pPr algn="ctr"/>
                      <a:r>
                        <a:rPr lang="es-MX" sz="2000" dirty="0"/>
                        <a:t>$10000 c/u</a:t>
                      </a: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EFF6E8"/>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836842"/>
      </p:ext>
    </p:extLst>
  </p:cSld>
  <p:clrMapOvr>
    <a:masterClrMapping/>
  </p:clrMapOvr>
  <p:transition spd="med">
    <p:pull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a 4"/>
          <p:cNvGraphicFramePr/>
          <p:nvPr>
            <p:extLst>
              <p:ext uri="{D42A27DB-BD31-4B8C-83A1-F6EECF244321}">
                <p14:modId xmlns:p14="http://schemas.microsoft.com/office/powerpoint/2010/main" val="2314714325"/>
              </p:ext>
            </p:extLst>
          </p:nvPr>
        </p:nvGraphicFramePr>
        <p:xfrm>
          <a:off x="1139687" y="371061"/>
          <a:ext cx="10774017" cy="62550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10215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scontent-dft4-2.xx.fbcdn.net/v/t34.0-12/16344273_1426036777430067_709513217_n.png?oh=6b5ca1e90b1cbc61b0dec8edc2331da2&amp;oe=588B89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2644" y="0"/>
            <a:ext cx="707666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pPr algn="ctr"/>
            <a:r>
              <a:rPr lang="es-MX" b="1" dirty="0">
                <a:ln w="6600">
                  <a:solidFill>
                    <a:schemeClr val="accent2"/>
                  </a:solidFill>
                  <a:prstDash val="solid"/>
                </a:ln>
                <a:effectLst>
                  <a:outerShdw dist="38100" dir="2700000" algn="tl" rotWithShape="0">
                    <a:schemeClr val="accent2"/>
                  </a:outerShdw>
                </a:effectLst>
              </a:rPr>
              <a:t>Grafica de Gantt </a:t>
            </a:r>
            <a:br>
              <a:rPr lang="es-MX" b="1" dirty="0">
                <a:ln w="6600">
                  <a:solidFill>
                    <a:schemeClr val="accent2"/>
                  </a:solidFill>
                  <a:prstDash val="solid"/>
                </a:ln>
                <a:effectLst>
                  <a:outerShdw dist="38100" dir="2700000" algn="tl" rotWithShape="0">
                    <a:schemeClr val="accent2"/>
                  </a:outerShdw>
                </a:effectLst>
              </a:rPr>
            </a:br>
            <a:endParaRPr lang="es-MX" dirty="0"/>
          </a:p>
        </p:txBody>
      </p:sp>
    </p:spTree>
    <p:extLst>
      <p:ext uri="{BB962C8B-B14F-4D97-AF65-F5344CB8AC3E}">
        <p14:creationId xmlns:p14="http://schemas.microsoft.com/office/powerpoint/2010/main" val="270469396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132522" y="1123837"/>
            <a:ext cx="3140765" cy="4601183"/>
          </a:xfrm>
        </p:spPr>
        <p:txBody>
          <a:bodyPr>
            <a:normAutofit/>
          </a:bodyPr>
          <a:lstStyle/>
          <a:p>
            <a:r>
              <a:rPr lang="es-MX" sz="4000" b="1" spc="0" dirty="0">
                <a:ln w="6600">
                  <a:solidFill>
                    <a:schemeClr val="accent2"/>
                  </a:solidFill>
                  <a:prstDash val="solid"/>
                </a:ln>
                <a:effectLst>
                  <a:outerShdw dist="38100" dir="2700000" algn="tl" rotWithShape="0">
                    <a:schemeClr val="accent2"/>
                  </a:outerShdw>
                </a:effectLst>
              </a:rPr>
              <a:t>Documentos</a:t>
            </a:r>
          </a:p>
        </p:txBody>
      </p:sp>
      <p:sp>
        <p:nvSpPr>
          <p:cNvPr id="8" name="Marcador de contenido 7"/>
          <p:cNvSpPr>
            <a:spLocks noGrp="1"/>
          </p:cNvSpPr>
          <p:nvPr>
            <p:ph idx="1"/>
          </p:nvPr>
        </p:nvSpPr>
        <p:spPr/>
        <p:txBody>
          <a:bodyPr>
            <a:normAutofit/>
          </a:bodyPr>
          <a:lstStyle/>
          <a:p>
            <a:r>
              <a:rPr lang="es-MX" sz="2800" dirty="0">
                <a:ln w="0"/>
                <a:solidFill>
                  <a:schemeClr val="tx1"/>
                </a:solidFill>
                <a:effectLst>
                  <a:outerShdw blurRad="38100" dist="19050" dir="2700000" algn="tl" rotWithShape="0">
                    <a:schemeClr val="dk1">
                      <a:alpha val="40000"/>
                    </a:schemeClr>
                  </a:outerShdw>
                </a:effectLst>
              </a:rPr>
              <a:t>Bitácora: </a:t>
            </a:r>
          </a:p>
          <a:p>
            <a:r>
              <a:rPr lang="es-MX" sz="2800" dirty="0">
                <a:ln w="0"/>
                <a:solidFill>
                  <a:schemeClr val="tx1"/>
                </a:solidFill>
                <a:effectLst>
                  <a:outerShdw blurRad="38100" dist="19050" dir="2700000" algn="tl" rotWithShape="0">
                    <a:schemeClr val="dk1">
                      <a:alpha val="40000"/>
                    </a:schemeClr>
                  </a:outerShdw>
                </a:effectLst>
              </a:rPr>
              <a:t>Agenda de reunión:</a:t>
            </a:r>
          </a:p>
          <a:p>
            <a:r>
              <a:rPr lang="es-MX" sz="2800" dirty="0">
                <a:ln w="0"/>
                <a:solidFill>
                  <a:schemeClr val="tx1"/>
                </a:solidFill>
                <a:effectLst>
                  <a:outerShdw blurRad="38100" dist="19050" dir="2700000" algn="tl" rotWithShape="0">
                    <a:schemeClr val="dk1">
                      <a:alpha val="40000"/>
                    </a:schemeClr>
                  </a:outerShdw>
                </a:effectLst>
              </a:rPr>
              <a:t>Minutas: </a:t>
            </a:r>
            <a:r>
              <a:rPr lang="es-MX" sz="2800" dirty="0">
                <a:ln w="0"/>
                <a:solidFill>
                  <a:schemeClr val="tx1"/>
                </a:solidFill>
                <a:effectLst>
                  <a:outerShdw blurRad="38100" dist="19050" dir="2700000" algn="tl" rotWithShape="0">
                    <a:schemeClr val="dk1">
                      <a:alpha val="40000"/>
                    </a:schemeClr>
                  </a:outerShdw>
                </a:effectLst>
                <a:hlinkClick r:id="rId2" action="ppaction://hlinkfile"/>
              </a:rPr>
              <a:t>Minuta.docx</a:t>
            </a:r>
            <a:endParaRPr lang="es-MX" sz="2800" dirty="0">
              <a:ln w="0"/>
              <a:solidFill>
                <a:schemeClr val="tx1"/>
              </a:solidFill>
              <a:effectLst>
                <a:outerShdw blurRad="38100" dist="19050" dir="2700000" algn="tl" rotWithShape="0">
                  <a:schemeClr val="dk1">
                    <a:alpha val="40000"/>
                  </a:schemeClr>
                </a:outerShdw>
              </a:effectLst>
            </a:endParaRPr>
          </a:p>
          <a:p>
            <a:r>
              <a:rPr lang="es-MX" sz="2800" dirty="0">
                <a:ln w="0"/>
                <a:solidFill>
                  <a:schemeClr val="tx1"/>
                </a:solidFill>
                <a:effectLst>
                  <a:outerShdw blurRad="38100" dist="19050" dir="2700000" algn="tl" rotWithShape="0">
                    <a:schemeClr val="dk1">
                      <a:alpha val="40000"/>
                    </a:schemeClr>
                  </a:outerShdw>
                </a:effectLst>
              </a:rPr>
              <a:t>Tabla de riesgos: </a:t>
            </a:r>
            <a:r>
              <a:rPr lang="es-MX" sz="2800" dirty="0">
                <a:ln w="0"/>
                <a:solidFill>
                  <a:schemeClr val="tx1"/>
                </a:solidFill>
                <a:effectLst>
                  <a:outerShdw blurRad="38100" dist="19050" dir="2700000" algn="tl" rotWithShape="0">
                    <a:schemeClr val="dk1">
                      <a:alpha val="40000"/>
                    </a:schemeClr>
                  </a:outerShdw>
                </a:effectLst>
                <a:hlinkClick r:id="rId3" action="ppaction://hlinkfile"/>
              </a:rPr>
              <a:t>Tabla de Riesgos.docx</a:t>
            </a:r>
            <a:endParaRPr lang="es-MX" sz="2800" dirty="0">
              <a:ln w="0"/>
              <a:solidFill>
                <a:schemeClr val="tx1"/>
              </a:solidFill>
              <a:effectLst>
                <a:outerShdw blurRad="38100" dist="19050" dir="2700000" algn="tl" rotWithShape="0">
                  <a:schemeClr val="dk1">
                    <a:alpha val="40000"/>
                  </a:schemeClr>
                </a:outerShdw>
              </a:effectLst>
            </a:endParaRPr>
          </a:p>
          <a:p>
            <a:r>
              <a:rPr lang="es-MX" sz="2800" dirty="0">
                <a:ln w="0"/>
                <a:solidFill>
                  <a:schemeClr val="tx1"/>
                </a:solidFill>
                <a:effectLst>
                  <a:outerShdw blurRad="38100" dist="19050" dir="2700000" algn="tl" rotWithShape="0">
                    <a:schemeClr val="dk1">
                      <a:alpha val="40000"/>
                    </a:schemeClr>
                  </a:outerShdw>
                </a:effectLst>
              </a:rPr>
              <a:t>Acta de Inicio:  </a:t>
            </a:r>
            <a:r>
              <a:rPr lang="es-MX" sz="2800" dirty="0">
                <a:ln w="0"/>
                <a:solidFill>
                  <a:schemeClr val="tx1"/>
                </a:solidFill>
                <a:effectLst>
                  <a:outerShdw blurRad="38100" dist="19050" dir="2700000" algn="tl" rotWithShape="0">
                    <a:schemeClr val="dk1">
                      <a:alpha val="40000"/>
                    </a:schemeClr>
                  </a:outerShdw>
                </a:effectLst>
                <a:hlinkClick r:id="rId4" action="ppaction://hlinkfile"/>
              </a:rPr>
              <a:t>Acta de Inicio.docx</a:t>
            </a:r>
            <a:endParaRPr lang="es-MX" sz="28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3698804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848175" y="1427573"/>
            <a:ext cx="7315200" cy="3255264"/>
          </a:xfrm>
        </p:spPr>
        <p:txBody>
          <a:bodyPr>
            <a:normAutofit/>
          </a:bodyPr>
          <a:lstStyle/>
          <a:p>
            <a:pPr algn="ctr"/>
            <a:r>
              <a:rPr lang="es-MX" sz="8000" b="1" spc="0" dirty="0">
                <a:ln w="6600">
                  <a:solidFill>
                    <a:schemeClr val="accent2"/>
                  </a:solidFill>
                  <a:prstDash val="solid"/>
                </a:ln>
                <a:effectLst>
                  <a:outerShdw dist="38100" dir="2700000" algn="tl" rotWithShape="0">
                    <a:schemeClr val="accent2"/>
                  </a:outerShdw>
                </a:effectLst>
              </a:rPr>
              <a:t>Gracias por su atención </a:t>
            </a:r>
            <a:r>
              <a:rPr lang="es-MX" sz="8000" b="1" spc="0" dirty="0">
                <a:ln w="6600">
                  <a:solidFill>
                    <a:schemeClr val="accent2"/>
                  </a:solidFill>
                  <a:prstDash val="solid"/>
                </a:ln>
                <a:effectLst>
                  <a:outerShdw dist="38100" dir="2700000" algn="tl" rotWithShape="0">
                    <a:schemeClr val="accent2"/>
                  </a:outerShdw>
                </a:effectLst>
                <a:sym typeface="Wingdings" panose="05000000000000000000" pitchFamily="2" charset="2"/>
              </a:rPr>
              <a:t></a:t>
            </a:r>
            <a:endParaRPr lang="es-MX" sz="8000" b="1" spc="0" dirty="0">
              <a:ln w="6600">
                <a:solidFill>
                  <a:schemeClr val="accent2"/>
                </a:solidFill>
                <a:prstDash val="solid"/>
              </a:ln>
              <a:effectLst>
                <a:outerShdw dist="38100" dir="2700000" algn="tl" rotWithShape="0">
                  <a:schemeClr val="accent2"/>
                </a:outerShdw>
              </a:effectLst>
            </a:endParaRPr>
          </a:p>
        </p:txBody>
      </p:sp>
    </p:spTree>
    <p:extLst>
      <p:ext uri="{BB962C8B-B14F-4D97-AF65-F5344CB8AC3E}">
        <p14:creationId xmlns:p14="http://schemas.microsoft.com/office/powerpoint/2010/main" val="29962869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MX" sz="4400" b="1" spc="0" dirty="0">
                <a:ln w="6600">
                  <a:solidFill>
                    <a:schemeClr val="accent2"/>
                  </a:solidFill>
                  <a:prstDash val="solid"/>
                </a:ln>
                <a:effectLst>
                  <a:outerShdw dist="38100" dir="2700000" algn="tl" rotWithShape="0">
                    <a:schemeClr val="accent2"/>
                  </a:outerShdw>
                </a:effectLst>
              </a:rPr>
              <a:t>Análisis </a:t>
            </a:r>
            <a:br>
              <a:rPr lang="es-MX" sz="4400" b="1" spc="0" dirty="0">
                <a:ln w="6600">
                  <a:solidFill>
                    <a:schemeClr val="accent2"/>
                  </a:solidFill>
                  <a:prstDash val="solid"/>
                </a:ln>
                <a:effectLst>
                  <a:outerShdw dist="38100" dir="2700000" algn="tl" rotWithShape="0">
                    <a:schemeClr val="accent2"/>
                  </a:outerShdw>
                </a:effectLst>
              </a:rPr>
            </a:br>
            <a:r>
              <a:rPr lang="es-MX" sz="4400" b="1" spc="0" dirty="0">
                <a:ln w="6600">
                  <a:solidFill>
                    <a:schemeClr val="accent2"/>
                  </a:solidFill>
                  <a:prstDash val="solid"/>
                </a:ln>
                <a:effectLst>
                  <a:outerShdw dist="38100" dir="2700000" algn="tl" rotWithShape="0">
                    <a:schemeClr val="accent2"/>
                  </a:outerShdw>
                </a:effectLst>
              </a:rPr>
              <a:t>del problema </a:t>
            </a:r>
          </a:p>
        </p:txBody>
      </p:sp>
      <p:sp>
        <p:nvSpPr>
          <p:cNvPr id="3" name="Marcador de contenido 2"/>
          <p:cNvSpPr>
            <a:spLocks noGrp="1"/>
          </p:cNvSpPr>
          <p:nvPr>
            <p:ph idx="1"/>
          </p:nvPr>
        </p:nvSpPr>
        <p:spPr/>
        <p:txBody>
          <a:bodyPr/>
          <a:lstStyle/>
          <a:p>
            <a:pPr marL="0" indent="0" algn="ctr">
              <a:buNone/>
            </a:pPr>
            <a:r>
              <a:rPr lang="es-MX" sz="3200" dirty="0">
                <a:solidFill>
                  <a:schemeClr val="tx1"/>
                </a:solidFill>
              </a:rPr>
              <a:t>Debido a la falta de un sistema electrónico que controle el stock de los ingredientes en el momento actual el restaurante sufre pérdidas monetarias a causa de la desorganización de los ingredientes resguardados en los diversos almacenes. </a:t>
            </a:r>
            <a:endParaRPr lang="es-MX" dirty="0"/>
          </a:p>
        </p:txBody>
      </p:sp>
    </p:spTree>
    <p:extLst>
      <p:ext uri="{BB962C8B-B14F-4D97-AF65-F5344CB8AC3E}">
        <p14:creationId xmlns:p14="http://schemas.microsoft.com/office/powerpoint/2010/main" val="3561833691"/>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b="1" spc="0" dirty="0">
                <a:ln w="6600">
                  <a:solidFill>
                    <a:schemeClr val="accent2"/>
                  </a:solidFill>
                  <a:prstDash val="solid"/>
                </a:ln>
                <a:effectLst>
                  <a:outerShdw dist="38100" dir="2700000" algn="tl" rotWithShape="0">
                    <a:schemeClr val="accent2"/>
                  </a:outerShdw>
                </a:effectLst>
              </a:rPr>
              <a:t>Problemas específicos </a:t>
            </a:r>
            <a:br>
              <a:rPr lang="es-MX" sz="4400" b="1" spc="0" dirty="0">
                <a:ln w="6600">
                  <a:solidFill>
                    <a:schemeClr val="accent2"/>
                  </a:solidFill>
                  <a:prstDash val="solid"/>
                </a:ln>
                <a:effectLst>
                  <a:outerShdw dist="38100" dir="2700000" algn="tl" rotWithShape="0">
                    <a:schemeClr val="accent2"/>
                  </a:outerShdw>
                </a:effectLst>
              </a:rPr>
            </a:br>
            <a:endParaRPr lang="es-MX" sz="4400" b="1" spc="0" dirty="0">
              <a:ln w="6600">
                <a:solidFill>
                  <a:schemeClr val="accent2"/>
                </a:solidFill>
                <a:prstDash val="solid"/>
              </a:ln>
              <a:effectLst>
                <a:outerShdw dist="38100" dir="2700000" algn="tl" rotWithShape="0">
                  <a:schemeClr val="accent2"/>
                </a:outerShdw>
              </a:effectLst>
            </a:endParaRPr>
          </a:p>
        </p:txBody>
      </p:sp>
      <p:sp>
        <p:nvSpPr>
          <p:cNvPr id="3" name="Marcador de contenido 2"/>
          <p:cNvSpPr>
            <a:spLocks noGrp="1"/>
          </p:cNvSpPr>
          <p:nvPr>
            <p:ph idx="1"/>
          </p:nvPr>
        </p:nvSpPr>
        <p:spPr/>
        <p:txBody>
          <a:bodyPr>
            <a:normAutofit lnSpcReduction="10000"/>
          </a:bodyPr>
          <a:lstStyle/>
          <a:p>
            <a:pPr lvl="0">
              <a:buClr>
                <a:schemeClr val="accent2"/>
              </a:buClr>
              <a:buSzPct val="98000"/>
              <a:buFont typeface="Symbol" panose="05050102010706020507" pitchFamily="18" charset="2"/>
              <a:buChar char="Ã"/>
            </a:pPr>
            <a:r>
              <a:rPr lang="es-MX" sz="2800" dirty="0">
                <a:solidFill>
                  <a:schemeClr val="tx1"/>
                </a:solidFill>
              </a:rPr>
              <a:t>El restaurante pierde dinero a causa de la falta de ingredientes para preparar la orden del cliente.</a:t>
            </a:r>
          </a:p>
          <a:p>
            <a:pPr lvl="0">
              <a:buClr>
                <a:schemeClr val="accent2"/>
              </a:buClr>
              <a:buSzPct val="98000"/>
              <a:buFont typeface="Symbol" panose="05050102010706020507" pitchFamily="18" charset="2"/>
              <a:buChar char="Ã"/>
            </a:pPr>
            <a:r>
              <a:rPr lang="es-MX" sz="2800" dirty="0">
                <a:solidFill>
                  <a:schemeClr val="tx1"/>
                </a:solidFill>
              </a:rPr>
              <a:t>Se desconocen los ingredientes y  el stock correspondiente en los almacenes. </a:t>
            </a:r>
          </a:p>
          <a:p>
            <a:pPr lvl="0">
              <a:buClr>
                <a:schemeClr val="accent2"/>
              </a:buClr>
              <a:buSzPct val="98000"/>
              <a:buFont typeface="Symbol" panose="05050102010706020507" pitchFamily="18" charset="2"/>
              <a:buChar char="Ã"/>
            </a:pPr>
            <a:r>
              <a:rPr lang="es-MX" sz="2800" dirty="0">
                <a:solidFill>
                  <a:schemeClr val="tx1"/>
                </a:solidFill>
              </a:rPr>
              <a:t>No existe un estándar del stock máximo y mínimo establecido para los ingredientes en los almacenes. </a:t>
            </a:r>
          </a:p>
          <a:p>
            <a:pPr lvl="0">
              <a:buClr>
                <a:schemeClr val="accent2"/>
              </a:buClr>
              <a:buSzPct val="98000"/>
              <a:buFont typeface="Symbol" panose="05050102010706020507" pitchFamily="18" charset="2"/>
              <a:buChar char="Ã"/>
            </a:pPr>
            <a:r>
              <a:rPr lang="es-MX" sz="2800" dirty="0">
                <a:solidFill>
                  <a:schemeClr val="tx1"/>
                </a:solidFill>
              </a:rPr>
              <a:t>No hay registro de las transferencias de ingredientes realizadas entre los almacenes.</a:t>
            </a:r>
          </a:p>
          <a:p>
            <a:pPr lvl="0">
              <a:buClr>
                <a:schemeClr val="accent2"/>
              </a:buClr>
              <a:buSzPct val="98000"/>
              <a:buFont typeface="Symbol" panose="05050102010706020507" pitchFamily="18" charset="2"/>
              <a:buChar char="Ã"/>
            </a:pPr>
            <a:r>
              <a:rPr lang="es-MX" sz="2800" dirty="0">
                <a:solidFill>
                  <a:schemeClr val="tx1"/>
                </a:solidFill>
              </a:rPr>
              <a:t>Se desconoce la reducción del stock de los ingredientes después de solicitar una orden. </a:t>
            </a:r>
          </a:p>
          <a:p>
            <a:pPr>
              <a:buClr>
                <a:schemeClr val="accent2"/>
              </a:buClr>
              <a:buSzPct val="115000"/>
              <a:buFont typeface="Wingdings 2" panose="05020102010507070707" pitchFamily="18" charset="2"/>
              <a:buChar char=""/>
            </a:pPr>
            <a:endParaRPr lang="es-MX" sz="2400" dirty="0"/>
          </a:p>
        </p:txBody>
      </p:sp>
    </p:spTree>
    <p:extLst>
      <p:ext uri="{BB962C8B-B14F-4D97-AF65-F5344CB8AC3E}">
        <p14:creationId xmlns:p14="http://schemas.microsoft.com/office/powerpoint/2010/main" val="3313477143"/>
      </p:ext>
    </p:extLst>
  </p:cSld>
  <p:clrMapOvr>
    <a:masterClrMapping/>
  </p:clrMapOvr>
  <p:transition spd="slow">
    <p:wheel spokes="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800" b="1" spc="0" dirty="0">
                <a:ln w="6600">
                  <a:solidFill>
                    <a:schemeClr val="accent2"/>
                  </a:solidFill>
                  <a:prstDash val="solid"/>
                </a:ln>
                <a:effectLst>
                  <a:outerShdw dist="38100" dir="2700000" algn="tl" rotWithShape="0">
                    <a:schemeClr val="accent2"/>
                  </a:outerShdw>
                </a:effectLst>
              </a:rPr>
              <a:t>Objetivos</a:t>
            </a:r>
            <a:r>
              <a:rPr lang="es-MX" sz="4800" b="1" spc="0" dirty="0">
                <a:ln w="22225">
                  <a:solidFill>
                    <a:schemeClr val="accent2"/>
                  </a:solidFill>
                  <a:prstDash val="solid"/>
                </a:ln>
                <a:solidFill>
                  <a:schemeClr val="bg1"/>
                </a:solidFill>
              </a:rPr>
              <a:t> </a:t>
            </a:r>
            <a:endParaRPr lang="es-MX" sz="4800" dirty="0">
              <a:solidFill>
                <a:schemeClr val="bg1"/>
              </a:solidFill>
            </a:endParaRPr>
          </a:p>
        </p:txBody>
      </p:sp>
      <p:sp>
        <p:nvSpPr>
          <p:cNvPr id="3" name="Marcador de contenido 2"/>
          <p:cNvSpPr>
            <a:spLocks noGrp="1"/>
          </p:cNvSpPr>
          <p:nvPr>
            <p:ph idx="1"/>
          </p:nvPr>
        </p:nvSpPr>
        <p:spPr>
          <a:xfrm>
            <a:off x="3644721" y="864108"/>
            <a:ext cx="8023537" cy="5120640"/>
          </a:xfrm>
        </p:spPr>
        <p:txBody>
          <a:bodyPr>
            <a:normAutofit/>
          </a:bodyPr>
          <a:lstStyle/>
          <a:p>
            <a:pPr lvl="0">
              <a:buClr>
                <a:schemeClr val="accent2"/>
              </a:buClr>
              <a:buFont typeface="Symbol" panose="05050102010706020507" pitchFamily="18" charset="2"/>
              <a:buChar char="Ã"/>
            </a:pPr>
            <a:r>
              <a:rPr lang="es-MX" sz="2800" dirty="0">
                <a:solidFill>
                  <a:schemeClr val="tx1"/>
                </a:solidFill>
              </a:rPr>
              <a:t>Administrar un catálogo con el 100% de los ingredientes  existentes en cada almacén y el stock cada uno de ellos en el transcurso del mes de marzo del 2017.</a:t>
            </a:r>
          </a:p>
          <a:p>
            <a:pPr lvl="0">
              <a:buClr>
                <a:schemeClr val="accent2"/>
              </a:buClr>
              <a:buFont typeface="Symbol" panose="05050102010706020507" pitchFamily="18" charset="2"/>
              <a:buChar char="Ã"/>
            </a:pPr>
            <a:r>
              <a:rPr lang="es-MX" sz="2800" dirty="0">
                <a:solidFill>
                  <a:schemeClr val="tx1"/>
                </a:solidFill>
              </a:rPr>
              <a:t>Establecer los cambios de stock de los ingredientes con una precisión mínima del 85%  al momento de realizar una transferencia.</a:t>
            </a:r>
          </a:p>
          <a:p>
            <a:pPr lvl="0">
              <a:buClr>
                <a:schemeClr val="accent2"/>
              </a:buClr>
              <a:buFont typeface="Symbol" panose="05050102010706020507" pitchFamily="18" charset="2"/>
              <a:buChar char="Ã"/>
            </a:pPr>
            <a:r>
              <a:rPr lang="es-MX" sz="2800" dirty="0">
                <a:solidFill>
                  <a:schemeClr val="tx1"/>
                </a:solidFill>
              </a:rPr>
              <a:t>Reducir el stock de los ingredientes (en almacén de cocina) requeridos en las recetas de los platillos solicitados al momento de registrar la orden del cliente. </a:t>
            </a:r>
          </a:p>
        </p:txBody>
      </p:sp>
    </p:spTree>
    <p:extLst>
      <p:ext uri="{BB962C8B-B14F-4D97-AF65-F5344CB8AC3E}">
        <p14:creationId xmlns:p14="http://schemas.microsoft.com/office/powerpoint/2010/main" val="21545893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326523"/>
            <a:ext cx="3374265" cy="4398497"/>
          </a:xfrm>
        </p:spPr>
        <p:txBody>
          <a:bodyPr>
            <a:normAutofit/>
          </a:bodyPr>
          <a:lstStyle/>
          <a:p>
            <a:pPr algn="ctr"/>
            <a:r>
              <a:rPr lang="es-MX" sz="4400" b="1" spc="0" dirty="0">
                <a:ln w="6600">
                  <a:solidFill>
                    <a:schemeClr val="accent2"/>
                  </a:solidFill>
                  <a:prstDash val="solid"/>
                </a:ln>
                <a:effectLst>
                  <a:outerShdw dist="38100" dir="2700000" algn="tl" rotWithShape="0">
                    <a:schemeClr val="accent2"/>
                  </a:outerShdw>
                </a:effectLst>
              </a:rPr>
              <a:t>Alternativas de</a:t>
            </a:r>
            <a:br>
              <a:rPr lang="es-MX" sz="4400" b="1" spc="0" dirty="0">
                <a:ln w="6600">
                  <a:solidFill>
                    <a:schemeClr val="accent2"/>
                  </a:solidFill>
                  <a:prstDash val="solid"/>
                </a:ln>
                <a:effectLst>
                  <a:outerShdw dist="38100" dir="2700000" algn="tl" rotWithShape="0">
                    <a:schemeClr val="accent2"/>
                  </a:outerShdw>
                </a:effectLst>
              </a:rPr>
            </a:br>
            <a:r>
              <a:rPr lang="es-MX" sz="4400" b="1" spc="0" dirty="0">
                <a:ln w="6600">
                  <a:solidFill>
                    <a:schemeClr val="accent2"/>
                  </a:solidFill>
                  <a:prstDash val="solid"/>
                </a:ln>
                <a:effectLst>
                  <a:outerShdw dist="38100" dir="2700000" algn="tl" rotWithShape="0">
                    <a:schemeClr val="accent2"/>
                  </a:outerShdw>
                </a:effectLst>
              </a:rPr>
              <a:t> solución</a:t>
            </a:r>
            <a:br>
              <a:rPr lang="es-MX" sz="4400" b="1" spc="0" dirty="0">
                <a:ln w="6600">
                  <a:solidFill>
                    <a:schemeClr val="accent2"/>
                  </a:solidFill>
                  <a:prstDash val="solid"/>
                </a:ln>
                <a:effectLst>
                  <a:outerShdw dist="38100" dir="2700000" algn="tl" rotWithShape="0">
                    <a:schemeClr val="accent2"/>
                  </a:outerShdw>
                </a:effectLst>
              </a:rPr>
            </a:br>
            <a:br>
              <a:rPr lang="es-MX" sz="4400" b="1" spc="0" dirty="0">
                <a:ln w="6600">
                  <a:solidFill>
                    <a:schemeClr val="accent2"/>
                  </a:solidFill>
                  <a:prstDash val="solid"/>
                </a:ln>
                <a:effectLst>
                  <a:outerShdw dist="38100" dir="2700000" algn="tl" rotWithShape="0">
                    <a:schemeClr val="accent2"/>
                  </a:outerShdw>
                </a:effectLst>
              </a:rPr>
            </a:br>
            <a:endParaRPr lang="es-MX" b="1" spc="0" dirty="0">
              <a:ln w="6600">
                <a:solidFill>
                  <a:schemeClr val="accent2"/>
                </a:solidFill>
                <a:prstDash val="solid"/>
              </a:ln>
              <a:effectLst>
                <a:outerShdw dist="38100" dir="2700000" algn="tl" rotWithShape="0">
                  <a:schemeClr val="accent2"/>
                </a:outerShdw>
              </a:effectLst>
            </a:endParaRPr>
          </a:p>
        </p:txBody>
      </p:sp>
      <p:sp>
        <p:nvSpPr>
          <p:cNvPr id="3" name="Marcador de contenido 2"/>
          <p:cNvSpPr>
            <a:spLocks noGrp="1"/>
          </p:cNvSpPr>
          <p:nvPr>
            <p:ph idx="1"/>
          </p:nvPr>
        </p:nvSpPr>
        <p:spPr>
          <a:xfrm>
            <a:off x="3723859" y="1218613"/>
            <a:ext cx="8044069" cy="1815369"/>
          </a:xfrm>
        </p:spPr>
        <p:txBody>
          <a:bodyPr>
            <a:normAutofit fontScale="92500" lnSpcReduction="20000"/>
          </a:bodyPr>
          <a:lstStyle/>
          <a:p>
            <a:pPr marL="0" indent="0" algn="just">
              <a:buNone/>
            </a:pPr>
            <a:r>
              <a:rPr lang="es-MX" sz="2800" dirty="0">
                <a:solidFill>
                  <a:schemeClr val="tx1"/>
                </a:solidFill>
              </a:rPr>
              <a:t>Desarrollar una aplicación de escritorio que permita el registro de entradas y salidas de los ingredientes en almacén, además de permitir consultar el stock de los ingredientes almacenados. </a:t>
            </a:r>
          </a:p>
          <a:p>
            <a:pPr marL="0" indent="0" algn="ctr">
              <a:buNone/>
            </a:pPr>
            <a:r>
              <a:rPr lang="es-MX" sz="2800" dirty="0">
                <a:solidFill>
                  <a:schemeClr val="tx1"/>
                </a:solidFill>
              </a:rPr>
              <a:t> </a:t>
            </a:r>
          </a:p>
        </p:txBody>
      </p:sp>
      <p:sp>
        <p:nvSpPr>
          <p:cNvPr id="4" name="CuadroTexto 3"/>
          <p:cNvSpPr txBox="1"/>
          <p:nvPr/>
        </p:nvSpPr>
        <p:spPr>
          <a:xfrm>
            <a:off x="4019983" y="434709"/>
            <a:ext cx="7340957" cy="646331"/>
          </a:xfrm>
          <a:prstGeom prst="rect">
            <a:avLst/>
          </a:prstGeom>
          <a:noFill/>
        </p:spPr>
        <p:txBody>
          <a:bodyPr wrap="square" rtlCol="0">
            <a:spAutoFit/>
          </a:bodyPr>
          <a:lstStyle/>
          <a:p>
            <a:pPr algn="ctr"/>
            <a:r>
              <a:rPr lang="es-MX" sz="3600" b="1" dirty="0">
                <a:ln w="6600">
                  <a:solidFill>
                    <a:schemeClr val="accent2"/>
                  </a:solidFill>
                  <a:prstDash val="solid"/>
                </a:ln>
                <a:solidFill>
                  <a:srgbClr val="FFFFFF"/>
                </a:solidFill>
                <a:effectLst>
                  <a:outerShdw dist="38100" dir="2700000" algn="tl" rotWithShape="0">
                    <a:schemeClr val="accent2"/>
                  </a:outerShdw>
                </a:effectLst>
              </a:rPr>
              <a:t>1.- Aplicación de Escritorio</a:t>
            </a:r>
          </a:p>
        </p:txBody>
      </p:sp>
      <p:sp>
        <p:nvSpPr>
          <p:cNvPr id="5" name="CuadroTexto 4"/>
          <p:cNvSpPr txBox="1"/>
          <p:nvPr/>
        </p:nvSpPr>
        <p:spPr>
          <a:xfrm>
            <a:off x="4316109" y="3033982"/>
            <a:ext cx="7340957" cy="646331"/>
          </a:xfrm>
          <a:prstGeom prst="rect">
            <a:avLst/>
          </a:prstGeom>
          <a:noFill/>
        </p:spPr>
        <p:txBody>
          <a:bodyPr wrap="square" rtlCol="0">
            <a:spAutoFit/>
          </a:bodyPr>
          <a:lstStyle/>
          <a:p>
            <a:pPr algn="ctr"/>
            <a:r>
              <a:rPr lang="es-MX" sz="3600" b="1" dirty="0">
                <a:ln w="6600">
                  <a:solidFill>
                    <a:schemeClr val="accent2"/>
                  </a:solidFill>
                  <a:prstDash val="solid"/>
                </a:ln>
                <a:solidFill>
                  <a:srgbClr val="FFFFFF"/>
                </a:solidFill>
                <a:effectLst>
                  <a:outerShdw dist="38100" dir="2700000" algn="tl" rotWithShape="0">
                    <a:schemeClr val="accent2"/>
                  </a:outerShdw>
                </a:effectLst>
              </a:rPr>
              <a:t>2.- Aplicación Web</a:t>
            </a:r>
          </a:p>
        </p:txBody>
      </p:sp>
      <p:sp>
        <p:nvSpPr>
          <p:cNvPr id="6" name="Marcador de contenido 2"/>
          <p:cNvSpPr txBox="1">
            <a:spLocks/>
          </p:cNvSpPr>
          <p:nvPr/>
        </p:nvSpPr>
        <p:spPr>
          <a:xfrm>
            <a:off x="3723859" y="3817886"/>
            <a:ext cx="7933207" cy="1907134"/>
          </a:xfrm>
          <a:prstGeom prst="rect">
            <a:avLst/>
          </a:prstGeom>
        </p:spPr>
        <p:txBody>
          <a:bodyPr vert="horz" lIns="91440" tIns="45720" rIns="91440" bIns="45720" rtlCol="0" anchor="ctr">
            <a:normAutofit fontScale="85000" lnSpcReduction="1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just">
              <a:buFont typeface="Wingdings 2" pitchFamily="18" charset="2"/>
              <a:buNone/>
            </a:pPr>
            <a:r>
              <a:rPr lang="es-MX" sz="2800" dirty="0">
                <a:solidFill>
                  <a:schemeClr val="tx1"/>
                </a:solidFill>
              </a:rPr>
              <a:t>Desarrollar una aplicación web que permita al almacenista registrar los movimientos de los ingredientes en almacén, (entradas, salidas, transferencias) y la consulta del stock de cada ingrediente en ambos almacenes. </a:t>
            </a:r>
          </a:p>
          <a:p>
            <a:pPr marL="0" indent="0" algn="ctr">
              <a:buFont typeface="Wingdings 2" pitchFamily="18" charset="2"/>
              <a:buNone/>
            </a:pPr>
            <a:r>
              <a:rPr lang="es-MX" sz="2800" dirty="0">
                <a:solidFill>
                  <a:schemeClr val="tx1"/>
                </a:solidFill>
              </a:rPr>
              <a:t> </a:t>
            </a:r>
          </a:p>
        </p:txBody>
      </p:sp>
    </p:spTree>
    <p:extLst>
      <p:ext uri="{BB962C8B-B14F-4D97-AF65-F5344CB8AC3E}">
        <p14:creationId xmlns:p14="http://schemas.microsoft.com/office/powerpoint/2010/main" val="8344430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269601658"/>
              </p:ext>
            </p:extLst>
          </p:nvPr>
        </p:nvGraphicFramePr>
        <p:xfrm>
          <a:off x="184620" y="916913"/>
          <a:ext cx="11781183" cy="5414677"/>
        </p:xfrm>
        <a:graphic>
          <a:graphicData uri="http://schemas.openxmlformats.org/drawingml/2006/table">
            <a:tbl>
              <a:tblPr firstRow="1" firstCol="1" bandRow="1">
                <a:tableStyleId>{69012ECD-51FC-41F1-AA8D-1B2483CD663E}</a:tableStyleId>
              </a:tblPr>
              <a:tblGrid>
                <a:gridCol w="2730858">
                  <a:extLst>
                    <a:ext uri="{9D8B030D-6E8A-4147-A177-3AD203B41FA5}">
                      <a16:colId xmlns:a16="http://schemas.microsoft.com/office/drawing/2014/main" val="20000"/>
                    </a:ext>
                  </a:extLst>
                </a:gridCol>
                <a:gridCol w="2228229">
                  <a:extLst>
                    <a:ext uri="{9D8B030D-6E8A-4147-A177-3AD203B41FA5}">
                      <a16:colId xmlns:a16="http://schemas.microsoft.com/office/drawing/2014/main" val="20001"/>
                    </a:ext>
                  </a:extLst>
                </a:gridCol>
                <a:gridCol w="2023844">
                  <a:extLst>
                    <a:ext uri="{9D8B030D-6E8A-4147-A177-3AD203B41FA5}">
                      <a16:colId xmlns:a16="http://schemas.microsoft.com/office/drawing/2014/main" val="2465979645"/>
                    </a:ext>
                  </a:extLst>
                </a:gridCol>
                <a:gridCol w="3632196">
                  <a:extLst>
                    <a:ext uri="{9D8B030D-6E8A-4147-A177-3AD203B41FA5}">
                      <a16:colId xmlns:a16="http://schemas.microsoft.com/office/drawing/2014/main" val="20002"/>
                    </a:ext>
                  </a:extLst>
                </a:gridCol>
                <a:gridCol w="1166056">
                  <a:extLst>
                    <a:ext uri="{9D8B030D-6E8A-4147-A177-3AD203B41FA5}">
                      <a16:colId xmlns:a16="http://schemas.microsoft.com/office/drawing/2014/main" val="20003"/>
                    </a:ext>
                  </a:extLst>
                </a:gridCol>
              </a:tblGrid>
              <a:tr h="458008">
                <a:tc>
                  <a:txBody>
                    <a:bodyPr/>
                    <a:lstStyle/>
                    <a:p>
                      <a:pPr algn="ctr">
                        <a:lnSpc>
                          <a:spcPct val="107000"/>
                        </a:lnSpc>
                        <a:spcAft>
                          <a:spcPts val="0"/>
                        </a:spcAft>
                      </a:pPr>
                      <a:endParaRPr lang="es-MX" sz="500" dirty="0">
                        <a:ln>
                          <a:noFill/>
                        </a:ln>
                        <a:effectLst>
                          <a:outerShdw blurRad="38100" dist="19050" dir="2700000" algn="tl">
                            <a:schemeClr val="dk1">
                              <a:alpha val="40000"/>
                            </a:schemeClr>
                          </a:outerShdw>
                        </a:effectLst>
                      </a:endParaRPr>
                    </a:p>
                    <a:p>
                      <a:pPr algn="ctr">
                        <a:lnSpc>
                          <a:spcPct val="107000"/>
                        </a:lnSpc>
                        <a:spcAft>
                          <a:spcPts val="0"/>
                        </a:spcAft>
                      </a:pPr>
                      <a:endParaRPr lang="es-MX" sz="500" dirty="0">
                        <a:ln>
                          <a:noFill/>
                        </a:ln>
                        <a:effectLst>
                          <a:outerShdw blurRad="38100" dist="19050" dir="2700000" algn="tl">
                            <a:schemeClr val="dk1">
                              <a:alpha val="40000"/>
                            </a:schemeClr>
                          </a:outerShdw>
                        </a:effectLst>
                      </a:endParaRPr>
                    </a:p>
                    <a:p>
                      <a:pPr algn="ctr">
                        <a:lnSpc>
                          <a:spcPct val="107000"/>
                        </a:lnSpc>
                        <a:spcAft>
                          <a:spcPts val="0"/>
                        </a:spcAft>
                      </a:pPr>
                      <a:r>
                        <a:rPr lang="es-MX" sz="2000" dirty="0">
                          <a:ln>
                            <a:noFill/>
                          </a:ln>
                          <a:effectLst>
                            <a:outerShdw blurRad="38100" dist="19050" dir="2700000" algn="tl">
                              <a:schemeClr val="dk1">
                                <a:alpha val="40000"/>
                              </a:schemeClr>
                            </a:outerShdw>
                          </a:effectLst>
                        </a:rPr>
                        <a:t>Ventajas</a:t>
                      </a:r>
                      <a:endParaRPr lang="es-MX" sz="1400" dirty="0">
                        <a:effectLst/>
                        <a:latin typeface="Calibri" panose="020F0502020204030204" pitchFamily="34" charset="0"/>
                        <a:ea typeface="Malgun Gothic" panose="020B0503020000020004" pitchFamily="34" charset="-127"/>
                        <a:cs typeface="Arial" panose="020B0604020202020204" pitchFamily="34" charset="0"/>
                      </a:endParaRPr>
                    </a:p>
                  </a:txBody>
                  <a:tcPr marL="68580" marR="68580" marT="0" marB="0">
                    <a:lnR w="12700" cap="flat" cmpd="sng" algn="ctr">
                      <a:solidFill>
                        <a:schemeClr val="accent1">
                          <a:lumMod val="75000"/>
                        </a:schemeClr>
                      </a:solidFill>
                      <a:prstDash val="solid"/>
                      <a:round/>
                      <a:headEnd type="none" w="med" len="med"/>
                      <a:tailEnd type="none" w="med" len="med"/>
                    </a:lnR>
                  </a:tcPr>
                </a:tc>
                <a:tc>
                  <a:txBody>
                    <a:bodyPr/>
                    <a:lstStyle/>
                    <a:p>
                      <a:pPr algn="ctr">
                        <a:lnSpc>
                          <a:spcPct val="107000"/>
                        </a:lnSpc>
                        <a:spcAft>
                          <a:spcPts val="0"/>
                        </a:spcAft>
                      </a:pPr>
                      <a:endParaRPr lang="es-MX" sz="500" dirty="0">
                        <a:ln>
                          <a:noFill/>
                        </a:ln>
                        <a:effectLst>
                          <a:outerShdw blurRad="38100" dist="19050" dir="2700000" algn="tl">
                            <a:schemeClr val="dk1">
                              <a:alpha val="40000"/>
                            </a:schemeClr>
                          </a:outerShdw>
                        </a:effectLst>
                      </a:endParaRPr>
                    </a:p>
                    <a:p>
                      <a:pPr algn="ctr">
                        <a:lnSpc>
                          <a:spcPct val="107000"/>
                        </a:lnSpc>
                        <a:spcAft>
                          <a:spcPts val="0"/>
                        </a:spcAft>
                      </a:pPr>
                      <a:endParaRPr lang="es-MX" sz="500" dirty="0">
                        <a:ln>
                          <a:noFill/>
                        </a:ln>
                        <a:effectLst>
                          <a:outerShdw blurRad="38100" dist="19050" dir="2700000" algn="tl">
                            <a:schemeClr val="dk1">
                              <a:alpha val="40000"/>
                            </a:schemeClr>
                          </a:outerShdw>
                        </a:effectLst>
                      </a:endParaRPr>
                    </a:p>
                    <a:p>
                      <a:pPr algn="ctr">
                        <a:lnSpc>
                          <a:spcPct val="107000"/>
                        </a:lnSpc>
                        <a:spcAft>
                          <a:spcPts val="0"/>
                        </a:spcAft>
                      </a:pPr>
                      <a:r>
                        <a:rPr lang="es-MX" sz="2000" dirty="0">
                          <a:ln>
                            <a:noFill/>
                          </a:ln>
                          <a:effectLst>
                            <a:outerShdw blurRad="38100" dist="19050" dir="2700000" algn="tl">
                              <a:schemeClr val="dk1">
                                <a:alpha val="40000"/>
                              </a:schemeClr>
                            </a:outerShdw>
                          </a:effectLst>
                        </a:rPr>
                        <a:t>Desventajas</a:t>
                      </a:r>
                      <a:endParaRPr lang="es-MX" sz="1400" dirty="0">
                        <a:effectLst/>
                        <a:latin typeface="Calibri" panose="020F0502020204030204" pitchFamily="34" charset="0"/>
                        <a:ea typeface="Malgun Gothic" panose="020B0503020000020004" pitchFamily="34" charset="-127"/>
                        <a:cs typeface="Arial" panose="020B0604020202020204" pitchFamily="34" charset="0"/>
                      </a:endParaRPr>
                    </a:p>
                  </a:txBody>
                  <a:tcPr marL="68580" marR="68580" marT="0" marB="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tcPr>
                </a:tc>
                <a:tc>
                  <a:txBody>
                    <a:bodyPr/>
                    <a:lstStyle/>
                    <a:p>
                      <a:pPr algn="ctr">
                        <a:lnSpc>
                          <a:spcPct val="107000"/>
                        </a:lnSpc>
                        <a:spcAft>
                          <a:spcPts val="0"/>
                        </a:spcAft>
                      </a:pPr>
                      <a:r>
                        <a:rPr lang="es-MX" sz="1800" dirty="0">
                          <a:effectLst/>
                          <a:latin typeface="Calibri" panose="020F0502020204030204" pitchFamily="34" charset="0"/>
                          <a:ea typeface="Malgun Gothic" panose="020B0503020000020004" pitchFamily="34" charset="-127"/>
                          <a:cs typeface="Arial" panose="020B0604020202020204" pitchFamily="34" charset="0"/>
                        </a:rPr>
                        <a:t>Personal</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tcPr>
                </a:tc>
                <a:tc>
                  <a:txBody>
                    <a:bodyPr/>
                    <a:lstStyle/>
                    <a:p>
                      <a:pPr algn="ctr">
                        <a:lnSpc>
                          <a:spcPct val="107000"/>
                        </a:lnSpc>
                        <a:spcAft>
                          <a:spcPts val="0"/>
                        </a:spcAft>
                      </a:pPr>
                      <a:endParaRPr lang="es-MX" sz="500" dirty="0">
                        <a:ln>
                          <a:noFill/>
                        </a:ln>
                        <a:effectLst>
                          <a:outerShdw blurRad="38100" dist="19050" dir="2700000" algn="tl">
                            <a:schemeClr val="dk1">
                              <a:alpha val="40000"/>
                            </a:schemeClr>
                          </a:outerShdw>
                        </a:effectLst>
                      </a:endParaRPr>
                    </a:p>
                    <a:p>
                      <a:pPr algn="ctr">
                        <a:lnSpc>
                          <a:spcPct val="107000"/>
                        </a:lnSpc>
                        <a:spcAft>
                          <a:spcPts val="0"/>
                        </a:spcAft>
                      </a:pPr>
                      <a:endParaRPr lang="es-MX" sz="500" dirty="0">
                        <a:ln>
                          <a:noFill/>
                        </a:ln>
                        <a:effectLst>
                          <a:outerShdw blurRad="38100" dist="19050" dir="2700000" algn="tl">
                            <a:schemeClr val="dk1">
                              <a:alpha val="40000"/>
                            </a:schemeClr>
                          </a:outerShdw>
                        </a:effectLst>
                      </a:endParaRPr>
                    </a:p>
                    <a:p>
                      <a:pPr algn="ctr">
                        <a:lnSpc>
                          <a:spcPct val="107000"/>
                        </a:lnSpc>
                        <a:spcAft>
                          <a:spcPts val="0"/>
                        </a:spcAft>
                      </a:pPr>
                      <a:r>
                        <a:rPr lang="es-MX" sz="2000" dirty="0">
                          <a:ln>
                            <a:noFill/>
                          </a:ln>
                          <a:effectLst>
                            <a:outerShdw blurRad="38100" dist="19050" dir="2700000" algn="tl">
                              <a:schemeClr val="dk1">
                                <a:alpha val="40000"/>
                              </a:schemeClr>
                            </a:outerShdw>
                          </a:effectLst>
                        </a:rPr>
                        <a:t>Requerimientos</a:t>
                      </a:r>
                      <a:endParaRPr lang="es-MX" sz="1400" dirty="0">
                        <a:effectLst/>
                        <a:latin typeface="Calibri" panose="020F0502020204030204" pitchFamily="34" charset="0"/>
                        <a:ea typeface="Malgun Gothic" panose="020B0503020000020004" pitchFamily="34" charset="-127"/>
                        <a:cs typeface="Arial" panose="020B0604020202020204" pitchFamily="34" charset="0"/>
                      </a:endParaRPr>
                    </a:p>
                  </a:txBody>
                  <a:tcPr marL="68580" marR="68580" marT="0" marB="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B w="12700" cap="flat" cmpd="sng" algn="ctr">
                      <a:solidFill>
                        <a:schemeClr val="accent1">
                          <a:lumMod val="75000"/>
                        </a:schemeClr>
                      </a:solidFill>
                      <a:prstDash val="solid"/>
                      <a:round/>
                      <a:headEnd type="none" w="med" len="med"/>
                      <a:tailEnd type="none" w="med" len="med"/>
                    </a:lnB>
                  </a:tcPr>
                </a:tc>
                <a:tc>
                  <a:txBody>
                    <a:bodyPr/>
                    <a:lstStyle/>
                    <a:p>
                      <a:pPr algn="ctr">
                        <a:lnSpc>
                          <a:spcPct val="107000"/>
                        </a:lnSpc>
                        <a:spcAft>
                          <a:spcPts val="0"/>
                        </a:spcAft>
                      </a:pPr>
                      <a:endParaRPr lang="es-MX" sz="500" dirty="0">
                        <a:ln>
                          <a:noFill/>
                        </a:ln>
                        <a:effectLst>
                          <a:outerShdw blurRad="38100" dist="19050" dir="2700000" algn="tl">
                            <a:schemeClr val="dk1">
                              <a:alpha val="40000"/>
                            </a:schemeClr>
                          </a:outerShdw>
                        </a:effectLst>
                      </a:endParaRPr>
                    </a:p>
                    <a:p>
                      <a:pPr algn="ctr">
                        <a:lnSpc>
                          <a:spcPct val="107000"/>
                        </a:lnSpc>
                        <a:spcAft>
                          <a:spcPts val="0"/>
                        </a:spcAft>
                      </a:pPr>
                      <a:endParaRPr lang="es-MX" sz="500" dirty="0">
                        <a:ln>
                          <a:noFill/>
                        </a:ln>
                        <a:effectLst>
                          <a:outerShdw blurRad="38100" dist="19050" dir="2700000" algn="tl">
                            <a:schemeClr val="dk1">
                              <a:alpha val="40000"/>
                            </a:schemeClr>
                          </a:outerShdw>
                        </a:effectLst>
                      </a:endParaRPr>
                    </a:p>
                    <a:p>
                      <a:pPr algn="ctr">
                        <a:lnSpc>
                          <a:spcPct val="107000"/>
                        </a:lnSpc>
                        <a:spcAft>
                          <a:spcPts val="0"/>
                        </a:spcAft>
                      </a:pPr>
                      <a:r>
                        <a:rPr lang="es-MX" sz="2000" dirty="0">
                          <a:ln>
                            <a:noFill/>
                          </a:ln>
                          <a:effectLst>
                            <a:outerShdw blurRad="38100" dist="19050" dir="2700000" algn="tl">
                              <a:schemeClr val="dk1">
                                <a:alpha val="40000"/>
                              </a:schemeClr>
                            </a:outerShdw>
                          </a:effectLst>
                        </a:rPr>
                        <a:t>Costo</a:t>
                      </a:r>
                      <a:endParaRPr lang="es-MX" sz="1400" dirty="0">
                        <a:effectLst/>
                        <a:latin typeface="Calibri" panose="020F0502020204030204" pitchFamily="34" charset="0"/>
                        <a:ea typeface="Malgun Gothic" panose="020B0503020000020004" pitchFamily="34" charset="-127"/>
                        <a:cs typeface="Arial" panose="020B0604020202020204" pitchFamily="34" charset="0"/>
                      </a:endParaRPr>
                    </a:p>
                  </a:txBody>
                  <a:tcPr marL="68580" marR="68580" marT="0" marB="0">
                    <a:lnL w="12700" cap="flat" cmpd="sng" algn="ctr">
                      <a:solidFill>
                        <a:schemeClr val="accent1">
                          <a:lumMod val="75000"/>
                        </a:schemeClr>
                      </a:solidFill>
                      <a:prstDash val="solid"/>
                      <a:round/>
                      <a:headEnd type="none" w="med" len="med"/>
                      <a:tailEnd type="none" w="med" len="med"/>
                    </a:lnL>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2002653">
                <a:tc>
                  <a:txBody>
                    <a:bodyPr/>
                    <a:lstStyle/>
                    <a:p>
                      <a:pPr marL="342900" lvl="0" indent="-342900" algn="l">
                        <a:lnSpc>
                          <a:spcPct val="107000"/>
                        </a:lnSpc>
                        <a:spcAft>
                          <a:spcPts val="0"/>
                        </a:spcAft>
                        <a:buClr>
                          <a:srgbClr val="8AB833"/>
                        </a:buClr>
                        <a:buFont typeface="Wingdings" panose="05000000000000000000" pitchFamily="2" charset="2"/>
                        <a:buChar char="ü"/>
                      </a:pPr>
                      <a:r>
                        <a:rPr lang="es-MX" sz="1600" b="0" dirty="0">
                          <a:effectLst/>
                        </a:rPr>
                        <a:t>Costo justificado.</a:t>
                      </a:r>
                    </a:p>
                    <a:p>
                      <a:pPr marL="342900" lvl="0" indent="-342900" algn="l">
                        <a:lnSpc>
                          <a:spcPct val="107000"/>
                        </a:lnSpc>
                        <a:spcAft>
                          <a:spcPts val="0"/>
                        </a:spcAft>
                        <a:buClr>
                          <a:srgbClr val="8AB833"/>
                        </a:buClr>
                        <a:buFont typeface="Wingdings" panose="05000000000000000000" pitchFamily="2" charset="2"/>
                        <a:buChar char="ü"/>
                      </a:pPr>
                      <a:r>
                        <a:rPr lang="es-MX" sz="1600" b="0" dirty="0">
                          <a:effectLst/>
                        </a:rPr>
                        <a:t>Interfaz amigable para el usuario.</a:t>
                      </a:r>
                    </a:p>
                    <a:p>
                      <a:pPr marL="342900" lvl="0" indent="-342900" algn="l">
                        <a:lnSpc>
                          <a:spcPct val="107000"/>
                        </a:lnSpc>
                        <a:spcAft>
                          <a:spcPts val="0"/>
                        </a:spcAft>
                        <a:buClr>
                          <a:srgbClr val="8AB833"/>
                        </a:buClr>
                        <a:buFont typeface="Wingdings" panose="05000000000000000000" pitchFamily="2" charset="2"/>
                        <a:buChar char="ü"/>
                      </a:pPr>
                      <a:r>
                        <a:rPr lang="es-MX" sz="1600" b="0" dirty="0">
                          <a:effectLst/>
                        </a:rPr>
                        <a:t>Visualización del stock en el  almacén actual.</a:t>
                      </a:r>
                    </a:p>
                    <a:p>
                      <a:pPr marL="0" lvl="0" indent="0" algn="l">
                        <a:lnSpc>
                          <a:spcPct val="107000"/>
                        </a:lnSpc>
                        <a:spcAft>
                          <a:spcPts val="0"/>
                        </a:spcAft>
                        <a:buClr>
                          <a:srgbClr val="8AB833"/>
                        </a:buClr>
                        <a:buFont typeface="Wingdings" panose="05000000000000000000" pitchFamily="2" charset="2"/>
                        <a:buNone/>
                      </a:pPr>
                      <a:endParaRPr lang="es-MX" sz="1600" b="0" baseline="0" dirty="0">
                        <a:effectLst/>
                      </a:endParaRPr>
                    </a:p>
                  </a:txBody>
                  <a:tcPr marL="68580" marR="68580" marT="0" marB="0">
                    <a:lnR w="12700" cap="flat" cmpd="sng" algn="ctr">
                      <a:solidFill>
                        <a:schemeClr val="accent1">
                          <a:lumMod val="75000"/>
                        </a:schemeClr>
                      </a:solidFill>
                      <a:prstDash val="solid"/>
                      <a:round/>
                      <a:headEnd type="none" w="med" len="med"/>
                      <a:tailEnd type="none" w="med" len="med"/>
                    </a:lnR>
                    <a:solidFill>
                      <a:schemeClr val="accent1">
                        <a:lumMod val="20000"/>
                        <a:lumOff val="80000"/>
                      </a:schemeClr>
                    </a:solidFill>
                  </a:tcPr>
                </a:tc>
                <a:tc>
                  <a:txBody>
                    <a:bodyPr/>
                    <a:lstStyle/>
                    <a:p>
                      <a:pPr marL="285750" indent="-285750" algn="l">
                        <a:lnSpc>
                          <a:spcPct val="107000"/>
                        </a:lnSpc>
                        <a:spcAft>
                          <a:spcPts val="0"/>
                        </a:spcAft>
                        <a:buFont typeface="Wingdings" panose="05000000000000000000" pitchFamily="2" charset="2"/>
                        <a:buChar char="ü"/>
                      </a:pPr>
                      <a:r>
                        <a:rPr lang="es-MX" sz="1600" dirty="0">
                          <a:effectLst/>
                        </a:rPr>
                        <a:t>Se requiere un equipo de computo fijo para su funcionamiento.</a:t>
                      </a:r>
                    </a:p>
                    <a:p>
                      <a:pPr marL="285750" indent="-285750" algn="l">
                        <a:lnSpc>
                          <a:spcPct val="107000"/>
                        </a:lnSpc>
                        <a:spcAft>
                          <a:spcPts val="0"/>
                        </a:spcAft>
                        <a:buFont typeface="Wingdings" panose="05000000000000000000" pitchFamily="2" charset="2"/>
                        <a:buChar char="ü"/>
                      </a:pPr>
                      <a:r>
                        <a:rPr lang="es-MX" sz="1600" dirty="0">
                          <a:effectLst/>
                          <a:latin typeface="Calibri" panose="020F0502020204030204" pitchFamily="34" charset="0"/>
                          <a:ea typeface="Malgun Gothic" panose="020B0503020000020004" pitchFamily="34" charset="-127"/>
                          <a:cs typeface="Arial" panose="020B0604020202020204" pitchFamily="34" charset="0"/>
                        </a:rPr>
                        <a:t>Imposible de trasladar por los almacenes.</a:t>
                      </a:r>
                    </a:p>
                    <a:p>
                      <a:pPr marL="285750" indent="-285750" algn="l">
                        <a:lnSpc>
                          <a:spcPct val="107000"/>
                        </a:lnSpc>
                        <a:spcAft>
                          <a:spcPts val="0"/>
                        </a:spcAft>
                        <a:buFont typeface="Wingdings" panose="05000000000000000000" pitchFamily="2" charset="2"/>
                        <a:buChar char="ü"/>
                      </a:pPr>
                      <a:endParaRPr lang="es-MX" sz="1600" dirty="0">
                        <a:effectLst/>
                        <a:latin typeface="Calibri" panose="020F0502020204030204" pitchFamily="34" charset="0"/>
                        <a:ea typeface="Malgun Gothic" panose="020B0503020000020004" pitchFamily="34" charset="-127"/>
                        <a:cs typeface="Arial" panose="020B0604020202020204" pitchFamily="34" charset="0"/>
                      </a:endParaRPr>
                    </a:p>
                  </a:txBody>
                  <a:tcPr marL="68580" marR="68580" marT="0" marB="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solidFill>
                      <a:schemeClr val="accent1">
                        <a:lumMod val="20000"/>
                        <a:lumOff val="80000"/>
                      </a:schemeClr>
                    </a:solidFill>
                  </a:tcPr>
                </a:tc>
                <a:tc>
                  <a:txBody>
                    <a:bodyPr/>
                    <a:lstStyle/>
                    <a:p>
                      <a:pPr marL="285750" indent="-285750" algn="l">
                        <a:lnSpc>
                          <a:spcPct val="107000"/>
                        </a:lnSpc>
                        <a:spcAft>
                          <a:spcPts val="0"/>
                        </a:spcAft>
                        <a:buFont typeface="Arial" panose="020B0604020202020204" pitchFamily="34" charset="0"/>
                        <a:buChar char="•"/>
                      </a:pPr>
                      <a:r>
                        <a:rPr lang="es-MX" sz="1600" dirty="0">
                          <a:effectLst/>
                          <a:latin typeface="Calibri" panose="020F0502020204030204" pitchFamily="34" charset="0"/>
                          <a:ea typeface="Malgun Gothic" panose="020B0503020000020004" pitchFamily="34" charset="-127"/>
                          <a:cs typeface="Arial" panose="020B0604020202020204" pitchFamily="34" charset="0"/>
                        </a:rPr>
                        <a:t>Analista (1)</a:t>
                      </a:r>
                    </a:p>
                    <a:p>
                      <a:pPr marL="285750" indent="-285750" algn="l">
                        <a:lnSpc>
                          <a:spcPct val="107000"/>
                        </a:lnSpc>
                        <a:spcAft>
                          <a:spcPts val="0"/>
                        </a:spcAft>
                        <a:buFont typeface="Arial" panose="020B0604020202020204" pitchFamily="34" charset="0"/>
                        <a:buChar char="•"/>
                      </a:pPr>
                      <a:r>
                        <a:rPr lang="es-MX" sz="1600" dirty="0">
                          <a:effectLst/>
                          <a:latin typeface="Calibri" panose="020F0502020204030204" pitchFamily="34" charset="0"/>
                          <a:ea typeface="Malgun Gothic" panose="020B0503020000020004" pitchFamily="34" charset="-127"/>
                          <a:cs typeface="Arial" panose="020B0604020202020204" pitchFamily="34" charset="0"/>
                        </a:rPr>
                        <a:t>Administrador de base de datos (1)</a:t>
                      </a:r>
                    </a:p>
                    <a:p>
                      <a:pPr marL="285750" indent="-285750" algn="l">
                        <a:lnSpc>
                          <a:spcPct val="107000"/>
                        </a:lnSpc>
                        <a:spcAft>
                          <a:spcPts val="0"/>
                        </a:spcAft>
                        <a:buFont typeface="Arial" panose="020B0604020202020204" pitchFamily="34" charset="0"/>
                        <a:buChar char="•"/>
                      </a:pPr>
                      <a:r>
                        <a:rPr lang="es-MX" sz="1600" dirty="0">
                          <a:effectLst/>
                          <a:latin typeface="Calibri" panose="020F0502020204030204" pitchFamily="34" charset="0"/>
                          <a:ea typeface="Malgun Gothic" panose="020B0503020000020004" pitchFamily="34" charset="-127"/>
                          <a:cs typeface="Arial" panose="020B0604020202020204" pitchFamily="34" charset="0"/>
                        </a:rPr>
                        <a:t>Programador (4)</a:t>
                      </a:r>
                    </a:p>
                    <a:p>
                      <a:pPr algn="l">
                        <a:lnSpc>
                          <a:spcPct val="107000"/>
                        </a:lnSpc>
                        <a:spcAft>
                          <a:spcPts val="0"/>
                        </a:spcAft>
                      </a:pPr>
                      <a:endParaRPr lang="es-MX" sz="1600" dirty="0">
                        <a:effectLst/>
                        <a:latin typeface="Calibri" panose="020F0502020204030204" pitchFamily="34" charset="0"/>
                        <a:ea typeface="Malgun Gothic" panose="020B0503020000020004" pitchFamily="34" charset="-127"/>
                        <a:cs typeface="Arial" panose="020B0604020202020204" pitchFamily="34" charset="0"/>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solidFill>
                      <a:schemeClr val="accent1">
                        <a:lumMod val="20000"/>
                        <a:lumOff val="80000"/>
                      </a:schemeClr>
                    </a:solidFill>
                  </a:tcPr>
                </a:tc>
                <a:tc>
                  <a:txBody>
                    <a:bodyPr/>
                    <a:lstStyle/>
                    <a:p>
                      <a:pPr marL="0" lvl="0" indent="0" algn="l" rtl="0">
                        <a:lnSpc>
                          <a:spcPct val="107000"/>
                        </a:lnSpc>
                        <a:spcAft>
                          <a:spcPts val="0"/>
                        </a:spcAft>
                        <a:buClr>
                          <a:srgbClr val="8AB833"/>
                        </a:buClr>
                        <a:buFont typeface="Wingdings" panose="05000000000000000000" pitchFamily="2" charset="2"/>
                        <a:buNone/>
                      </a:pPr>
                      <a:endParaRPr lang="es-MX" sz="1600" dirty="0">
                        <a:effectLst/>
                      </a:endParaRPr>
                    </a:p>
                    <a:p>
                      <a:pPr marL="285750" lvl="0" indent="-285750" algn="l">
                        <a:lnSpc>
                          <a:spcPct val="107000"/>
                        </a:lnSpc>
                        <a:spcAft>
                          <a:spcPts val="0"/>
                        </a:spcAft>
                        <a:buClr>
                          <a:srgbClr val="8AB833"/>
                        </a:buClr>
                        <a:buFont typeface="Wingdings" panose="05000000000000000000" pitchFamily="2" charset="2"/>
                        <a:buChar char="ü"/>
                      </a:pPr>
                      <a:r>
                        <a:rPr lang="en-US" sz="1600" dirty="0" err="1">
                          <a:effectLst/>
                        </a:rPr>
                        <a:t>Sql</a:t>
                      </a:r>
                      <a:r>
                        <a:rPr lang="en-US" sz="1600" dirty="0">
                          <a:effectLst/>
                        </a:rPr>
                        <a:t> Server 2014 </a:t>
                      </a:r>
                    </a:p>
                    <a:p>
                      <a:pPr marL="285750" lvl="0" indent="-285750" algn="l">
                        <a:lnSpc>
                          <a:spcPct val="107000"/>
                        </a:lnSpc>
                        <a:spcAft>
                          <a:spcPts val="0"/>
                        </a:spcAft>
                        <a:buClr>
                          <a:srgbClr val="8AB833"/>
                        </a:buClr>
                        <a:buFont typeface="Wingdings" panose="05000000000000000000" pitchFamily="2" charset="2"/>
                        <a:buChar char="ü"/>
                      </a:pPr>
                      <a:r>
                        <a:rPr lang="en-US" sz="1600" dirty="0">
                          <a:effectLst/>
                        </a:rPr>
                        <a:t>Windows 10</a:t>
                      </a:r>
                      <a:endParaRPr lang="es-MX" sz="1600" dirty="0">
                        <a:effectLst/>
                      </a:endParaRPr>
                    </a:p>
                    <a:p>
                      <a:pPr marL="285750" lvl="0" indent="-285750" algn="l">
                        <a:lnSpc>
                          <a:spcPct val="107000"/>
                        </a:lnSpc>
                        <a:spcAft>
                          <a:spcPts val="0"/>
                        </a:spcAft>
                        <a:buClr>
                          <a:srgbClr val="8AB833"/>
                        </a:buClr>
                        <a:buFont typeface="Wingdings" panose="05000000000000000000" pitchFamily="2" charset="2"/>
                        <a:buChar char="ü"/>
                      </a:pPr>
                      <a:r>
                        <a:rPr lang="es-MX" sz="1600" dirty="0">
                          <a:effectLst/>
                        </a:rPr>
                        <a:t>Microsoft Visual Studio 2010 </a:t>
                      </a:r>
                    </a:p>
                    <a:p>
                      <a:pPr marL="285750" lvl="0" indent="-285750" algn="l">
                        <a:lnSpc>
                          <a:spcPct val="107000"/>
                        </a:lnSpc>
                        <a:spcAft>
                          <a:spcPts val="0"/>
                        </a:spcAft>
                        <a:buClr>
                          <a:srgbClr val="8AB833"/>
                        </a:buClr>
                        <a:buFont typeface="Wingdings" panose="05000000000000000000" pitchFamily="2" charset="2"/>
                        <a:buChar char="ü"/>
                      </a:pPr>
                      <a:r>
                        <a:rPr lang="es-MX" sz="1600" dirty="0">
                          <a:effectLst/>
                        </a:rPr>
                        <a:t>6-10 computadoras con 6 GB en memoria RAM. ($12,000 c/u aproximadamente)</a:t>
                      </a:r>
                    </a:p>
                    <a:p>
                      <a:pPr marL="285750" lvl="0" indent="-285750" algn="l" rtl="0">
                        <a:lnSpc>
                          <a:spcPct val="107000"/>
                        </a:lnSpc>
                        <a:spcAft>
                          <a:spcPts val="0"/>
                        </a:spcAft>
                        <a:buClr>
                          <a:srgbClr val="8AB833"/>
                        </a:buClr>
                        <a:buFont typeface="Wingdings" panose="05000000000000000000" pitchFamily="2" charset="2"/>
                        <a:buChar char="ü"/>
                      </a:pPr>
                      <a:endParaRPr lang="es-MX" sz="1600" dirty="0">
                        <a:effectLst/>
                      </a:endParaRPr>
                    </a:p>
                  </a:txBody>
                  <a:tcPr marL="68580" marR="68580" marT="0" marB="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solidFill>
                      <a:schemeClr val="accent1">
                        <a:lumMod val="20000"/>
                        <a:lumOff val="80000"/>
                      </a:schemeClr>
                    </a:solidFill>
                  </a:tcPr>
                </a:tc>
                <a:tc>
                  <a:txBody>
                    <a:bodyPr/>
                    <a:lstStyle/>
                    <a:p>
                      <a:pPr algn="l">
                        <a:lnSpc>
                          <a:spcPct val="107000"/>
                        </a:lnSpc>
                        <a:spcAft>
                          <a:spcPts val="0"/>
                        </a:spcAft>
                      </a:pPr>
                      <a:r>
                        <a:rPr lang="es-MX" sz="1600" dirty="0">
                          <a:effectLst/>
                        </a:rPr>
                        <a:t> </a:t>
                      </a:r>
                    </a:p>
                    <a:p>
                      <a:pPr algn="ctr">
                        <a:lnSpc>
                          <a:spcPct val="107000"/>
                        </a:lnSpc>
                        <a:spcAft>
                          <a:spcPts val="0"/>
                        </a:spcAft>
                      </a:pPr>
                      <a:r>
                        <a:rPr lang="es-MX" sz="1800" b="1" dirty="0">
                          <a:effectLst/>
                        </a:rPr>
                        <a:t> </a:t>
                      </a:r>
                    </a:p>
                    <a:p>
                      <a:pPr algn="ctr">
                        <a:lnSpc>
                          <a:spcPct val="107000"/>
                        </a:lnSpc>
                        <a:spcAft>
                          <a:spcPts val="0"/>
                        </a:spcAft>
                      </a:pPr>
                      <a:r>
                        <a:rPr lang="es-MX" sz="1800" b="1" dirty="0">
                          <a:effectLst/>
                        </a:rPr>
                        <a:t> $15,000 dólares </a:t>
                      </a:r>
                    </a:p>
                  </a:txBody>
                  <a:tcPr marL="68580" marR="68580" marT="0" marB="0">
                    <a:lnL w="12700" cap="flat" cmpd="sng" algn="ctr">
                      <a:solidFill>
                        <a:schemeClr val="accent1">
                          <a:lumMod val="75000"/>
                        </a:schemeClr>
                      </a:solidFill>
                      <a:prstDash val="solid"/>
                      <a:round/>
                      <a:headEnd type="none" w="med" len="med"/>
                      <a:tailEnd type="none" w="med" len="med"/>
                    </a:lnL>
                    <a:lnT w="12700" cap="flat" cmpd="sng" algn="ctr">
                      <a:solidFill>
                        <a:schemeClr val="accent1">
                          <a:lumMod val="75000"/>
                        </a:schemeClr>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1"/>
                  </a:ext>
                </a:extLst>
              </a:tr>
              <a:tr h="2864199">
                <a:tc>
                  <a:txBody>
                    <a:bodyPr/>
                    <a:lstStyle/>
                    <a:p>
                      <a:pPr marL="342900" lvl="0" indent="-342900" algn="l">
                        <a:lnSpc>
                          <a:spcPct val="107000"/>
                        </a:lnSpc>
                        <a:spcAft>
                          <a:spcPts val="0"/>
                        </a:spcAft>
                        <a:buClr>
                          <a:srgbClr val="8AB833"/>
                        </a:buClr>
                        <a:buFont typeface="Wingdings" panose="05000000000000000000" pitchFamily="2" charset="2"/>
                        <a:buChar char="ü"/>
                      </a:pPr>
                      <a:r>
                        <a:rPr lang="es-MX" sz="1600" b="0" dirty="0">
                          <a:effectLst/>
                        </a:rPr>
                        <a:t>Módico costo.</a:t>
                      </a:r>
                    </a:p>
                    <a:p>
                      <a:pPr marL="342900" lvl="0" indent="-342900" algn="l">
                        <a:lnSpc>
                          <a:spcPct val="107000"/>
                        </a:lnSpc>
                        <a:spcAft>
                          <a:spcPts val="0"/>
                        </a:spcAft>
                        <a:buClr>
                          <a:srgbClr val="8AB833"/>
                        </a:buClr>
                        <a:buFont typeface="Wingdings" panose="05000000000000000000" pitchFamily="2" charset="2"/>
                        <a:buChar char="ü"/>
                      </a:pPr>
                      <a:r>
                        <a:rPr lang="es-MX" sz="1600" b="0" dirty="0">
                          <a:effectLst/>
                        </a:rPr>
                        <a:t>Interfaz amigable para el usuario.</a:t>
                      </a:r>
                    </a:p>
                    <a:p>
                      <a:pPr marL="342900" lvl="0" indent="-342900" algn="l">
                        <a:lnSpc>
                          <a:spcPct val="107000"/>
                        </a:lnSpc>
                        <a:spcAft>
                          <a:spcPts val="0"/>
                        </a:spcAft>
                        <a:buClr>
                          <a:srgbClr val="8AB833"/>
                        </a:buClr>
                        <a:buFont typeface="Wingdings" panose="05000000000000000000" pitchFamily="2" charset="2"/>
                        <a:buChar char="ü"/>
                      </a:pPr>
                      <a:r>
                        <a:rPr lang="es-MX" sz="1600" b="0" dirty="0">
                          <a:effectLst/>
                        </a:rPr>
                        <a:t>Rapidez de respuesta al</a:t>
                      </a:r>
                      <a:r>
                        <a:rPr lang="es-MX" sz="1600" b="0" baseline="0" dirty="0">
                          <a:effectLst/>
                        </a:rPr>
                        <a:t> realizar el registro de transferencias.</a:t>
                      </a:r>
                    </a:p>
                    <a:p>
                      <a:pPr marL="342900" lvl="0" indent="-342900" algn="l">
                        <a:lnSpc>
                          <a:spcPct val="107000"/>
                        </a:lnSpc>
                        <a:spcAft>
                          <a:spcPts val="0"/>
                        </a:spcAft>
                        <a:buClr>
                          <a:srgbClr val="8AB833"/>
                        </a:buClr>
                        <a:buFont typeface="Wingdings" panose="05000000000000000000" pitchFamily="2" charset="2"/>
                        <a:buChar char="ü"/>
                      </a:pPr>
                      <a:r>
                        <a:rPr lang="es-MX" sz="1600" b="0" baseline="0" dirty="0">
                          <a:effectLst/>
                        </a:rPr>
                        <a:t>Fácil acceso desde cualquier equipo de computo con acceso a internet.</a:t>
                      </a:r>
                    </a:p>
                    <a:p>
                      <a:pPr marL="342900" lvl="0" indent="-342900" algn="l">
                        <a:lnSpc>
                          <a:spcPct val="107000"/>
                        </a:lnSpc>
                        <a:spcAft>
                          <a:spcPts val="0"/>
                        </a:spcAft>
                        <a:buClr>
                          <a:srgbClr val="8AB833"/>
                        </a:buClr>
                        <a:buFont typeface="Symbol" panose="05050102010706020507" pitchFamily="18" charset="2"/>
                        <a:buChar char=""/>
                      </a:pPr>
                      <a:endParaRPr lang="es-MX" sz="1600" b="0" baseline="0" dirty="0">
                        <a:effectLst/>
                      </a:endParaRPr>
                    </a:p>
                  </a:txBody>
                  <a:tcPr marL="68580" marR="68580" marT="0" marB="0">
                    <a:lnR w="12700" cap="flat" cmpd="sng" algn="ctr">
                      <a:solidFill>
                        <a:schemeClr val="accent1">
                          <a:lumMod val="75000"/>
                        </a:schemeClr>
                      </a:solidFill>
                      <a:prstDash val="solid"/>
                      <a:round/>
                      <a:headEnd type="none" w="med" len="med"/>
                      <a:tailEnd type="none" w="med" len="med"/>
                    </a:lnR>
                    <a:solidFill>
                      <a:schemeClr val="accent1">
                        <a:lumMod val="20000"/>
                        <a:lumOff val="80000"/>
                      </a:schemeClr>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endParaRPr lang="es-MX" sz="1600" dirty="0">
                        <a:effectLst/>
                      </a:endParaRPr>
                    </a:p>
                    <a:p>
                      <a:pPr marL="285750" marR="0" lvl="0" indent="-285750" algn="l" defTabSz="914400" rtl="0" eaLnBrk="1" fontAlgn="auto" latinLnBrk="0" hangingPunct="1">
                        <a:lnSpc>
                          <a:spcPct val="107000"/>
                        </a:lnSpc>
                        <a:spcBef>
                          <a:spcPts val="0"/>
                        </a:spcBef>
                        <a:spcAft>
                          <a:spcPts val="0"/>
                        </a:spcAft>
                        <a:buClrTx/>
                        <a:buSzTx/>
                        <a:buFont typeface="Wingdings" panose="05000000000000000000" pitchFamily="2" charset="2"/>
                        <a:buChar char="ü"/>
                        <a:tabLst/>
                        <a:defRPr/>
                      </a:pPr>
                      <a:r>
                        <a:rPr lang="es-MX" sz="1600" dirty="0">
                          <a:effectLst/>
                        </a:rPr>
                        <a:t>Es necesario poseer conexión a internet en todo momento.</a:t>
                      </a:r>
                    </a:p>
                    <a:p>
                      <a:pPr marL="285750" marR="0" lvl="0" indent="-285750" algn="l" defTabSz="914400" rtl="0" eaLnBrk="1" fontAlgn="auto" latinLnBrk="0" hangingPunct="1">
                        <a:lnSpc>
                          <a:spcPct val="107000"/>
                        </a:lnSpc>
                        <a:spcBef>
                          <a:spcPts val="0"/>
                        </a:spcBef>
                        <a:spcAft>
                          <a:spcPts val="0"/>
                        </a:spcAft>
                        <a:buClrTx/>
                        <a:buSzTx/>
                        <a:buFont typeface="Wingdings" panose="05000000000000000000" pitchFamily="2" charset="2"/>
                        <a:buChar char="ü"/>
                        <a:tabLst/>
                        <a:defRPr/>
                      </a:pPr>
                      <a:endParaRPr lang="es-MX" sz="1600" dirty="0">
                        <a:effectLst/>
                      </a:endParaRPr>
                    </a:p>
                    <a:p>
                      <a:pPr marL="285750" marR="0" lvl="0" indent="-285750" algn="l" defTabSz="914400" rtl="0" eaLnBrk="1" fontAlgn="auto" latinLnBrk="0" hangingPunct="1">
                        <a:lnSpc>
                          <a:spcPct val="107000"/>
                        </a:lnSpc>
                        <a:spcBef>
                          <a:spcPts val="0"/>
                        </a:spcBef>
                        <a:spcAft>
                          <a:spcPts val="0"/>
                        </a:spcAft>
                        <a:buClrTx/>
                        <a:buSzTx/>
                        <a:buFont typeface="Wingdings" panose="05000000000000000000" pitchFamily="2" charset="2"/>
                        <a:buChar char="ü"/>
                        <a:tabLst/>
                        <a:defRPr/>
                      </a:pPr>
                      <a:endParaRPr lang="es-MX" sz="1600" dirty="0">
                        <a:effectLst/>
                      </a:endParaRPr>
                    </a:p>
                    <a:p>
                      <a:pPr algn="l">
                        <a:lnSpc>
                          <a:spcPct val="107000"/>
                        </a:lnSpc>
                        <a:spcAft>
                          <a:spcPts val="0"/>
                        </a:spcAft>
                      </a:pPr>
                      <a:endParaRPr lang="es-MX" sz="1600" dirty="0">
                        <a:effectLst/>
                        <a:latin typeface="Calibri" panose="020F0502020204030204" pitchFamily="34" charset="0"/>
                        <a:ea typeface="Malgun Gothic" panose="020B0503020000020004" pitchFamily="34" charset="-127"/>
                        <a:cs typeface="Arial" panose="020B0604020202020204" pitchFamily="34" charset="0"/>
                      </a:endParaRPr>
                    </a:p>
                  </a:txBody>
                  <a:tcPr marL="68580" marR="68580" marT="0" marB="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solidFill>
                      <a:schemeClr val="accent1">
                        <a:lumMod val="20000"/>
                        <a:lumOff val="80000"/>
                      </a:schemeClr>
                    </a:solidFill>
                  </a:tcPr>
                </a:tc>
                <a:tc>
                  <a:txBody>
                    <a:bodyPr/>
                    <a:lstStyle/>
                    <a:p>
                      <a:pPr marL="285750" indent="-285750" algn="l">
                        <a:lnSpc>
                          <a:spcPct val="107000"/>
                        </a:lnSpc>
                        <a:spcAft>
                          <a:spcPts val="0"/>
                        </a:spcAft>
                        <a:buFont typeface="Arial" panose="020B0604020202020204" pitchFamily="34" charset="0"/>
                        <a:buChar char="•"/>
                      </a:pPr>
                      <a:endParaRPr lang="es-MX" sz="1600" dirty="0">
                        <a:effectLst/>
                        <a:latin typeface="Calibri" panose="020F0502020204030204" pitchFamily="34" charset="0"/>
                        <a:ea typeface="Malgun Gothic" panose="020B0503020000020004" pitchFamily="34" charset="-127"/>
                        <a:cs typeface="Arial" panose="020B0604020202020204" pitchFamily="34" charset="0"/>
                      </a:endParaRPr>
                    </a:p>
                    <a:p>
                      <a:pPr marL="285750" indent="-285750" algn="l">
                        <a:lnSpc>
                          <a:spcPct val="107000"/>
                        </a:lnSpc>
                        <a:spcAft>
                          <a:spcPts val="0"/>
                        </a:spcAft>
                        <a:buFont typeface="Arial" panose="020B0604020202020204" pitchFamily="34" charset="0"/>
                        <a:buChar char="•"/>
                      </a:pPr>
                      <a:r>
                        <a:rPr lang="es-MX" sz="1600" dirty="0">
                          <a:effectLst/>
                          <a:latin typeface="Calibri" panose="020F0502020204030204" pitchFamily="34" charset="0"/>
                          <a:ea typeface="Malgun Gothic" panose="020B0503020000020004" pitchFamily="34" charset="-127"/>
                          <a:cs typeface="Arial" panose="020B0604020202020204" pitchFamily="34" charset="0"/>
                        </a:rPr>
                        <a:t>Analista (1)</a:t>
                      </a:r>
                    </a:p>
                    <a:p>
                      <a:pPr marL="285750" indent="-285750" algn="l">
                        <a:lnSpc>
                          <a:spcPct val="107000"/>
                        </a:lnSpc>
                        <a:spcAft>
                          <a:spcPts val="0"/>
                        </a:spcAft>
                        <a:buFont typeface="Arial" panose="020B0604020202020204" pitchFamily="34" charset="0"/>
                        <a:buChar char="•"/>
                      </a:pPr>
                      <a:r>
                        <a:rPr lang="es-MX" sz="1600" dirty="0">
                          <a:effectLst/>
                          <a:latin typeface="Calibri" panose="020F0502020204030204" pitchFamily="34" charset="0"/>
                          <a:ea typeface="Malgun Gothic" panose="020B0503020000020004" pitchFamily="34" charset="-127"/>
                          <a:cs typeface="Arial" panose="020B0604020202020204" pitchFamily="34" charset="0"/>
                        </a:rPr>
                        <a:t>Administrador de base de datos (1)</a:t>
                      </a:r>
                    </a:p>
                    <a:p>
                      <a:pPr marL="285750" indent="-285750" algn="l">
                        <a:lnSpc>
                          <a:spcPct val="107000"/>
                        </a:lnSpc>
                        <a:spcAft>
                          <a:spcPts val="0"/>
                        </a:spcAft>
                        <a:buFont typeface="Arial" panose="020B0604020202020204" pitchFamily="34" charset="0"/>
                        <a:buChar char="•"/>
                      </a:pPr>
                      <a:r>
                        <a:rPr lang="es-MX" sz="1600" dirty="0">
                          <a:effectLst/>
                          <a:latin typeface="Calibri" panose="020F0502020204030204" pitchFamily="34" charset="0"/>
                          <a:ea typeface="Malgun Gothic" panose="020B0503020000020004" pitchFamily="34" charset="-127"/>
                          <a:cs typeface="Arial" panose="020B0604020202020204" pitchFamily="34" charset="0"/>
                        </a:rPr>
                        <a:t>Programador (2)</a:t>
                      </a:r>
                    </a:p>
                    <a:p>
                      <a:pPr marL="285750" indent="-285750" algn="l">
                        <a:lnSpc>
                          <a:spcPct val="107000"/>
                        </a:lnSpc>
                        <a:spcAft>
                          <a:spcPts val="0"/>
                        </a:spcAft>
                        <a:buFont typeface="Arial" panose="020B0604020202020204" pitchFamily="34" charset="0"/>
                        <a:buChar char="•"/>
                      </a:pPr>
                      <a:r>
                        <a:rPr lang="es-MX" sz="1600" dirty="0">
                          <a:effectLst/>
                          <a:latin typeface="Calibri" panose="020F0502020204030204" pitchFamily="34" charset="0"/>
                          <a:ea typeface="Malgun Gothic" panose="020B0503020000020004" pitchFamily="34" charset="-127"/>
                          <a:cs typeface="Arial" panose="020B0604020202020204" pitchFamily="34" charset="0"/>
                        </a:rPr>
                        <a:t>Diseñador web (1)</a:t>
                      </a:r>
                    </a:p>
                  </a:txBody>
                  <a:tcPr marL="68580" marR="68580" marT="0" marB="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solidFill>
                      <a:schemeClr val="accent1">
                        <a:lumMod val="20000"/>
                        <a:lumOff val="80000"/>
                      </a:schemeClr>
                    </a:solidFill>
                  </a:tcPr>
                </a:tc>
                <a:tc>
                  <a:txBody>
                    <a:bodyPr/>
                    <a:lstStyle/>
                    <a:p>
                      <a:pPr marL="285750" lvl="0" indent="-285750" algn="l" rtl="0">
                        <a:lnSpc>
                          <a:spcPct val="107000"/>
                        </a:lnSpc>
                        <a:spcAft>
                          <a:spcPts val="0"/>
                        </a:spcAft>
                        <a:buClr>
                          <a:srgbClr val="8AB833"/>
                        </a:buClr>
                        <a:buFont typeface="Wingdings" panose="05000000000000000000" pitchFamily="2" charset="2"/>
                        <a:buChar char="ü"/>
                      </a:pPr>
                      <a:endParaRPr lang="es-MX" sz="1600" dirty="0">
                        <a:effectLst/>
                      </a:endParaRPr>
                    </a:p>
                    <a:p>
                      <a:pPr marL="285750" lvl="0" indent="-285750" algn="l" rtl="0">
                        <a:lnSpc>
                          <a:spcPct val="107000"/>
                        </a:lnSpc>
                        <a:spcAft>
                          <a:spcPts val="0"/>
                        </a:spcAft>
                        <a:buClr>
                          <a:srgbClr val="8AB833"/>
                        </a:buClr>
                        <a:buFont typeface="Wingdings" panose="05000000000000000000" pitchFamily="2" charset="2"/>
                        <a:buChar char="ü"/>
                      </a:pPr>
                      <a:r>
                        <a:rPr lang="es-MX" sz="1600" dirty="0">
                          <a:effectLst/>
                        </a:rPr>
                        <a:t>Conexión a internet.</a:t>
                      </a:r>
                    </a:p>
                    <a:p>
                      <a:pPr marL="285750" lvl="0" indent="-285750" algn="l">
                        <a:lnSpc>
                          <a:spcPct val="107000"/>
                        </a:lnSpc>
                        <a:spcAft>
                          <a:spcPts val="0"/>
                        </a:spcAft>
                        <a:buClr>
                          <a:srgbClr val="8AB833"/>
                        </a:buClr>
                        <a:buFont typeface="Wingdings" panose="05000000000000000000" pitchFamily="2" charset="2"/>
                        <a:buChar char="ü"/>
                      </a:pPr>
                      <a:r>
                        <a:rPr lang="es-MX" sz="1600" dirty="0" err="1">
                          <a:effectLst/>
                        </a:rPr>
                        <a:t>Atom</a:t>
                      </a:r>
                      <a:r>
                        <a:rPr lang="es-MX" sz="1600" dirty="0">
                          <a:effectLst/>
                        </a:rPr>
                        <a:t> </a:t>
                      </a:r>
                    </a:p>
                    <a:p>
                      <a:pPr marL="285750" lvl="0" indent="-285750" algn="l">
                        <a:lnSpc>
                          <a:spcPct val="107000"/>
                        </a:lnSpc>
                        <a:spcAft>
                          <a:spcPts val="0"/>
                        </a:spcAft>
                        <a:buClr>
                          <a:srgbClr val="8AB833"/>
                        </a:buClr>
                        <a:buFont typeface="Wingdings" panose="05000000000000000000" pitchFamily="2" charset="2"/>
                        <a:buChar char="ü"/>
                      </a:pPr>
                      <a:r>
                        <a:rPr lang="en-US" sz="1600" dirty="0" err="1">
                          <a:effectLst/>
                        </a:rPr>
                        <a:t>Sql</a:t>
                      </a:r>
                      <a:r>
                        <a:rPr lang="en-US" sz="1600" dirty="0">
                          <a:effectLst/>
                        </a:rPr>
                        <a:t> Server 2014</a:t>
                      </a:r>
                      <a:endParaRPr lang="es-MX" sz="1600" dirty="0">
                        <a:effectLst/>
                      </a:endParaRPr>
                    </a:p>
                    <a:p>
                      <a:pPr marL="285750" lvl="0" indent="-285750" algn="l">
                        <a:lnSpc>
                          <a:spcPct val="107000"/>
                        </a:lnSpc>
                        <a:spcAft>
                          <a:spcPts val="0"/>
                        </a:spcAft>
                        <a:buClr>
                          <a:srgbClr val="8AB833"/>
                        </a:buClr>
                        <a:buFont typeface="Wingdings" panose="05000000000000000000" pitchFamily="2" charset="2"/>
                        <a:buChar char="ü"/>
                      </a:pPr>
                      <a:r>
                        <a:rPr lang="en-US" sz="1600" dirty="0" err="1">
                          <a:effectLst/>
                        </a:rPr>
                        <a:t>Xampp</a:t>
                      </a:r>
                      <a:r>
                        <a:rPr lang="en-US" sz="1600" dirty="0">
                          <a:effectLst/>
                        </a:rPr>
                        <a:t> 7.0.5 </a:t>
                      </a:r>
                      <a:endParaRPr lang="es-MX" sz="1600" dirty="0">
                        <a:effectLst/>
                      </a:endParaRPr>
                    </a:p>
                    <a:p>
                      <a:pPr marL="285750" lvl="0" indent="-285750" algn="l">
                        <a:lnSpc>
                          <a:spcPct val="107000"/>
                        </a:lnSpc>
                        <a:spcAft>
                          <a:spcPts val="0"/>
                        </a:spcAft>
                        <a:buClr>
                          <a:srgbClr val="8AB833"/>
                        </a:buClr>
                        <a:buFont typeface="Wingdings" panose="05000000000000000000" pitchFamily="2" charset="2"/>
                        <a:buChar char="ü"/>
                      </a:pPr>
                      <a:r>
                        <a:rPr lang="es-MX" sz="1600" dirty="0">
                          <a:effectLst/>
                        </a:rPr>
                        <a:t>4 laptops con pantalla táctil.</a:t>
                      </a:r>
                    </a:p>
                    <a:p>
                      <a:pPr marL="342900" lvl="0" indent="-342900" algn="l">
                        <a:lnSpc>
                          <a:spcPct val="107000"/>
                        </a:lnSpc>
                        <a:spcAft>
                          <a:spcPts val="0"/>
                        </a:spcAft>
                        <a:buClr>
                          <a:srgbClr val="8AB833"/>
                        </a:buClr>
                        <a:buFont typeface="Symbol" panose="05050102010706020507" pitchFamily="18" charset="2"/>
                        <a:buChar char=""/>
                      </a:pPr>
                      <a:endParaRPr lang="es-MX" sz="1600" dirty="0">
                        <a:effectLst/>
                      </a:endParaRPr>
                    </a:p>
                  </a:txBody>
                  <a:tcPr marL="68580" marR="68580" marT="0" marB="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solidFill>
                      <a:schemeClr val="accent1">
                        <a:lumMod val="20000"/>
                        <a:lumOff val="80000"/>
                      </a:schemeClr>
                    </a:solidFill>
                  </a:tcPr>
                </a:tc>
                <a:tc>
                  <a:txBody>
                    <a:bodyPr/>
                    <a:lstStyle/>
                    <a:p>
                      <a:pPr algn="ctr">
                        <a:lnSpc>
                          <a:spcPct val="107000"/>
                        </a:lnSpc>
                        <a:spcAft>
                          <a:spcPts val="0"/>
                        </a:spcAft>
                      </a:pPr>
                      <a:r>
                        <a:rPr lang="es-MX" sz="1800" b="1" i="0" dirty="0">
                          <a:effectLst/>
                          <a:latin typeface="Calibri" panose="020F0502020204030204" pitchFamily="34" charset="0"/>
                          <a:ea typeface="Malgun Gothic" panose="020B0503020000020004" pitchFamily="34" charset="-127"/>
                          <a:cs typeface="Arial" panose="020B0604020202020204" pitchFamily="34" charset="0"/>
                        </a:rPr>
                        <a:t>$10,000 dólares</a:t>
                      </a:r>
                    </a:p>
                  </a:txBody>
                  <a:tcPr marL="68580" marR="68580" marT="0" marB="0" anchor="ctr">
                    <a:lnL w="12700" cap="flat" cmpd="sng" algn="ctr">
                      <a:solidFill>
                        <a:schemeClr val="accent1">
                          <a:lumMod val="75000"/>
                        </a:schemeClr>
                      </a:solidFill>
                      <a:prstDash val="solid"/>
                      <a:round/>
                      <a:headEnd type="none" w="med" len="med"/>
                      <a:tailEnd type="none" w="med" len="med"/>
                    </a:lnL>
                    <a:solidFill>
                      <a:schemeClr val="accent1">
                        <a:lumMod val="20000"/>
                        <a:lumOff val="80000"/>
                      </a:schemeClr>
                    </a:solidFill>
                  </a:tcPr>
                </a:tc>
                <a:extLst>
                  <a:ext uri="{0D108BD9-81ED-4DB2-BD59-A6C34878D82A}">
                    <a16:rowId xmlns:a16="http://schemas.microsoft.com/office/drawing/2014/main" val="3413400066"/>
                  </a:ext>
                </a:extLst>
              </a:tr>
            </a:tbl>
          </a:graphicData>
        </a:graphic>
      </p:graphicFrame>
      <p:sp>
        <p:nvSpPr>
          <p:cNvPr id="5" name="CuadroTexto 4"/>
          <p:cNvSpPr txBox="1"/>
          <p:nvPr/>
        </p:nvSpPr>
        <p:spPr>
          <a:xfrm>
            <a:off x="2902520" y="0"/>
            <a:ext cx="6345381" cy="769441"/>
          </a:xfrm>
          <a:prstGeom prst="rect">
            <a:avLst/>
          </a:prstGeom>
          <a:noFill/>
        </p:spPr>
        <p:txBody>
          <a:bodyPr wrap="square" rtlCol="0">
            <a:spAutoFit/>
          </a:bodyPr>
          <a:lstStyle/>
          <a:p>
            <a:pPr algn="ctr"/>
            <a:r>
              <a:rPr lang="es-MX" sz="4400" b="1" dirty="0">
                <a:ln w="6600">
                  <a:solidFill>
                    <a:schemeClr val="accent2"/>
                  </a:solidFill>
                  <a:prstDash val="solid"/>
                </a:ln>
                <a:solidFill>
                  <a:srgbClr val="FFFFFF"/>
                </a:solidFill>
                <a:effectLst>
                  <a:outerShdw dist="38100" dir="2700000" algn="tl" rotWithShape="0">
                    <a:schemeClr val="accent2"/>
                  </a:outerShdw>
                </a:effectLst>
              </a:rPr>
              <a:t>Requisitos</a:t>
            </a:r>
          </a:p>
        </p:txBody>
      </p:sp>
    </p:spTree>
    <p:extLst>
      <p:ext uri="{BB962C8B-B14F-4D97-AF65-F5344CB8AC3E}">
        <p14:creationId xmlns:p14="http://schemas.microsoft.com/office/powerpoint/2010/main" val="31795950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123837"/>
            <a:ext cx="3512900" cy="4601183"/>
          </a:xfrm>
        </p:spPr>
        <p:txBody>
          <a:bodyPr/>
          <a:lstStyle/>
          <a:p>
            <a:pPr algn="ctr"/>
            <a:r>
              <a:rPr lang="es-MX" sz="5400" b="1" spc="0" dirty="0">
                <a:ln w="6600">
                  <a:solidFill>
                    <a:schemeClr val="accent2"/>
                  </a:solidFill>
                  <a:prstDash val="solid"/>
                </a:ln>
                <a:effectLst>
                  <a:outerShdw dist="38100" dir="2700000" algn="tl" rotWithShape="0">
                    <a:schemeClr val="accent2"/>
                  </a:outerShdw>
                </a:effectLst>
              </a:rPr>
              <a:t>Estrategia</a:t>
            </a:r>
            <a:r>
              <a:rPr lang="es-MX" b="1" spc="0" dirty="0">
                <a:ln w="22225">
                  <a:solidFill>
                    <a:schemeClr val="accent2"/>
                  </a:solidFill>
                  <a:prstDash val="solid"/>
                </a:ln>
                <a:solidFill>
                  <a:schemeClr val="bg1"/>
                </a:solidFill>
              </a:rPr>
              <a:t> </a:t>
            </a:r>
            <a:endParaRPr lang="es-MX" dirty="0"/>
          </a:p>
        </p:txBody>
      </p:sp>
      <p:sp>
        <p:nvSpPr>
          <p:cNvPr id="4" name="Título 1"/>
          <p:cNvSpPr txBox="1">
            <a:spLocks/>
          </p:cNvSpPr>
          <p:nvPr/>
        </p:nvSpPr>
        <p:spPr>
          <a:xfrm>
            <a:off x="3968018" y="230545"/>
            <a:ext cx="7117700" cy="921000"/>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s-MX" sz="4000" b="1" spc="0" dirty="0">
                <a:ln w="6600">
                  <a:solidFill>
                    <a:schemeClr val="accent2"/>
                  </a:solidFill>
                  <a:prstDash val="solid"/>
                </a:ln>
                <a:solidFill>
                  <a:schemeClr val="bg1"/>
                </a:solidFill>
                <a:effectLst>
                  <a:outerShdw dist="38100" dir="2700000" algn="tl" rotWithShape="0">
                    <a:schemeClr val="accent2"/>
                  </a:outerShdw>
                </a:effectLst>
              </a:rPr>
              <a:t>Aplicación Web: Inventory Master</a:t>
            </a:r>
            <a:r>
              <a:rPr lang="es-MX" b="1" spc="0" dirty="0">
                <a:ln w="22225">
                  <a:solidFill>
                    <a:schemeClr val="accent2"/>
                  </a:solidFill>
                  <a:prstDash val="solid"/>
                </a:ln>
                <a:solidFill>
                  <a:schemeClr val="bg1"/>
                </a:solidFill>
              </a:rPr>
              <a:t> </a:t>
            </a:r>
            <a:endParaRPr lang="es-MX" dirty="0"/>
          </a:p>
        </p:txBody>
      </p:sp>
      <p:sp>
        <p:nvSpPr>
          <p:cNvPr id="5" name="Marcador de contenido 2"/>
          <p:cNvSpPr txBox="1">
            <a:spLocks noGrp="1"/>
          </p:cNvSpPr>
          <p:nvPr>
            <p:ph idx="1"/>
          </p:nvPr>
        </p:nvSpPr>
        <p:spPr>
          <a:xfrm>
            <a:off x="3968750" y="1150938"/>
            <a:ext cx="7572375" cy="4860925"/>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just">
              <a:buFont typeface="Wingdings 2" pitchFamily="18" charset="2"/>
              <a:buNone/>
            </a:pPr>
            <a:r>
              <a:rPr lang="es-MX" sz="2800" dirty="0">
                <a:solidFill>
                  <a:schemeClr val="tx1"/>
                </a:solidFill>
              </a:rPr>
              <a:t>Desarrollar una aplicación web que permita al almacenista registrar:</a:t>
            </a:r>
          </a:p>
          <a:p>
            <a:pPr algn="just"/>
            <a:r>
              <a:rPr lang="es-MX" sz="2800" dirty="0">
                <a:solidFill>
                  <a:schemeClr val="tx1"/>
                </a:solidFill>
              </a:rPr>
              <a:t> Entrada de ingredientes al almacén. </a:t>
            </a:r>
          </a:p>
          <a:p>
            <a:pPr algn="just"/>
            <a:r>
              <a:rPr lang="es-MX" sz="2800" dirty="0">
                <a:solidFill>
                  <a:schemeClr val="tx1"/>
                </a:solidFill>
              </a:rPr>
              <a:t>Transferencia de ingredientes a otro almacén </a:t>
            </a:r>
          </a:p>
          <a:p>
            <a:pPr algn="just"/>
            <a:r>
              <a:rPr lang="es-MX" sz="2800" dirty="0">
                <a:solidFill>
                  <a:schemeClr val="tx1"/>
                </a:solidFill>
              </a:rPr>
              <a:t>Consulta del stock de cada ingrediente en ambos almacenes. </a:t>
            </a:r>
          </a:p>
          <a:p>
            <a:pPr marL="0" indent="0" algn="just">
              <a:buNone/>
            </a:pPr>
            <a:r>
              <a:rPr lang="es-MX" sz="2800" dirty="0">
                <a:solidFill>
                  <a:schemeClr val="tx1"/>
                </a:solidFill>
              </a:rPr>
              <a:t>Trabajando a la par con el sistema de ventas.</a:t>
            </a:r>
          </a:p>
          <a:p>
            <a:pPr marL="0" indent="0" algn="ctr">
              <a:buFont typeface="Wingdings 2" pitchFamily="18" charset="2"/>
              <a:buNone/>
            </a:pPr>
            <a:r>
              <a:rPr lang="es-MX" sz="2800" dirty="0">
                <a:solidFill>
                  <a:schemeClr val="tx1"/>
                </a:solidFill>
              </a:rPr>
              <a:t> </a:t>
            </a:r>
          </a:p>
        </p:txBody>
      </p:sp>
    </p:spTree>
    <p:extLst>
      <p:ext uri="{BB962C8B-B14F-4D97-AF65-F5344CB8AC3E}">
        <p14:creationId xmlns:p14="http://schemas.microsoft.com/office/powerpoint/2010/main" val="1977393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MX" sz="4400" b="1" spc="0" dirty="0">
                <a:ln w="22225">
                  <a:solidFill>
                    <a:schemeClr val="accent2"/>
                  </a:solidFill>
                  <a:prstDash val="solid"/>
                </a:ln>
                <a:solidFill>
                  <a:schemeClr val="bg1"/>
                </a:solidFill>
              </a:rPr>
              <a:t>Definición del proyecto </a:t>
            </a:r>
            <a:endParaRPr lang="es-MX" sz="4400" dirty="0"/>
          </a:p>
        </p:txBody>
      </p:sp>
      <p:sp>
        <p:nvSpPr>
          <p:cNvPr id="3" name="Marcador de contenido 2"/>
          <p:cNvSpPr>
            <a:spLocks noGrp="1"/>
          </p:cNvSpPr>
          <p:nvPr>
            <p:ph idx="1"/>
          </p:nvPr>
        </p:nvSpPr>
        <p:spPr/>
        <p:txBody>
          <a:bodyPr/>
          <a:lstStyle/>
          <a:p>
            <a:pPr marL="0" indent="0" algn="ctr">
              <a:buNone/>
            </a:pPr>
            <a:r>
              <a:rPr lang="es-MX" sz="2800" dirty="0">
                <a:solidFill>
                  <a:schemeClr val="tx1"/>
                </a:solidFill>
              </a:rPr>
              <a:t>Para este proyecto se necesita establecer un control para conocer el stock de los productos en almacén. Se realizara por medio de una aplicación web que permitirá el registro de los movimientos (entradas, salidas, transferencias). Trabajando a la par con la sección de ventas, donde se registraran las ordenes(que restaran el stock del ingrediente). </a:t>
            </a:r>
          </a:p>
          <a:p>
            <a:pPr marL="0" indent="0" algn="ctr">
              <a:buNone/>
            </a:pPr>
            <a:r>
              <a:rPr lang="es-MX" sz="2800" dirty="0">
                <a:solidFill>
                  <a:schemeClr val="tx1"/>
                </a:solidFill>
              </a:rPr>
              <a:t> También podrá mostrar graficas de los ingredientes disponibles en ambos almacenes.</a:t>
            </a:r>
            <a:endParaRPr lang="es-MX" dirty="0"/>
          </a:p>
        </p:txBody>
      </p:sp>
    </p:spTree>
    <p:extLst>
      <p:ext uri="{BB962C8B-B14F-4D97-AF65-F5344CB8AC3E}">
        <p14:creationId xmlns:p14="http://schemas.microsoft.com/office/powerpoint/2010/main" val="1121548559"/>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p:cNvGraphicFramePr>
            <a:graphicFrameLocks noGrp="1"/>
          </p:cNvGraphicFramePr>
          <p:nvPr>
            <p:extLst>
              <p:ext uri="{D42A27DB-BD31-4B8C-83A1-F6EECF244321}">
                <p14:modId xmlns:p14="http://schemas.microsoft.com/office/powerpoint/2010/main" val="2282035578"/>
              </p:ext>
            </p:extLst>
          </p:nvPr>
        </p:nvGraphicFramePr>
        <p:xfrm>
          <a:off x="310220" y="1027044"/>
          <a:ext cx="11629988" cy="5419642"/>
        </p:xfrm>
        <a:graphic>
          <a:graphicData uri="http://schemas.openxmlformats.org/drawingml/2006/table">
            <a:tbl>
              <a:tblPr firstRow="1" bandRow="1">
                <a:tableStyleId>{5C22544A-7EE6-4342-B048-85BDC9FD1C3A}</a:tableStyleId>
              </a:tblPr>
              <a:tblGrid>
                <a:gridCol w="1319797">
                  <a:extLst>
                    <a:ext uri="{9D8B030D-6E8A-4147-A177-3AD203B41FA5}">
                      <a16:colId xmlns:a16="http://schemas.microsoft.com/office/drawing/2014/main" val="20000"/>
                    </a:ext>
                  </a:extLst>
                </a:gridCol>
                <a:gridCol w="2862470">
                  <a:extLst>
                    <a:ext uri="{9D8B030D-6E8A-4147-A177-3AD203B41FA5}">
                      <a16:colId xmlns:a16="http://schemas.microsoft.com/office/drawing/2014/main" val="20001"/>
                    </a:ext>
                  </a:extLst>
                </a:gridCol>
                <a:gridCol w="5446643">
                  <a:extLst>
                    <a:ext uri="{9D8B030D-6E8A-4147-A177-3AD203B41FA5}">
                      <a16:colId xmlns:a16="http://schemas.microsoft.com/office/drawing/2014/main" val="20002"/>
                    </a:ext>
                  </a:extLst>
                </a:gridCol>
                <a:gridCol w="821635">
                  <a:extLst>
                    <a:ext uri="{9D8B030D-6E8A-4147-A177-3AD203B41FA5}">
                      <a16:colId xmlns:a16="http://schemas.microsoft.com/office/drawing/2014/main" val="20003"/>
                    </a:ext>
                  </a:extLst>
                </a:gridCol>
                <a:gridCol w="1179443">
                  <a:extLst>
                    <a:ext uri="{9D8B030D-6E8A-4147-A177-3AD203B41FA5}">
                      <a16:colId xmlns:a16="http://schemas.microsoft.com/office/drawing/2014/main" val="1516999269"/>
                    </a:ext>
                  </a:extLst>
                </a:gridCol>
              </a:tblGrid>
              <a:tr h="374072">
                <a:tc>
                  <a:txBody>
                    <a:bodyPr/>
                    <a:lstStyle/>
                    <a:p>
                      <a:pPr algn="ctr"/>
                      <a:endParaRPr lang="es-MX" sz="400" dirty="0"/>
                    </a:p>
                    <a:p>
                      <a:pPr algn="ctr"/>
                      <a:r>
                        <a:rPr lang="es-MX" sz="1600" dirty="0"/>
                        <a:t>Puesto</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endParaRPr lang="es-MX" sz="400" dirty="0"/>
                    </a:p>
                    <a:p>
                      <a:pPr algn="ctr"/>
                      <a:r>
                        <a:rPr lang="es-MX" sz="1600" dirty="0"/>
                        <a:t>Actividades</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endParaRPr lang="es-MX" sz="400" dirty="0"/>
                    </a:p>
                    <a:p>
                      <a:pPr algn="ctr"/>
                      <a:r>
                        <a:rPr lang="es-MX" sz="1600" dirty="0"/>
                        <a:t>Perfil</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endParaRPr lang="es-MX" sz="400" dirty="0"/>
                    </a:p>
                    <a:p>
                      <a:pPr algn="ctr"/>
                      <a:r>
                        <a:rPr lang="es-MX" sz="1100" dirty="0"/>
                        <a:t>Cantidad</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s-MX" sz="1600" dirty="0"/>
                        <a:t>Costo</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24667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MX" sz="1600" b="1" kern="1200" cap="none" spc="0" dirty="0">
                        <a:ln w="0"/>
                        <a:solidFill>
                          <a:schemeClr val="tx1"/>
                        </a:solidFill>
                        <a:effectLst>
                          <a:outerShdw blurRad="38100" dist="19050" dir="2700000" algn="tl" rotWithShape="0">
                            <a:schemeClr val="dk1">
                              <a:alpha val="40000"/>
                            </a:schemeClr>
                          </a:outerShdw>
                        </a:effectLst>
                        <a:latin typeface="+mn-lt"/>
                        <a:ea typeface="+mn-ea"/>
                        <a:cs typeface="+mn-cs"/>
                      </a:endParaRPr>
                    </a:p>
                    <a:p>
                      <a:pPr lvl="0" algn="ctr" rtl="0"/>
                      <a:r>
                        <a:rPr lang="es-MX" sz="1600" b="1" kern="1200" cap="none" spc="0" dirty="0">
                          <a:ln w="0"/>
                          <a:solidFill>
                            <a:schemeClr val="tx1"/>
                          </a:solidFill>
                          <a:effectLst>
                            <a:outerShdw blurRad="38100" dist="19050" dir="2700000" algn="tl" rotWithShape="0">
                              <a:schemeClr val="dk1">
                                <a:alpha val="40000"/>
                              </a:schemeClr>
                            </a:outerShdw>
                          </a:effectLst>
                          <a:latin typeface="+mn-lt"/>
                          <a:ea typeface="+mn-ea"/>
                          <a:cs typeface="+mn-cs"/>
                        </a:rPr>
                        <a:t>Analista </a:t>
                      </a:r>
                    </a:p>
                    <a:p>
                      <a:endParaRPr lang="es-MX" sz="1600" b="1" cap="none" spc="0" dirty="0">
                        <a:ln w="0"/>
                        <a:solidFill>
                          <a:schemeClr val="tx1"/>
                        </a:solidFill>
                        <a:effectLst>
                          <a:outerShdw blurRad="38100" dist="19050" dir="2700000" algn="tl" rotWithShape="0">
                            <a:schemeClr val="dk1">
                              <a:alpha val="40000"/>
                            </a:schemeClr>
                          </a:outerShdw>
                        </a:effectLst>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EFF6E8"/>
                    </a:solidFill>
                  </a:tcPr>
                </a:tc>
                <a:tc>
                  <a:txBody>
                    <a:bodyPr/>
                    <a:lstStyle/>
                    <a:p>
                      <a:pPr marL="285750" lvl="0" indent="-285750" rtl="0">
                        <a:buClr>
                          <a:schemeClr val="accent3"/>
                        </a:buClr>
                        <a:buFont typeface="Symbol" panose="05050102010706020507" pitchFamily="18" charset="2"/>
                        <a:buChar char="Ã"/>
                      </a:pPr>
                      <a:endParaRPr lang="es-MX" sz="1600" kern="1200" dirty="0">
                        <a:solidFill>
                          <a:schemeClr val="dk1"/>
                        </a:solidFill>
                        <a:effectLst/>
                        <a:latin typeface="+mn-lt"/>
                        <a:ea typeface="+mn-ea"/>
                        <a:cs typeface="+mn-cs"/>
                      </a:endParaRPr>
                    </a:p>
                    <a:p>
                      <a:pPr marL="285750" lvl="0" indent="-285750" rtl="0">
                        <a:buClr>
                          <a:schemeClr val="accent3"/>
                        </a:buClr>
                        <a:buFont typeface="Symbol" panose="05050102010706020507" pitchFamily="18" charset="2"/>
                        <a:buChar char="Ã"/>
                      </a:pPr>
                      <a:r>
                        <a:rPr lang="es-MX" sz="1600" kern="1200" dirty="0">
                          <a:solidFill>
                            <a:schemeClr val="dk1"/>
                          </a:solidFill>
                          <a:effectLst/>
                          <a:latin typeface="+mn-lt"/>
                          <a:ea typeface="+mn-ea"/>
                          <a:cs typeface="+mn-cs"/>
                        </a:rPr>
                        <a:t>Realizar el análisis total del proyecto</a:t>
                      </a:r>
                      <a:endParaRPr lang="es-MX" sz="1400" kern="1200" dirty="0">
                        <a:solidFill>
                          <a:schemeClr val="dk1"/>
                        </a:solidFill>
                        <a:effectLst/>
                        <a:latin typeface="+mn-lt"/>
                        <a:ea typeface="+mn-ea"/>
                        <a:cs typeface="+mn-cs"/>
                      </a:endParaRPr>
                    </a:p>
                    <a:p>
                      <a:pPr marL="285750" lvl="0" indent="-285750">
                        <a:buClr>
                          <a:schemeClr val="accent3"/>
                        </a:buClr>
                        <a:buFont typeface="Symbol" panose="05050102010706020507" pitchFamily="18" charset="2"/>
                        <a:buChar char="Ã"/>
                      </a:pPr>
                      <a:r>
                        <a:rPr lang="es-MX" sz="1600" kern="1200" dirty="0">
                          <a:solidFill>
                            <a:schemeClr val="dk1"/>
                          </a:solidFill>
                          <a:effectLst/>
                          <a:latin typeface="+mn-lt"/>
                          <a:ea typeface="+mn-ea"/>
                          <a:cs typeface="+mn-cs"/>
                        </a:rPr>
                        <a:t>Diseñar el modelo entidad-relación.</a:t>
                      </a:r>
                      <a:endParaRPr lang="es-MX" sz="1400" kern="1200" dirty="0">
                        <a:solidFill>
                          <a:schemeClr val="dk1"/>
                        </a:solidFill>
                        <a:effectLst/>
                        <a:latin typeface="+mn-lt"/>
                        <a:ea typeface="+mn-ea"/>
                        <a:cs typeface="+mn-cs"/>
                      </a:endParaRPr>
                    </a:p>
                    <a:p>
                      <a:pPr marL="285750" lvl="0" indent="-285750">
                        <a:buClr>
                          <a:schemeClr val="accent3"/>
                        </a:buClr>
                        <a:buFont typeface="Symbol" panose="05050102010706020507" pitchFamily="18" charset="2"/>
                        <a:buChar char="Ã"/>
                      </a:pPr>
                      <a:r>
                        <a:rPr lang="es-MX" sz="1600" kern="1200" dirty="0">
                          <a:solidFill>
                            <a:schemeClr val="dk1"/>
                          </a:solidFill>
                          <a:effectLst/>
                          <a:latin typeface="+mn-lt"/>
                          <a:ea typeface="+mn-ea"/>
                          <a:cs typeface="+mn-cs"/>
                        </a:rPr>
                        <a:t>Diseñar el diagrama de clases.</a:t>
                      </a:r>
                      <a:endParaRPr lang="es-MX" sz="1400" kern="1200" dirty="0">
                        <a:solidFill>
                          <a:schemeClr val="dk1"/>
                        </a:solidFill>
                        <a:effectLst/>
                        <a:latin typeface="+mn-lt"/>
                        <a:ea typeface="+mn-ea"/>
                        <a:cs typeface="+mn-cs"/>
                      </a:endParaRPr>
                    </a:p>
                    <a:p>
                      <a:pPr marL="285750" lvl="0" indent="-285750">
                        <a:buClr>
                          <a:schemeClr val="accent3"/>
                        </a:buClr>
                        <a:buFont typeface="Symbol" panose="05050102010706020507" pitchFamily="18" charset="2"/>
                        <a:buChar char="Ã"/>
                      </a:pPr>
                      <a:r>
                        <a:rPr lang="es-MX" sz="1600" kern="1200" dirty="0">
                          <a:solidFill>
                            <a:schemeClr val="dk1"/>
                          </a:solidFill>
                          <a:effectLst/>
                          <a:latin typeface="+mn-lt"/>
                          <a:ea typeface="+mn-ea"/>
                          <a:cs typeface="+mn-cs"/>
                        </a:rPr>
                        <a:t>Proponer restricciones para la BD. </a:t>
                      </a:r>
                    </a:p>
                    <a:p>
                      <a:pPr marL="285750" lvl="0" indent="-285750">
                        <a:buClr>
                          <a:schemeClr val="accent3"/>
                        </a:buClr>
                        <a:buFont typeface="Symbol" panose="05050102010706020507" pitchFamily="18" charset="2"/>
                        <a:buChar char="Ã"/>
                      </a:pPr>
                      <a:r>
                        <a:rPr lang="es-MX" sz="1600" kern="1200" dirty="0">
                          <a:solidFill>
                            <a:schemeClr val="dk1"/>
                          </a:solidFill>
                          <a:effectLst/>
                          <a:latin typeface="+mn-lt"/>
                          <a:ea typeface="+mn-ea"/>
                          <a:cs typeface="+mn-cs"/>
                        </a:rPr>
                        <a:t>Ingeniería del software</a:t>
                      </a:r>
                      <a:endParaRPr lang="es-MX" sz="1600"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EFF6E8"/>
                    </a:solidFill>
                  </a:tcPr>
                </a:tc>
                <a:tc>
                  <a:txBody>
                    <a:bodyPr/>
                    <a:lstStyle/>
                    <a:p>
                      <a:pPr marL="285750" lvl="0" indent="-285750" rtl="0">
                        <a:buClr>
                          <a:schemeClr val="accent4"/>
                        </a:buClr>
                        <a:buFont typeface="Symbol" panose="05050102010706020507" pitchFamily="18" charset="2"/>
                        <a:buChar char="Ã"/>
                      </a:pPr>
                      <a:r>
                        <a:rPr lang="es-MX" sz="1800" b="1" kern="1200" dirty="0">
                          <a:solidFill>
                            <a:schemeClr val="dk1"/>
                          </a:solidFill>
                          <a:effectLst/>
                          <a:latin typeface="+mn-lt"/>
                          <a:ea typeface="+mn-ea"/>
                          <a:cs typeface="+mn-cs"/>
                        </a:rPr>
                        <a:t>Escolaridad: </a:t>
                      </a:r>
                      <a:r>
                        <a:rPr lang="es-MX" sz="1800" kern="1200" dirty="0">
                          <a:solidFill>
                            <a:schemeClr val="dk1"/>
                          </a:solidFill>
                          <a:effectLst/>
                          <a:latin typeface="+mn-lt"/>
                          <a:ea typeface="+mn-ea"/>
                          <a:cs typeface="+mn-cs"/>
                        </a:rPr>
                        <a:t>Ing. en sistemas computacionales.</a:t>
                      </a:r>
                    </a:p>
                    <a:p>
                      <a:pPr marL="285750" lvl="0" indent="-285750">
                        <a:buClr>
                          <a:schemeClr val="accent4"/>
                        </a:buClr>
                        <a:buFont typeface="Symbol" panose="05050102010706020507" pitchFamily="18" charset="2"/>
                        <a:buChar char="Ã"/>
                      </a:pPr>
                      <a:r>
                        <a:rPr lang="es-MX" sz="1800" b="1" kern="1200" dirty="0">
                          <a:solidFill>
                            <a:schemeClr val="dk1"/>
                          </a:solidFill>
                          <a:effectLst/>
                          <a:latin typeface="+mn-lt"/>
                          <a:ea typeface="+mn-ea"/>
                          <a:cs typeface="+mn-cs"/>
                        </a:rPr>
                        <a:t>Estudios: </a:t>
                      </a:r>
                      <a:r>
                        <a:rPr lang="es-MX" sz="1800" kern="1200" dirty="0">
                          <a:solidFill>
                            <a:schemeClr val="dk1"/>
                          </a:solidFill>
                          <a:effectLst/>
                          <a:latin typeface="+mn-lt"/>
                          <a:ea typeface="+mn-ea"/>
                          <a:cs typeface="+mn-cs"/>
                        </a:rPr>
                        <a:t>Universidad terminada.</a:t>
                      </a:r>
                    </a:p>
                    <a:p>
                      <a:pPr marL="285750" lvl="0" indent="-285750">
                        <a:buClr>
                          <a:schemeClr val="accent4"/>
                        </a:buClr>
                        <a:buFont typeface="Symbol" panose="05050102010706020507" pitchFamily="18" charset="2"/>
                        <a:buChar char="Ã"/>
                      </a:pPr>
                      <a:r>
                        <a:rPr lang="es-MX" sz="1800" b="1" kern="1200" dirty="0">
                          <a:solidFill>
                            <a:schemeClr val="dk1"/>
                          </a:solidFill>
                          <a:effectLst/>
                          <a:latin typeface="+mn-lt"/>
                          <a:ea typeface="+mn-ea"/>
                          <a:cs typeface="+mn-cs"/>
                        </a:rPr>
                        <a:t>Conocimientos específicos: </a:t>
                      </a:r>
                      <a:r>
                        <a:rPr lang="es-MX" sz="1800" kern="1200" dirty="0">
                          <a:solidFill>
                            <a:schemeClr val="dk1"/>
                          </a:solidFill>
                          <a:effectLst/>
                          <a:latin typeface="+mn-lt"/>
                          <a:ea typeface="+mn-ea"/>
                          <a:cs typeface="+mn-cs"/>
                        </a:rPr>
                        <a:t>Certificación de Java.</a:t>
                      </a:r>
                    </a:p>
                    <a:p>
                      <a:pPr marL="285750" lvl="0" indent="-285750">
                        <a:buClr>
                          <a:schemeClr val="accent4"/>
                        </a:buClr>
                        <a:buFont typeface="Symbol" panose="05050102010706020507" pitchFamily="18" charset="2"/>
                        <a:buChar char="Ã"/>
                      </a:pPr>
                      <a:r>
                        <a:rPr lang="es-MX" sz="1800" b="1" kern="1200" dirty="0">
                          <a:solidFill>
                            <a:schemeClr val="dk1"/>
                          </a:solidFill>
                          <a:effectLst/>
                          <a:latin typeface="+mn-lt"/>
                          <a:ea typeface="+mn-ea"/>
                          <a:cs typeface="+mn-cs"/>
                        </a:rPr>
                        <a:t>Habilidades y destrezas: </a:t>
                      </a:r>
                      <a:r>
                        <a:rPr lang="es-MX" sz="1800" kern="1200" dirty="0">
                          <a:solidFill>
                            <a:schemeClr val="dk1"/>
                          </a:solidFill>
                          <a:effectLst/>
                          <a:latin typeface="+mn-lt"/>
                          <a:ea typeface="+mn-ea"/>
                          <a:cs typeface="+mn-cs"/>
                        </a:rPr>
                        <a:t>Pensar con rapidez y eficacia.</a:t>
                      </a:r>
                    </a:p>
                    <a:p>
                      <a:pPr marL="285750" lvl="0" indent="-285750">
                        <a:buClr>
                          <a:schemeClr val="accent4"/>
                        </a:buClr>
                        <a:buFont typeface="Symbol" panose="05050102010706020507" pitchFamily="18" charset="2"/>
                        <a:buChar char="Ã"/>
                      </a:pPr>
                      <a:r>
                        <a:rPr lang="es-MX" sz="1800" b="1" kern="1200" dirty="0">
                          <a:solidFill>
                            <a:schemeClr val="dk1"/>
                          </a:solidFill>
                          <a:effectLst/>
                          <a:latin typeface="+mn-lt"/>
                          <a:ea typeface="+mn-ea"/>
                          <a:cs typeface="+mn-cs"/>
                        </a:rPr>
                        <a:t>Aptitudes: </a:t>
                      </a:r>
                      <a:r>
                        <a:rPr lang="es-MX" sz="1800" kern="1200" dirty="0">
                          <a:solidFill>
                            <a:schemeClr val="dk1"/>
                          </a:solidFill>
                          <a:effectLst/>
                          <a:latin typeface="+mn-lt"/>
                          <a:ea typeface="+mn-ea"/>
                          <a:cs typeface="+mn-cs"/>
                        </a:rPr>
                        <a:t>Ser optimista.</a:t>
                      </a:r>
                    </a:p>
                    <a:p>
                      <a:pPr marL="285750" lvl="0" indent="-285750">
                        <a:buClr>
                          <a:schemeClr val="accent4"/>
                        </a:buClr>
                        <a:buFont typeface="Symbol" panose="05050102010706020507" pitchFamily="18" charset="2"/>
                        <a:buChar char="Ã"/>
                      </a:pPr>
                      <a:r>
                        <a:rPr lang="es-MX" sz="1800" b="1" kern="1200" dirty="0">
                          <a:solidFill>
                            <a:schemeClr val="dk1"/>
                          </a:solidFill>
                          <a:effectLst/>
                          <a:latin typeface="+mn-lt"/>
                          <a:ea typeface="+mn-ea"/>
                          <a:cs typeface="+mn-cs"/>
                        </a:rPr>
                        <a:t>Experiencia: </a:t>
                      </a:r>
                      <a:r>
                        <a:rPr lang="es-MX" sz="1800" kern="1200" dirty="0">
                          <a:solidFill>
                            <a:schemeClr val="dk1"/>
                          </a:solidFill>
                          <a:effectLst/>
                          <a:latin typeface="+mn-lt"/>
                          <a:ea typeface="+mn-ea"/>
                          <a:cs typeface="+mn-cs"/>
                        </a:rPr>
                        <a:t>Haber participado en un proyecto en equipo.</a:t>
                      </a:r>
                    </a:p>
                    <a:p>
                      <a:endParaRPr lang="es-MX" sz="1600"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EFF6E8"/>
                    </a:solidFill>
                  </a:tcPr>
                </a:tc>
                <a:tc>
                  <a:txBody>
                    <a:bodyPr/>
                    <a:lstStyle/>
                    <a:p>
                      <a:endParaRPr lang="es-MX" sz="1600" dirty="0"/>
                    </a:p>
                    <a:p>
                      <a:endParaRPr lang="es-MX" sz="1600" dirty="0"/>
                    </a:p>
                    <a:p>
                      <a:pPr algn="ctr"/>
                      <a:endParaRPr lang="es-MX" sz="2000" dirty="0"/>
                    </a:p>
                    <a:p>
                      <a:pPr algn="ctr"/>
                      <a:r>
                        <a:rPr lang="es-MX" sz="2000" dirty="0"/>
                        <a:t>1</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EFF6E8"/>
                    </a:solidFill>
                  </a:tcPr>
                </a:tc>
                <a:tc>
                  <a:txBody>
                    <a:bodyPr/>
                    <a:lstStyle/>
                    <a:p>
                      <a:pPr algn="ctr"/>
                      <a:r>
                        <a:rPr lang="es-MX" sz="2000" dirty="0"/>
                        <a:t>$12000</a:t>
                      </a: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EFF6E8"/>
                    </a:solidFill>
                  </a:tcPr>
                </a:tc>
                <a:extLst>
                  <a:ext uri="{0D108BD9-81ED-4DB2-BD59-A6C34878D82A}">
                    <a16:rowId xmlns:a16="http://schemas.microsoft.com/office/drawing/2014/main" val="10001"/>
                  </a:ext>
                </a:extLst>
              </a:tr>
              <a:tr h="24935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MX" sz="1400" b="1" kern="1200" cap="none" spc="0" dirty="0">
                        <a:ln w="0"/>
                        <a:solidFill>
                          <a:schemeClr val="tx1"/>
                        </a:solidFill>
                        <a:effectLst>
                          <a:outerShdw blurRad="38100" dist="19050" dir="2700000" algn="tl" rotWithShape="0">
                            <a:schemeClr val="dk1">
                              <a:alpha val="40000"/>
                            </a:schemeClr>
                          </a:outerShdw>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b="1" kern="1200" cap="none" spc="0" dirty="0">
                          <a:ln w="0"/>
                          <a:solidFill>
                            <a:schemeClr val="tx1"/>
                          </a:solidFill>
                          <a:effectLst>
                            <a:outerShdw blurRad="38100" dist="19050" dir="2700000" algn="tl" rotWithShape="0">
                              <a:schemeClr val="dk1">
                                <a:alpha val="40000"/>
                              </a:schemeClr>
                            </a:outerShdw>
                          </a:effectLst>
                          <a:latin typeface="+mn-lt"/>
                          <a:ea typeface="+mn-ea"/>
                          <a:cs typeface="+mn-cs"/>
                        </a:rPr>
                        <a:t>Administrador de Base de Datos</a:t>
                      </a: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285750" lvl="0" indent="-285750" rtl="0">
                        <a:buClr>
                          <a:schemeClr val="accent4"/>
                        </a:buClr>
                        <a:buFont typeface="Symbol" panose="05050102010706020507" pitchFamily="18" charset="2"/>
                        <a:buChar char="Ã"/>
                      </a:pPr>
                      <a:endParaRPr lang="es-MX" sz="1600" kern="1200" dirty="0">
                        <a:solidFill>
                          <a:schemeClr val="dk1"/>
                        </a:solidFill>
                        <a:effectLst/>
                        <a:latin typeface="+mn-lt"/>
                        <a:ea typeface="+mn-ea"/>
                        <a:cs typeface="+mn-cs"/>
                      </a:endParaRPr>
                    </a:p>
                    <a:p>
                      <a:pPr marL="285750" lvl="0" indent="-285750" rtl="0">
                        <a:buClr>
                          <a:schemeClr val="accent4"/>
                        </a:buClr>
                        <a:buFont typeface="Symbol" panose="05050102010706020507" pitchFamily="18" charset="2"/>
                        <a:buChar char="Ã"/>
                      </a:pPr>
                      <a:r>
                        <a:rPr lang="es-MX" sz="1600" kern="1200" dirty="0">
                          <a:solidFill>
                            <a:schemeClr val="dk1"/>
                          </a:solidFill>
                          <a:effectLst/>
                          <a:latin typeface="+mn-lt"/>
                          <a:ea typeface="+mn-ea"/>
                          <a:cs typeface="+mn-cs"/>
                        </a:rPr>
                        <a:t>Convertir en diagrama Entidad Relación a modelo relacional.</a:t>
                      </a:r>
                      <a:endParaRPr lang="es-MX" sz="1400" kern="1200" dirty="0">
                        <a:solidFill>
                          <a:schemeClr val="dk1"/>
                        </a:solidFill>
                        <a:effectLst/>
                        <a:latin typeface="+mn-lt"/>
                        <a:ea typeface="+mn-ea"/>
                        <a:cs typeface="+mn-cs"/>
                      </a:endParaRPr>
                    </a:p>
                    <a:p>
                      <a:pPr marL="285750" lvl="0" indent="-285750">
                        <a:buClr>
                          <a:schemeClr val="accent4"/>
                        </a:buClr>
                        <a:buFont typeface="Symbol" panose="05050102010706020507" pitchFamily="18" charset="2"/>
                        <a:buChar char="Ã"/>
                      </a:pPr>
                      <a:r>
                        <a:rPr lang="es-MX" sz="1600" kern="1200" dirty="0">
                          <a:solidFill>
                            <a:schemeClr val="dk1"/>
                          </a:solidFill>
                          <a:effectLst/>
                          <a:latin typeface="+mn-lt"/>
                          <a:ea typeface="+mn-ea"/>
                          <a:cs typeface="+mn-cs"/>
                        </a:rPr>
                        <a:t>Aplicar las restricciones impuestas por el Analista.</a:t>
                      </a:r>
                    </a:p>
                    <a:p>
                      <a:pPr marL="285750" lvl="0" indent="-285750">
                        <a:buClr>
                          <a:schemeClr val="accent4"/>
                        </a:buClr>
                        <a:buFont typeface="Symbol" panose="05050102010706020507" pitchFamily="18" charset="2"/>
                        <a:buChar char="Ã"/>
                      </a:pPr>
                      <a:r>
                        <a:rPr lang="es-MX" sz="1600" kern="1200" dirty="0">
                          <a:solidFill>
                            <a:schemeClr val="dk1"/>
                          </a:solidFill>
                          <a:effectLst/>
                          <a:latin typeface="+mn-lt"/>
                          <a:ea typeface="+mn-ea"/>
                          <a:cs typeface="+mn-cs"/>
                        </a:rPr>
                        <a:t>Realizar el DDL y DML</a:t>
                      </a:r>
                      <a:endParaRPr lang="es-MX" sz="1400" kern="1200" dirty="0">
                        <a:solidFill>
                          <a:schemeClr val="dk1"/>
                        </a:solidFill>
                        <a:effectLst/>
                        <a:latin typeface="+mn-lt"/>
                        <a:ea typeface="+mn-ea"/>
                        <a:cs typeface="+mn-cs"/>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285750" lvl="0" indent="-285750" rtl="0">
                        <a:buClr>
                          <a:schemeClr val="accent4"/>
                        </a:buClr>
                        <a:buFont typeface="Symbol" panose="05050102010706020507" pitchFamily="18" charset="2"/>
                        <a:buChar char="Ã"/>
                      </a:pPr>
                      <a:r>
                        <a:rPr lang="es-MX" sz="1600" b="1" kern="1200" dirty="0">
                          <a:solidFill>
                            <a:schemeClr val="dk1"/>
                          </a:solidFill>
                          <a:effectLst/>
                          <a:latin typeface="+mn-lt"/>
                          <a:ea typeface="+mn-ea"/>
                          <a:cs typeface="+mn-cs"/>
                        </a:rPr>
                        <a:t>Escolaridad: </a:t>
                      </a:r>
                      <a:r>
                        <a:rPr lang="es-MX" sz="1600" kern="1200" dirty="0">
                          <a:solidFill>
                            <a:schemeClr val="dk1"/>
                          </a:solidFill>
                          <a:effectLst/>
                          <a:latin typeface="+mn-lt"/>
                          <a:ea typeface="+mn-ea"/>
                          <a:cs typeface="+mn-cs"/>
                        </a:rPr>
                        <a:t>TSU en tecnologías de la información y comunicación. </a:t>
                      </a:r>
                    </a:p>
                    <a:p>
                      <a:pPr marL="285750" lvl="0" indent="-285750">
                        <a:buClr>
                          <a:schemeClr val="accent4"/>
                        </a:buClr>
                        <a:buFont typeface="Symbol" panose="05050102010706020507" pitchFamily="18" charset="2"/>
                        <a:buChar char="Ã"/>
                      </a:pPr>
                      <a:r>
                        <a:rPr lang="es-MX" sz="1600" b="1" kern="1200" dirty="0">
                          <a:solidFill>
                            <a:schemeClr val="dk1"/>
                          </a:solidFill>
                          <a:effectLst/>
                          <a:latin typeface="+mn-lt"/>
                          <a:ea typeface="+mn-ea"/>
                          <a:cs typeface="+mn-cs"/>
                        </a:rPr>
                        <a:t>Estudios: </a:t>
                      </a:r>
                      <a:r>
                        <a:rPr lang="es-MX" sz="1600" kern="1200" dirty="0">
                          <a:solidFill>
                            <a:schemeClr val="dk1"/>
                          </a:solidFill>
                          <a:effectLst/>
                          <a:latin typeface="+mn-lt"/>
                          <a:ea typeface="+mn-ea"/>
                          <a:cs typeface="+mn-cs"/>
                        </a:rPr>
                        <a:t>Universidad Terminada.</a:t>
                      </a:r>
                    </a:p>
                    <a:p>
                      <a:pPr marL="285750" lvl="0" indent="-285750">
                        <a:buClr>
                          <a:schemeClr val="accent4"/>
                        </a:buClr>
                        <a:buFont typeface="Symbol" panose="05050102010706020507" pitchFamily="18" charset="2"/>
                        <a:buChar char="Ã"/>
                      </a:pPr>
                      <a:r>
                        <a:rPr lang="es-MX" sz="1600" b="1" kern="1200" dirty="0">
                          <a:solidFill>
                            <a:schemeClr val="dk1"/>
                          </a:solidFill>
                          <a:effectLst/>
                          <a:latin typeface="+mn-lt"/>
                          <a:ea typeface="+mn-ea"/>
                          <a:cs typeface="+mn-cs"/>
                        </a:rPr>
                        <a:t>Conocimientos específicos: </a:t>
                      </a:r>
                      <a:r>
                        <a:rPr lang="es-MX" sz="1600" kern="1200" dirty="0">
                          <a:solidFill>
                            <a:schemeClr val="dk1"/>
                          </a:solidFill>
                          <a:effectLst/>
                          <a:latin typeface="+mn-lt"/>
                          <a:ea typeface="+mn-ea"/>
                          <a:cs typeface="+mn-cs"/>
                        </a:rPr>
                        <a:t>Utilización manejador de SQL Server </a:t>
                      </a:r>
                    </a:p>
                    <a:p>
                      <a:pPr marL="285750" lvl="0" indent="-285750">
                        <a:buClr>
                          <a:schemeClr val="accent4"/>
                        </a:buClr>
                        <a:buFont typeface="Symbol" panose="05050102010706020507" pitchFamily="18" charset="2"/>
                        <a:buChar char="Ã"/>
                      </a:pPr>
                      <a:r>
                        <a:rPr lang="es-MX" sz="1600" b="1" kern="1200" dirty="0">
                          <a:solidFill>
                            <a:schemeClr val="dk1"/>
                          </a:solidFill>
                          <a:effectLst/>
                          <a:latin typeface="+mn-lt"/>
                          <a:ea typeface="+mn-ea"/>
                          <a:cs typeface="+mn-cs"/>
                        </a:rPr>
                        <a:t>Habilidades y destrezas: </a:t>
                      </a:r>
                      <a:r>
                        <a:rPr lang="es-MX" sz="1600" kern="1200" dirty="0">
                          <a:solidFill>
                            <a:schemeClr val="dk1"/>
                          </a:solidFill>
                          <a:effectLst/>
                          <a:latin typeface="+mn-lt"/>
                          <a:ea typeface="+mn-ea"/>
                          <a:cs typeface="+mn-cs"/>
                        </a:rPr>
                        <a:t>Mecanografía desarrollada.</a:t>
                      </a:r>
                    </a:p>
                    <a:p>
                      <a:pPr marL="285750" lvl="0" indent="-285750">
                        <a:buClr>
                          <a:schemeClr val="accent4"/>
                        </a:buClr>
                        <a:buFont typeface="Symbol" panose="05050102010706020507" pitchFamily="18" charset="2"/>
                        <a:buChar char="Ã"/>
                      </a:pPr>
                      <a:r>
                        <a:rPr lang="es-MX" sz="1600" b="1" kern="1200" dirty="0">
                          <a:solidFill>
                            <a:schemeClr val="dk1"/>
                          </a:solidFill>
                          <a:effectLst/>
                          <a:latin typeface="+mn-lt"/>
                          <a:ea typeface="+mn-ea"/>
                          <a:cs typeface="+mn-cs"/>
                        </a:rPr>
                        <a:t>Aptitudes: </a:t>
                      </a:r>
                      <a:r>
                        <a:rPr lang="es-MX" sz="1600" kern="1200" dirty="0">
                          <a:solidFill>
                            <a:schemeClr val="dk1"/>
                          </a:solidFill>
                          <a:effectLst/>
                          <a:latin typeface="+mn-lt"/>
                          <a:ea typeface="+mn-ea"/>
                          <a:cs typeface="+mn-cs"/>
                        </a:rPr>
                        <a:t>Ser optimista.</a:t>
                      </a:r>
                    </a:p>
                    <a:p>
                      <a:pPr marL="285750" lvl="0" indent="-285750">
                        <a:buClr>
                          <a:schemeClr val="accent4"/>
                        </a:buClr>
                        <a:buFont typeface="Symbol" panose="05050102010706020507" pitchFamily="18" charset="2"/>
                        <a:buChar char="Ã"/>
                      </a:pPr>
                      <a:r>
                        <a:rPr lang="es-MX" sz="1600" b="1" kern="1200" dirty="0">
                          <a:solidFill>
                            <a:schemeClr val="dk1"/>
                          </a:solidFill>
                          <a:effectLst/>
                          <a:latin typeface="+mn-lt"/>
                          <a:ea typeface="+mn-ea"/>
                          <a:cs typeface="+mn-cs"/>
                        </a:rPr>
                        <a:t>Experiencia: </a:t>
                      </a:r>
                      <a:r>
                        <a:rPr lang="es-MX" sz="1600" kern="1200" dirty="0">
                          <a:solidFill>
                            <a:schemeClr val="dk1"/>
                          </a:solidFill>
                          <a:effectLst/>
                          <a:latin typeface="+mn-lt"/>
                          <a:ea typeface="+mn-ea"/>
                          <a:cs typeface="+mn-cs"/>
                        </a:rPr>
                        <a:t>Haber trabajado en un proyecto por equipo. Tener algún pasatiempo que se considere raro socialmente.</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s-MX" sz="1600" dirty="0"/>
                        <a:t> </a:t>
                      </a:r>
                    </a:p>
                    <a:p>
                      <a:pPr algn="ctr"/>
                      <a:endParaRPr lang="es-MX" sz="1600" dirty="0"/>
                    </a:p>
                    <a:p>
                      <a:pPr algn="ctr"/>
                      <a:r>
                        <a:rPr lang="es-MX" sz="2000" dirty="0"/>
                        <a:t>1</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s-MX" sz="2000" dirty="0"/>
                        <a:t>$9500</a:t>
                      </a: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 name="CuadroTexto 3"/>
          <p:cNvSpPr txBox="1"/>
          <p:nvPr/>
        </p:nvSpPr>
        <p:spPr>
          <a:xfrm>
            <a:off x="3082636" y="144960"/>
            <a:ext cx="6026727" cy="769441"/>
          </a:xfrm>
          <a:prstGeom prst="rect">
            <a:avLst/>
          </a:prstGeom>
          <a:noFill/>
        </p:spPr>
        <p:txBody>
          <a:bodyPr wrap="square" rtlCol="0">
            <a:spAutoFit/>
          </a:bodyPr>
          <a:lstStyle/>
          <a:p>
            <a:pPr algn="ctr"/>
            <a:r>
              <a:rPr lang="es-MX" sz="4400" b="1" dirty="0">
                <a:ln w="6600">
                  <a:solidFill>
                    <a:schemeClr val="accent2"/>
                  </a:solidFill>
                  <a:prstDash val="solid"/>
                </a:ln>
                <a:solidFill>
                  <a:srgbClr val="FFFFFF"/>
                </a:solidFill>
                <a:effectLst>
                  <a:outerShdw dist="38100" dir="2700000" algn="tl" rotWithShape="0">
                    <a:schemeClr val="accent2"/>
                  </a:outerShdw>
                </a:effectLst>
              </a:rPr>
              <a:t>Roles y Perfiles</a:t>
            </a:r>
          </a:p>
        </p:txBody>
      </p:sp>
    </p:spTree>
    <p:extLst>
      <p:ext uri="{BB962C8B-B14F-4D97-AF65-F5344CB8AC3E}">
        <p14:creationId xmlns:p14="http://schemas.microsoft.com/office/powerpoint/2010/main" val="573238902"/>
      </p:ext>
    </p:extLst>
  </p:cSld>
  <p:clrMapOvr>
    <a:masterClrMapping/>
  </p:clrMapOvr>
  <p:transition spd="slow">
    <p:push dir="u"/>
  </p:transition>
</p:sld>
</file>

<file path=ppt/theme/theme1.xml><?xml version="1.0" encoding="utf-8"?>
<a:theme xmlns:a="http://schemas.openxmlformats.org/drawingml/2006/main" name="Marco">
  <a:themeElements>
    <a:clrScheme name="Marco">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Marco">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rco">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TM03457475[[fn=Marco]]</Template>
  <TotalTime>6084</TotalTime>
  <Words>1043</Words>
  <Application>Microsoft Office PowerPoint</Application>
  <PresentationFormat>Panorámica</PresentationFormat>
  <Paragraphs>200</Paragraphs>
  <Slides>14</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14</vt:i4>
      </vt:variant>
    </vt:vector>
  </HeadingPairs>
  <TitlesOfParts>
    <vt:vector size="22" baseType="lpstr">
      <vt:lpstr>Malgun Gothic</vt:lpstr>
      <vt:lpstr>Arial</vt:lpstr>
      <vt:lpstr>Calibri</vt:lpstr>
      <vt:lpstr>Corbel</vt:lpstr>
      <vt:lpstr>Symbol</vt:lpstr>
      <vt:lpstr>Wingdings</vt:lpstr>
      <vt:lpstr>Wingdings 2</vt:lpstr>
      <vt:lpstr>Marco</vt:lpstr>
      <vt:lpstr>Inventory Master </vt:lpstr>
      <vt:lpstr>Análisis  del problema </vt:lpstr>
      <vt:lpstr>Problemas específicos  </vt:lpstr>
      <vt:lpstr>Objetivos </vt:lpstr>
      <vt:lpstr>Alternativas de  solución  </vt:lpstr>
      <vt:lpstr>Presentación de PowerPoint</vt:lpstr>
      <vt:lpstr>Estrategia </vt:lpstr>
      <vt:lpstr>Definición del proyecto </vt:lpstr>
      <vt:lpstr>Presentación de PowerPoint</vt:lpstr>
      <vt:lpstr>Presentación de PowerPoint</vt:lpstr>
      <vt:lpstr>Presentación de PowerPoint</vt:lpstr>
      <vt:lpstr>Grafica de Gantt  </vt:lpstr>
      <vt:lpstr>Documentos</vt:lpstr>
      <vt:lpstr>Gracias por su atención </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Damarizz Lopezz</dc:creator>
  <cp:lastModifiedBy>Damarizz Lopezz</cp:lastModifiedBy>
  <cp:revision>144</cp:revision>
  <dcterms:created xsi:type="dcterms:W3CDTF">2016-07-03T01:41:49Z</dcterms:created>
  <dcterms:modified xsi:type="dcterms:W3CDTF">2017-01-26T04:06:20Z</dcterms:modified>
</cp:coreProperties>
</file>