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1a1e9778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1a1e9778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1a1e9778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1a1e9778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1a1e9778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1a1e9778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1a1e9778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1a1e9778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1a1e9778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1a1e9778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1a1e9778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1a1e9778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1a1e9778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1a1e9778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1a1e9778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1a1e9778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Scribbler JavaScript Hackathon</a:t>
            </a:r>
            <a:endParaRPr sz="4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</a:t>
            </a:r>
            <a:r>
              <a:rPr b="1" lang="en"/>
              <a:t>NaamMeinKyaRakhaHai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Using WebGL to run shader programs and make fractals and a music visualizer based on Perlin noise.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All the outputs generated are real time and extremely fast, thanks to the parallel processing prowess of GPUs.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Basic Shader Program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5AD4E6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1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7BD88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100">
                <a:solidFill>
                  <a:srgbClr val="8B888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2100">
                <a:solidFill>
                  <a:srgbClr val="FD9353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100">
                <a:solidFill>
                  <a:srgbClr val="8B888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100">
                <a:solidFill>
                  <a:srgbClr val="FD9353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2100">
                <a:solidFill>
                  <a:srgbClr val="8B888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100">
              <a:solidFill>
                <a:srgbClr val="8B888F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8B888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2100">
                <a:solidFill>
                  <a:srgbClr val="69676C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//your shader code here</a:t>
            </a:r>
            <a:endParaRPr i="1" sz="2100">
              <a:solidFill>
                <a:srgbClr val="69676C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100">
                <a:solidFill>
                  <a:srgbClr val="FC618D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1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color</a:t>
            </a:r>
            <a:endParaRPr sz="2100">
              <a:solidFill>
                <a:srgbClr val="F7F1FF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8B888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solidFill>
                <a:srgbClr val="8B888F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Set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C618D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(i </a:t>
            </a:r>
            <a:r>
              <a:rPr lang="en" sz="1200">
                <a:solidFill>
                  <a:srgbClr val="FC618D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48AE3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" sz="1200">
                <a:solidFill>
                  <a:srgbClr val="FC618D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num_iterations; i</a:t>
            </a:r>
            <a:r>
              <a:rPr lang="en" sz="1200">
                <a:solidFill>
                  <a:srgbClr val="FC618D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F7F1FF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   z </a:t>
            </a:r>
            <a:r>
              <a:rPr lang="en" sz="1200">
                <a:solidFill>
                  <a:srgbClr val="FC618D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BD88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(z</a:t>
            </a:r>
            <a:r>
              <a:rPr lang="en" sz="1200">
                <a:solidFill>
                  <a:srgbClr val="FC618D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c);</a:t>
            </a:r>
            <a:endParaRPr sz="1200">
              <a:solidFill>
                <a:srgbClr val="F7F1FF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 sz="1200">
              <a:solidFill>
                <a:srgbClr val="F7F1FF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FC618D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7BD88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(z) </a:t>
            </a:r>
            <a:r>
              <a:rPr lang="en" sz="1200">
                <a:solidFill>
                  <a:srgbClr val="FC618D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escape_radius) {</a:t>
            </a:r>
            <a:endParaRPr sz="1200">
              <a:solidFill>
                <a:srgbClr val="F7F1FF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escaped </a:t>
            </a:r>
            <a:r>
              <a:rPr lang="en" sz="1200">
                <a:solidFill>
                  <a:srgbClr val="FC618D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48AE3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7F1FF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200">
                <a:solidFill>
                  <a:srgbClr val="FC618D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7F1FF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sz="1200">
              <a:solidFill>
                <a:srgbClr val="F7F1FF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7F1FF"/>
                </a:solidFill>
                <a:highlight>
                  <a:srgbClr val="222222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F7F1FF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450" y="1259725"/>
            <a:ext cx="25527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Set - Implementation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375" y="1853850"/>
            <a:ext cx="3778471" cy="298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853725"/>
            <a:ext cx="4172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Interactive:</a:t>
            </a:r>
            <a:r>
              <a:rPr lang="en" sz="1500"/>
              <a:t> Mouse position determines c (canvas center relative to entire webpage was found using </a:t>
            </a:r>
            <a:r>
              <a:rPr b="1" lang="en" sz="1500"/>
              <a:t>canvas.getBoundingClientRect()</a:t>
            </a:r>
            <a:r>
              <a:rPr lang="en" sz="1500"/>
              <a:t>)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Seamlessly changes shape as the mouse moves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Can be easily extended to zoom into the fractal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Perlin Noise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853725"/>
            <a:ext cx="4172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much more organic form of random noise compared to true randomness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Parameters can be tweaked to make the output fluid, cloudy, bubbly, and a bunch of other organic textures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Just like the Julia Set, fits into the form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f(x, y) -&gt; color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425" y="1676225"/>
            <a:ext cx="3937050" cy="293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Feature Extraction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250" y="1998500"/>
            <a:ext cx="3213052" cy="2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1853725"/>
            <a:ext cx="4172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Used the Deezer API to extract 30 second song previews, fetched as a </a:t>
            </a:r>
            <a:r>
              <a:rPr b="1" lang="en" sz="1500"/>
              <a:t>XMLHttpRequest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Extracted frequency weights in the audio as a function of time using JavaScript’s </a:t>
            </a:r>
            <a:r>
              <a:rPr b="1" lang="en" sz="1500"/>
              <a:t>Web Audio API.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Grouped frequency ranges together to construct parameters capturing broad features of the audio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Visualizer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1853725"/>
            <a:ext cx="4172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Combined all the previous work into a music visualizer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Extracted 3 frequency-based parameters, low, medium and high frequency weights as a function of time.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Low and </a:t>
            </a:r>
            <a:r>
              <a:rPr lang="en" sz="1500"/>
              <a:t>high-freq</a:t>
            </a:r>
            <a:r>
              <a:rPr lang="en" sz="1500"/>
              <a:t> parameters were used for changing colors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Medium </a:t>
            </a:r>
            <a:r>
              <a:rPr lang="en" sz="1500"/>
              <a:t>frequency</a:t>
            </a:r>
            <a:r>
              <a:rPr lang="en" sz="1500"/>
              <a:t> parameter was used to perturb the time forwards/backwards</a:t>
            </a:r>
            <a:endParaRPr sz="15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150" y="1630757"/>
            <a:ext cx="1998900" cy="151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8050" y="1637449"/>
            <a:ext cx="1998901" cy="1501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150" y="3239826"/>
            <a:ext cx="1998899" cy="149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5275" y="3239825"/>
            <a:ext cx="1998901" cy="1523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16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40"/>
              <a:t>Thank You :)</a:t>
            </a:r>
            <a:endParaRPr sz="4240"/>
          </a:p>
        </p:txBody>
      </p:sp>
      <p:sp>
        <p:nvSpPr>
          <p:cNvPr id="143" name="Google Shape;143;p21"/>
          <p:cNvSpPr txBox="1"/>
          <p:nvPr/>
        </p:nvSpPr>
        <p:spPr>
          <a:xfrm>
            <a:off x="836225" y="3931325"/>
            <a:ext cx="29316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Team: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Naam Mein Kya Rakha Hai?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Member (solo):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Kaustav Prasad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