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3"/>
  </p:normalViewPr>
  <p:slideViewPr>
    <p:cSldViewPr snapToGrid="0" snapToObjects="1">
      <p:cViewPr varScale="1">
        <p:scale>
          <a:sx n="121" d="100"/>
          <a:sy n="121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48D9-70A1-4849-80CA-8FE86A48D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6AE4E-D73B-6045-8E69-57484106A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BCF96-DC49-5A49-9839-CA359987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D0B9-0429-9D41-B321-39300B2BC8C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8B274-B268-D74D-96FD-918168C9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C5322-1C29-8B4E-A83B-2E2AB158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7BF3-1526-CC46-A868-A5BAC85C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4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1B5-ABE3-6E44-8957-2504C9BC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B3F57-A6AE-0740-8941-EC09585F4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9F96E-647F-3747-8514-3C05414F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D0B9-0429-9D41-B321-39300B2BC8C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7AC2-5E74-8641-ADE5-E22DD42E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55C5-0810-E24C-9F58-27A551E0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7BF3-1526-CC46-A868-A5BAC85C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8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A5539-25DE-7443-AA74-4F6FB791A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96CBF-9A3B-684C-B4CF-F9C97BA94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F6103-BB62-EA47-AF5C-0818FF83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D0B9-0429-9D41-B321-39300B2BC8C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55EE-1B86-C44B-A3AD-3A461F24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399E0-1C36-6A4E-90B6-863B5787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7BF3-1526-CC46-A868-A5BAC85C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207F-0D37-D043-A813-467BF545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F98A5-3214-F24C-AAA6-47C5721F3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BEA0B-A58E-8547-BAFF-94754DF9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D0B9-0429-9D41-B321-39300B2BC8C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F567-53B1-E744-A695-261E8DF6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AFAA0-693F-FA41-A359-AAE0148D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7BF3-1526-CC46-A868-A5BAC85C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1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CB3B-2502-1148-81D6-E32CB0F7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AF987-0FDA-8E43-ABBB-91E51E25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52D05-C6EA-CB4B-BB5D-9516CC81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D0B9-0429-9D41-B321-39300B2BC8C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452D-2F44-3748-886B-89A7B335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C55D-B488-3C43-A058-4DCE01F4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7BF3-1526-CC46-A868-A5BAC85C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4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D200-2561-3748-BB63-682C55F6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65EC3-957F-E74E-9552-28273623F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50005-A257-4E4F-8300-D20FD6E60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D15D5-CE2C-094E-9A94-16DF2954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D0B9-0429-9D41-B321-39300B2BC8C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E60D6-1B19-A443-8B55-208680A1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D35E4-6C46-0440-A574-C36A043D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7BF3-1526-CC46-A868-A5BAC85C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8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F519-E5AB-774C-B1F0-B16491C1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0F126-0368-8340-9099-8E2138AF5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AF01D-E1AA-2B47-9C1B-C2EA5C8E6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47392-9E6F-524B-8C9D-E66EF1BB5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D25A0-BB05-DD4A-AA04-1D965A04F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4FE9B-8C8B-694C-BE69-63866132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D0B9-0429-9D41-B321-39300B2BC8C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F8746-4083-094C-BD62-3A96DCB6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11750-BCF4-384B-AF4C-64F7B498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7BF3-1526-CC46-A868-A5BAC85C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2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9685-21EE-0241-B549-005BF39D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B4885-F46E-274F-9E66-A691646E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D0B9-0429-9D41-B321-39300B2BC8C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28E5C-ADF6-F141-A069-8419B17A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2959E-C38C-FD44-BB5D-AD62A00A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7BF3-1526-CC46-A868-A5BAC85C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7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9542B-ABE1-AC44-8D16-40A3311B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D0B9-0429-9D41-B321-39300B2BC8C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7167-7F9F-894F-8350-BA7DF545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8F53-038B-FC4E-98E9-FA0056FD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7BF3-1526-CC46-A868-A5BAC85C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3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47DD-1ECA-774F-AEA7-A9F3C20B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3ED2B-64F9-A04E-A9DD-C379D90C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A3C6F-3DA4-894D-8D2A-FA1CCE86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DB928-EF31-0B46-883C-C1695915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D0B9-0429-9D41-B321-39300B2BC8C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F03F0-7CF3-B143-826D-B55F4602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1287E-C863-AD4E-92B2-AD49FC9E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7BF3-1526-CC46-A868-A5BAC85C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3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0778-3C80-514A-8F75-CB01A78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B23B2-AB4B-7A41-8E30-7EF2FC4DC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FAE9E-F2B1-0348-A61E-0AEB04D58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EF1D-3FD5-7745-B660-C755B659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D0B9-0429-9D41-B321-39300B2BC8C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B1C5C-D037-994A-9F7F-EABD06E7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C7694-9109-1C46-A4BA-3F84CB4B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7BF3-1526-CC46-A868-A5BAC85C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5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D8FB7-EC8E-9740-A66C-EDCF40CE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D2D4-0F30-C949-93BD-E03C2F970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204C6-2EA8-9548-865C-82656DEB0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8D0B9-0429-9D41-B321-39300B2BC8C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1A7B8-EF6B-E645-81C3-71A9CE698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E804F-9087-7A4D-943D-DE371DA86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7BF3-1526-CC46-A868-A5BAC85C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6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C9F6-2730-974C-ABD3-D9D837464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3242" y="1555339"/>
            <a:ext cx="6404758" cy="1087397"/>
          </a:xfrm>
        </p:spPr>
        <p:txBody>
          <a:bodyPr>
            <a:normAutofit/>
          </a:bodyPr>
          <a:lstStyle/>
          <a:p>
            <a:pPr algn="r"/>
            <a:r>
              <a:rPr lang="en-GB" sz="2800" dirty="0"/>
              <a:t>How can we improve productivity</a:t>
            </a:r>
            <a:br>
              <a:rPr lang="en-GB" sz="2800" dirty="0"/>
            </a:br>
            <a:r>
              <a:rPr lang="en-GB" sz="2800" dirty="0"/>
              <a:t>within Scotland and the UK overall?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91D70-AE69-4840-9BFC-8AA7DEA98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0421" y="5739596"/>
            <a:ext cx="5007429" cy="471198"/>
          </a:xfrm>
        </p:spPr>
        <p:txBody>
          <a:bodyPr>
            <a:normAutofit/>
          </a:bodyPr>
          <a:lstStyle/>
          <a:p>
            <a:r>
              <a:rPr lang="en-US" sz="1800" dirty="0"/>
              <a:t>An analysis by Chris Glenshaw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C9D05-7BC2-584D-B734-0CA9F0F66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0" y="102591"/>
            <a:ext cx="4358244" cy="14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2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C42B-BA55-D742-B771-66C7EC7F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this analysis I will be comparing the UK to other OECD countries in terms of the GDP expenditure approach.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8D79D-BA6B-2845-86C8-F67A7EF34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962" y="1825625"/>
            <a:ext cx="9646075" cy="4351338"/>
          </a:xfrm>
        </p:spPr>
      </p:pic>
    </p:spTree>
    <p:extLst>
      <p:ext uri="{BB962C8B-B14F-4D97-AF65-F5344CB8AC3E}">
        <p14:creationId xmlns:p14="http://schemas.microsoft.com/office/powerpoint/2010/main" val="3900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4303-1FAA-A442-8BB5-B270421A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used within this analysis.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74CB-D986-024D-B2C0-654F4995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GDP_three_approaches00-21.csv  </a:t>
            </a:r>
          </a:p>
          <a:p>
            <a:r>
              <a:rPr lang="en-US" dirty="0"/>
              <a:t>broadband_and_phone09-21.csv  </a:t>
            </a:r>
          </a:p>
          <a:p>
            <a:r>
              <a:rPr lang="en-US" dirty="0"/>
              <a:t>population_10-19.csv  </a:t>
            </a:r>
          </a:p>
          <a:p>
            <a:r>
              <a:rPr lang="en-US" dirty="0" err="1"/>
              <a:t>education_enrolment_age.csv</a:t>
            </a:r>
            <a:r>
              <a:rPr lang="en-US" dirty="0"/>
              <a:t>  </a:t>
            </a:r>
          </a:p>
          <a:p>
            <a:r>
              <a:rPr lang="en-US" dirty="0"/>
              <a:t>gdp_quarterly_10-17.csv  </a:t>
            </a:r>
          </a:p>
          <a:p>
            <a:r>
              <a:rPr lang="en-US" dirty="0"/>
              <a:t>pop_employ_10-17.csv  </a:t>
            </a:r>
          </a:p>
          <a:p>
            <a:r>
              <a:rPr lang="en-US" dirty="0"/>
              <a:t>employment_by_industry_10-17.csv  </a:t>
            </a:r>
          </a:p>
          <a:p>
            <a:r>
              <a:rPr lang="en-US" dirty="0" err="1"/>
              <a:t>imp_exports_value.csv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1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101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How can we improve productivity within Scotland and the UK overall?</vt:lpstr>
      <vt:lpstr>In this analysis I will be comparing the UK to other OECD countries in terms of the GDP expenditure approach.</vt:lpstr>
      <vt:lpstr>Documents used within this analysis.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we improve productivity within Scotland and the UK overall?</dc:title>
  <dc:creator>Microsoft Office User</dc:creator>
  <cp:lastModifiedBy>Microsoft Office User</cp:lastModifiedBy>
  <cp:revision>3</cp:revision>
  <dcterms:created xsi:type="dcterms:W3CDTF">2022-09-19T11:17:07Z</dcterms:created>
  <dcterms:modified xsi:type="dcterms:W3CDTF">2022-09-20T19:14:17Z</dcterms:modified>
</cp:coreProperties>
</file>