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72" r:id="rId4"/>
    <p:sldId id="267" r:id="rId5"/>
    <p:sldId id="261" r:id="rId6"/>
    <p:sldId id="280" r:id="rId7"/>
    <p:sldId id="281" r:id="rId8"/>
    <p:sldId id="279" r:id="rId9"/>
  </p:sldIdLst>
  <p:sldSz cx="9144000" cy="5143500" type="screen16x9"/>
  <p:notesSz cx="6858000" cy="9144000"/>
  <p:embeddedFontLst>
    <p:embeddedFont>
      <p:font typeface="Raleway Light" panose="020B0604020202020204" charset="0"/>
      <p:regular r:id="rId11"/>
      <p:bold r:id="rId12"/>
      <p:italic r:id="rId13"/>
      <p:boldItalic r:id="rId14"/>
    </p:embeddedFont>
    <p:embeddedFont>
      <p:font typeface="Raleway ExtraBold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81160-73FD-49EC-9109-83886846925D}">
  <a:tblStyle styleId="{1D281160-73FD-49EC-9109-838868469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29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729948"/>
            <a:ext cx="7772400" cy="1717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Workshop 08</a:t>
            </a:r>
            <a:r>
              <a:rPr lang="en" sz="5400" dirty="0"/>
              <a:t> </a:t>
            </a:r>
            <a:br>
              <a:rPr lang="en" sz="5400" dirty="0"/>
            </a:br>
            <a:r>
              <a:rPr lang="en-US" sz="4000" dirty="0">
                <a:solidFill>
                  <a:srgbClr val="434343"/>
                </a:solidFill>
              </a:rPr>
              <a:t>QGIS plugin </a:t>
            </a:r>
            <a:r>
              <a:rPr lang="en-US" sz="4000" dirty="0">
                <a:solidFill>
                  <a:schemeClr val="bg1"/>
                </a:solidFill>
              </a:rPr>
              <a:t>with Python QT</a:t>
            </a:r>
            <a:endParaRPr sz="4000" dirty="0">
              <a:solidFill>
                <a:schemeClr val="bg1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3600" b="1" dirty="0"/>
              <a:t>I am </a:t>
            </a:r>
            <a:r>
              <a:rPr lang="en-US" sz="3600" b="1" dirty="0"/>
              <a:t>Anon Bianglae (Non)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Position : </a:t>
            </a:r>
            <a:r>
              <a:rPr lang="en-US" dirty="0" err="1"/>
              <a:t>Gis</a:t>
            </a:r>
            <a:r>
              <a:rPr lang="en-US" dirty="0"/>
              <a:t> Backend Developer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i-bitz</a:t>
            </a:r>
            <a:r>
              <a:rPr lang="en-US" dirty="0"/>
              <a:t> company limited</a:t>
            </a:r>
            <a:endParaRPr sz="3600" b="1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70" y="613020"/>
            <a:ext cx="1497988" cy="224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rocess is </a:t>
            </a:r>
            <a:r>
              <a:rPr lang="en" dirty="0">
                <a:solidFill>
                  <a:srgbClr val="FFB600"/>
                </a:solidFill>
              </a:rPr>
              <a:t>easy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062868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000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 b="1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6" y="35420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Create Plugin </a:t>
            </a: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3" y="35420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Plugin (UI) </a:t>
            </a:r>
          </a:p>
        </p:txBody>
      </p:sp>
      <p:sp>
        <p:nvSpPr>
          <p:cNvPr id="263" name="Google Shape;263;p28"/>
          <p:cNvSpPr txBox="1"/>
          <p:nvPr/>
        </p:nvSpPr>
        <p:spPr>
          <a:xfrm>
            <a:off x="3178040" y="3064783"/>
            <a:ext cx="722391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000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 b="1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08" y="35420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Workflow (UX) </a:t>
            </a:r>
            <a:endParaRPr lang="en-US" sz="11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378183" y="3077394"/>
            <a:ext cx="51555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000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1000" b="1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97841" y="353201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QGIS Plugin</a:t>
            </a: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062903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000" b="1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1000" b="1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92;p23">
            <a:extLst>
              <a:ext uri="{FF2B5EF4-FFF2-40B4-BE49-F238E27FC236}">
                <a16:creationId xmlns:a16="http://schemas.microsoft.com/office/drawing/2014/main" id="{9DE0BCCC-1C4B-4FB6-A61B-E56E10F945E2}"/>
              </a:ext>
            </a:extLst>
          </p:cNvPr>
          <p:cNvSpPr/>
          <p:nvPr/>
        </p:nvSpPr>
        <p:spPr>
          <a:xfrm>
            <a:off x="2569033" y="2995165"/>
            <a:ext cx="1030262" cy="1030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" name="Google Shape;192;p23">
            <a:extLst>
              <a:ext uri="{FF2B5EF4-FFF2-40B4-BE49-F238E27FC236}">
                <a16:creationId xmlns:a16="http://schemas.microsoft.com/office/drawing/2014/main" id="{71509E84-1FF0-480D-8953-8FA454E91846}"/>
              </a:ext>
            </a:extLst>
          </p:cNvPr>
          <p:cNvSpPr/>
          <p:nvPr/>
        </p:nvSpPr>
        <p:spPr>
          <a:xfrm>
            <a:off x="1041701" y="2995165"/>
            <a:ext cx="1030262" cy="1030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" name="Google Shape;192;p23">
            <a:extLst>
              <a:ext uri="{FF2B5EF4-FFF2-40B4-BE49-F238E27FC236}">
                <a16:creationId xmlns:a16="http://schemas.microsoft.com/office/drawing/2014/main" id="{C43F9E33-A74F-4E27-B63E-46854A7C8189}"/>
              </a:ext>
            </a:extLst>
          </p:cNvPr>
          <p:cNvSpPr/>
          <p:nvPr/>
        </p:nvSpPr>
        <p:spPr>
          <a:xfrm>
            <a:off x="2575843" y="1786258"/>
            <a:ext cx="1030262" cy="1030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" name="Google Shape;192;p23">
            <a:extLst>
              <a:ext uri="{FF2B5EF4-FFF2-40B4-BE49-F238E27FC236}">
                <a16:creationId xmlns:a16="http://schemas.microsoft.com/office/drawing/2014/main" id="{570A024C-6750-4859-96A2-FD12A8F93F2E}"/>
              </a:ext>
            </a:extLst>
          </p:cNvPr>
          <p:cNvSpPr/>
          <p:nvPr/>
        </p:nvSpPr>
        <p:spPr>
          <a:xfrm>
            <a:off x="1041169" y="1786258"/>
            <a:ext cx="1030262" cy="10302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13907" y="839391"/>
            <a:ext cx="309780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Use </a:t>
            </a:r>
            <a:r>
              <a:rPr lang="en-US" sz="3600" dirty="0">
                <a:solidFill>
                  <a:srgbClr val="FFB600"/>
                </a:solidFill>
              </a:rPr>
              <a:t>program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849666" y="837563"/>
            <a:ext cx="3653306" cy="3622567"/>
            <a:chOff x="2403191" y="913763"/>
            <a:chExt cx="3653306" cy="3622567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15000614">
              <a:off x="2403191" y="1587921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b="1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QGIS version 3.xx </a:t>
              </a:r>
              <a:endParaRPr sz="12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000" b="1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Python Code Editors</a:t>
              </a:r>
              <a:endParaRPr sz="1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00384" y="2862089"/>
            <a:ext cx="1642488" cy="1498800"/>
            <a:chOff x="572359" y="3718814"/>
            <a:chExt cx="1642488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572359" y="3992616"/>
              <a:ext cx="1642488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000" b="1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QGIS Plugin Builder,</a:t>
              </a:r>
            </a:p>
            <a:p>
              <a:pPr lvl="0" algn="ctr"/>
              <a:r>
                <a:rPr lang="en-US" sz="1000" b="1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Plugin reloader</a:t>
              </a:r>
              <a:endParaRPr sz="1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05010" y="1613602"/>
              <a:ext cx="1068474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000" b="1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QT designer </a:t>
              </a:r>
              <a:endParaRPr sz="1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ผลการค้นหารูปภาพสำหรับ qt designer icon">
            <a:extLst>
              <a:ext uri="{FF2B5EF4-FFF2-40B4-BE49-F238E27FC236}">
                <a16:creationId xmlns:a16="http://schemas.microsoft.com/office/drawing/2014/main" id="{D10D4F36-BD60-4F93-8D08-A121FD27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50" y="1918797"/>
            <a:ext cx="748507" cy="7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QGIS icon">
            <a:extLst>
              <a:ext uri="{FF2B5EF4-FFF2-40B4-BE49-F238E27FC236}">
                <a16:creationId xmlns:a16="http://schemas.microsoft.com/office/drawing/2014/main" id="{2867D5A1-0ECA-424A-A3A6-0DE1F2D6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4" y="2148040"/>
            <a:ext cx="847395" cy="26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ผลการค้นหารูปภาพสำหรับ PyScripter icon">
            <a:extLst>
              <a:ext uri="{FF2B5EF4-FFF2-40B4-BE49-F238E27FC236}">
                <a16:creationId xmlns:a16="http://schemas.microsoft.com/office/drawing/2014/main" id="{0CF5C925-27BF-4D3F-8485-D0776F14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29" y="3178302"/>
            <a:ext cx="624728" cy="6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ผลการค้นหารูปภาพสำหรับ python icon">
            <a:extLst>
              <a:ext uri="{FF2B5EF4-FFF2-40B4-BE49-F238E27FC236}">
                <a16:creationId xmlns:a16="http://schemas.microsoft.com/office/drawing/2014/main" id="{92C1CBD0-F46E-4A7A-9BF5-037C595D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1" y="3150298"/>
            <a:ext cx="719996" cy="7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DB713A8-7222-45FB-A9B3-6EAF635CB8E7}"/>
              </a:ext>
            </a:extLst>
          </p:cNvPr>
          <p:cNvSpPr/>
          <p:nvPr/>
        </p:nvSpPr>
        <p:spPr>
          <a:xfrm>
            <a:off x="1896035" y="1962821"/>
            <a:ext cx="3740672" cy="603866"/>
          </a:xfrm>
          <a:prstGeom prst="roundRect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434343"/>
              </a:solidFill>
              <a:latin typeface="Raleway Light"/>
              <a:cs typeface="Arial"/>
            </a:endParaRPr>
          </a:p>
        </p:txBody>
      </p:sp>
      <p:grpSp>
        <p:nvGrpSpPr>
          <p:cNvPr id="94" name="Google Shape;394;p38">
            <a:extLst>
              <a:ext uri="{FF2B5EF4-FFF2-40B4-BE49-F238E27FC236}">
                <a16:creationId xmlns:a16="http://schemas.microsoft.com/office/drawing/2014/main" id="{4A792FF2-76A2-48E7-A6FF-77ED8CBF1B00}"/>
              </a:ext>
            </a:extLst>
          </p:cNvPr>
          <p:cNvGrpSpPr/>
          <p:nvPr/>
        </p:nvGrpSpPr>
        <p:grpSpPr>
          <a:xfrm>
            <a:off x="1716661" y="1863187"/>
            <a:ext cx="310819" cy="393090"/>
            <a:chOff x="584925" y="238125"/>
            <a:chExt cx="415200" cy="525100"/>
          </a:xfrm>
        </p:grpSpPr>
        <p:sp>
          <p:nvSpPr>
            <p:cNvPr id="95" name="Google Shape;395;p38">
              <a:extLst>
                <a:ext uri="{FF2B5EF4-FFF2-40B4-BE49-F238E27FC236}">
                  <a16:creationId xmlns:a16="http://schemas.microsoft.com/office/drawing/2014/main" id="{2A32069A-F591-4096-9C88-74D3B5467E2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6;p38">
              <a:extLst>
                <a:ext uri="{FF2B5EF4-FFF2-40B4-BE49-F238E27FC236}">
                  <a16:creationId xmlns:a16="http://schemas.microsoft.com/office/drawing/2014/main" id="{84ECC995-E15E-4886-B968-F6E1F3033DE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7;p38">
              <a:extLst>
                <a:ext uri="{FF2B5EF4-FFF2-40B4-BE49-F238E27FC236}">
                  <a16:creationId xmlns:a16="http://schemas.microsoft.com/office/drawing/2014/main" id="{A2849425-1A8E-43C4-8556-FE7A71C611EA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8;p38">
              <a:extLst>
                <a:ext uri="{FF2B5EF4-FFF2-40B4-BE49-F238E27FC236}">
                  <a16:creationId xmlns:a16="http://schemas.microsoft.com/office/drawing/2014/main" id="{AF4A2FE2-954B-4254-89B3-9CFE4584A3AF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9;p38">
              <a:extLst>
                <a:ext uri="{FF2B5EF4-FFF2-40B4-BE49-F238E27FC236}">
                  <a16:creationId xmlns:a16="http://schemas.microsoft.com/office/drawing/2014/main" id="{983C17A7-7537-4BC3-855C-B35674EF1970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0;p38">
              <a:extLst>
                <a:ext uri="{FF2B5EF4-FFF2-40B4-BE49-F238E27FC236}">
                  <a16:creationId xmlns:a16="http://schemas.microsoft.com/office/drawing/2014/main" id="{50362D4A-1E2F-49EE-B486-5B6F7560785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09356" y="304552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Working </a:t>
            </a:r>
            <a:r>
              <a:rPr lang="en-US" sz="3200" b="1" dirty="0">
                <a:solidFill>
                  <a:srgbClr val="FFB600"/>
                </a:solidFill>
              </a:rPr>
              <a:t>Process</a:t>
            </a:r>
            <a:endParaRPr sz="3200" b="1" dirty="0">
              <a:solidFill>
                <a:srgbClr val="FFB600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FC228-41B0-4DFB-9EBD-D9C1B3849EAD}"/>
              </a:ext>
            </a:extLst>
          </p:cNvPr>
          <p:cNvSpPr txBox="1"/>
          <p:nvPr/>
        </p:nvSpPr>
        <p:spPr>
          <a:xfrm>
            <a:off x="1336130" y="1242119"/>
            <a:ext cx="20253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TMD API</a:t>
            </a:r>
          </a:p>
          <a:p>
            <a:endParaRPr lang="en-US" altLang="ko-KR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A435CC-218F-4AC7-A05E-78CE35D48DA7}"/>
              </a:ext>
            </a:extLst>
          </p:cNvPr>
          <p:cNvSpPr/>
          <p:nvPr/>
        </p:nvSpPr>
        <p:spPr>
          <a:xfrm>
            <a:off x="935252" y="1155130"/>
            <a:ext cx="2192261" cy="572130"/>
          </a:xfrm>
          <a:prstGeom prst="roundRect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434343"/>
              </a:solidFill>
              <a:latin typeface="Raleway Light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09B9E6-5CF5-467C-B26E-BE4AB0249C41}"/>
              </a:ext>
            </a:extLst>
          </p:cNvPr>
          <p:cNvSpPr txBox="1"/>
          <p:nvPr/>
        </p:nvSpPr>
        <p:spPr>
          <a:xfrm>
            <a:off x="2134090" y="2027727"/>
            <a:ext cx="38288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Convert JSON to CSV File</a:t>
            </a:r>
          </a:p>
          <a:p>
            <a:endParaRPr lang="en-US" altLang="ko-KR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B2E816-C8A3-482C-BFD7-1E4F38814400}"/>
              </a:ext>
            </a:extLst>
          </p:cNvPr>
          <p:cNvSpPr txBox="1"/>
          <p:nvPr/>
        </p:nvSpPr>
        <p:spPr>
          <a:xfrm>
            <a:off x="3321384" y="2904140"/>
            <a:ext cx="31924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Import CSV </a:t>
            </a:r>
            <a:r>
              <a:rPr lang="en-US" sz="2000" b="1" dirty="0" smtClean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File </a:t>
            </a:r>
            <a:r>
              <a:rPr lang="en-US" sz="2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Point</a:t>
            </a:r>
          </a:p>
          <a:p>
            <a:endParaRPr lang="en-US" altLang="ko-KR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E7A527-E661-4248-9684-7AD6A1E47B49}"/>
              </a:ext>
            </a:extLst>
          </p:cNvPr>
          <p:cNvSpPr/>
          <p:nvPr/>
        </p:nvSpPr>
        <p:spPr>
          <a:xfrm>
            <a:off x="3210828" y="2808761"/>
            <a:ext cx="3183346" cy="651660"/>
          </a:xfrm>
          <a:prstGeom prst="roundRect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434343"/>
              </a:solidFill>
              <a:latin typeface="Raleway Light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7C5D2-5459-4412-A556-D3468007F208}"/>
              </a:ext>
            </a:extLst>
          </p:cNvPr>
          <p:cNvSpPr txBox="1"/>
          <p:nvPr/>
        </p:nvSpPr>
        <p:spPr>
          <a:xfrm>
            <a:off x="4972878" y="3789484"/>
            <a:ext cx="27025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Interpolation (IDW) </a:t>
            </a:r>
          </a:p>
          <a:p>
            <a:endParaRPr lang="en-US" altLang="ko-KR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F6A200-F443-4683-9062-503BFB8DD8DE}"/>
              </a:ext>
            </a:extLst>
          </p:cNvPr>
          <p:cNvSpPr/>
          <p:nvPr/>
        </p:nvSpPr>
        <p:spPr>
          <a:xfrm>
            <a:off x="4572000" y="3702495"/>
            <a:ext cx="3359426" cy="572130"/>
          </a:xfrm>
          <a:prstGeom prst="roundRect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434343"/>
              </a:solidFill>
              <a:latin typeface="Raleway Light"/>
              <a:cs typeface="Arial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BA9381-0101-466F-97C9-3957762F31FC}"/>
              </a:ext>
            </a:extLst>
          </p:cNvPr>
          <p:cNvCxnSpPr/>
          <p:nvPr/>
        </p:nvCxnSpPr>
        <p:spPr>
          <a:xfrm>
            <a:off x="5181600" y="3460421"/>
            <a:ext cx="0" cy="242074"/>
          </a:xfrm>
          <a:prstGeom prst="lin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D8B45D-AFF4-497D-8F1B-3608621AD245}"/>
              </a:ext>
            </a:extLst>
          </p:cNvPr>
          <p:cNvCxnSpPr/>
          <p:nvPr/>
        </p:nvCxnSpPr>
        <p:spPr>
          <a:xfrm>
            <a:off x="2342171" y="1727260"/>
            <a:ext cx="0" cy="242074"/>
          </a:xfrm>
          <a:prstGeom prst="lin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DE6CC2-1B14-46FC-8230-16096C22DCAD}"/>
              </a:ext>
            </a:extLst>
          </p:cNvPr>
          <p:cNvCxnSpPr/>
          <p:nvPr/>
        </p:nvCxnSpPr>
        <p:spPr>
          <a:xfrm>
            <a:off x="4048539" y="2566687"/>
            <a:ext cx="0" cy="242074"/>
          </a:xfrm>
          <a:prstGeom prst="lin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9EE87F-5F47-49D6-82A2-716DAAA032DB}"/>
              </a:ext>
            </a:extLst>
          </p:cNvPr>
          <p:cNvGrpSpPr/>
          <p:nvPr/>
        </p:nvGrpSpPr>
        <p:grpSpPr>
          <a:xfrm>
            <a:off x="715729" y="962460"/>
            <a:ext cx="594870" cy="462555"/>
            <a:chOff x="5902418" y="3020599"/>
            <a:chExt cx="594870" cy="462555"/>
          </a:xfrm>
        </p:grpSpPr>
        <p:grpSp>
          <p:nvGrpSpPr>
            <p:cNvPr id="89" name="Google Shape;665;p38">
              <a:extLst>
                <a:ext uri="{FF2B5EF4-FFF2-40B4-BE49-F238E27FC236}">
                  <a16:creationId xmlns:a16="http://schemas.microsoft.com/office/drawing/2014/main" id="{624CE9EF-EE35-4B0F-AD75-8B8A04EE43C7}"/>
                </a:ext>
              </a:extLst>
            </p:cNvPr>
            <p:cNvGrpSpPr/>
            <p:nvPr/>
          </p:nvGrpSpPr>
          <p:grpSpPr>
            <a:xfrm>
              <a:off x="5902418" y="3020599"/>
              <a:ext cx="432570" cy="421334"/>
              <a:chOff x="5926225" y="921350"/>
              <a:chExt cx="517800" cy="504350"/>
            </a:xfrm>
          </p:grpSpPr>
          <p:sp>
            <p:nvSpPr>
              <p:cNvPr id="90" name="Google Shape;666;p38">
                <a:extLst>
                  <a:ext uri="{FF2B5EF4-FFF2-40B4-BE49-F238E27FC236}">
                    <a16:creationId xmlns:a16="http://schemas.microsoft.com/office/drawing/2014/main" id="{3F1DBE34-04BC-4BF6-9375-C6BF57A5B674}"/>
                  </a:ext>
                </a:extLst>
              </p:cNvPr>
              <p:cNvSpPr/>
              <p:nvPr/>
            </p:nvSpPr>
            <p:spPr>
              <a:xfrm>
                <a:off x="5926225" y="921350"/>
                <a:ext cx="517800" cy="504350"/>
              </a:xfrm>
              <a:custGeom>
                <a:avLst/>
                <a:gdLst/>
                <a:ahLst/>
                <a:cxnLst/>
                <a:rect l="l" t="t" r="r" b="b"/>
                <a:pathLst>
                  <a:path w="20712" h="20174" extrusionOk="0">
                    <a:moveTo>
                      <a:pt x="10356" y="2858"/>
                    </a:moveTo>
                    <a:lnTo>
                      <a:pt x="10722" y="2882"/>
                    </a:lnTo>
                    <a:lnTo>
                      <a:pt x="11089" y="2907"/>
                    </a:lnTo>
                    <a:lnTo>
                      <a:pt x="11455" y="2956"/>
                    </a:lnTo>
                    <a:lnTo>
                      <a:pt x="11821" y="3004"/>
                    </a:lnTo>
                    <a:lnTo>
                      <a:pt x="12163" y="3102"/>
                    </a:lnTo>
                    <a:lnTo>
                      <a:pt x="12505" y="3200"/>
                    </a:lnTo>
                    <a:lnTo>
                      <a:pt x="12847" y="3298"/>
                    </a:lnTo>
                    <a:lnTo>
                      <a:pt x="13165" y="3444"/>
                    </a:lnTo>
                    <a:lnTo>
                      <a:pt x="13482" y="3591"/>
                    </a:lnTo>
                    <a:lnTo>
                      <a:pt x="13800" y="3737"/>
                    </a:lnTo>
                    <a:lnTo>
                      <a:pt x="14093" y="3908"/>
                    </a:lnTo>
                    <a:lnTo>
                      <a:pt x="14386" y="4104"/>
                    </a:lnTo>
                    <a:lnTo>
                      <a:pt x="14679" y="4299"/>
                    </a:lnTo>
                    <a:lnTo>
                      <a:pt x="14948" y="4519"/>
                    </a:lnTo>
                    <a:lnTo>
                      <a:pt x="15216" y="4739"/>
                    </a:lnTo>
                    <a:lnTo>
                      <a:pt x="15460" y="4983"/>
                    </a:lnTo>
                    <a:lnTo>
                      <a:pt x="15705" y="5227"/>
                    </a:lnTo>
                    <a:lnTo>
                      <a:pt x="15925" y="5496"/>
                    </a:lnTo>
                    <a:lnTo>
                      <a:pt x="16144" y="5764"/>
                    </a:lnTo>
                    <a:lnTo>
                      <a:pt x="16340" y="6057"/>
                    </a:lnTo>
                    <a:lnTo>
                      <a:pt x="16535" y="6350"/>
                    </a:lnTo>
                    <a:lnTo>
                      <a:pt x="16706" y="6644"/>
                    </a:lnTo>
                    <a:lnTo>
                      <a:pt x="16853" y="6961"/>
                    </a:lnTo>
                    <a:lnTo>
                      <a:pt x="16999" y="7279"/>
                    </a:lnTo>
                    <a:lnTo>
                      <a:pt x="17146" y="7596"/>
                    </a:lnTo>
                    <a:lnTo>
                      <a:pt x="17243" y="7938"/>
                    </a:lnTo>
                    <a:lnTo>
                      <a:pt x="17341" y="8280"/>
                    </a:lnTo>
                    <a:lnTo>
                      <a:pt x="17439" y="8622"/>
                    </a:lnTo>
                    <a:lnTo>
                      <a:pt x="17488" y="8988"/>
                    </a:lnTo>
                    <a:lnTo>
                      <a:pt x="17536" y="9354"/>
                    </a:lnTo>
                    <a:lnTo>
                      <a:pt x="17561" y="9721"/>
                    </a:lnTo>
                    <a:lnTo>
                      <a:pt x="17585" y="10087"/>
                    </a:lnTo>
                    <a:lnTo>
                      <a:pt x="17561" y="10454"/>
                    </a:lnTo>
                    <a:lnTo>
                      <a:pt x="17536" y="10820"/>
                    </a:lnTo>
                    <a:lnTo>
                      <a:pt x="17488" y="11186"/>
                    </a:lnTo>
                    <a:lnTo>
                      <a:pt x="17439" y="11553"/>
                    </a:lnTo>
                    <a:lnTo>
                      <a:pt x="17341" y="11894"/>
                    </a:lnTo>
                    <a:lnTo>
                      <a:pt x="17243" y="12236"/>
                    </a:lnTo>
                    <a:lnTo>
                      <a:pt x="17146" y="12578"/>
                    </a:lnTo>
                    <a:lnTo>
                      <a:pt x="16999" y="12896"/>
                    </a:lnTo>
                    <a:lnTo>
                      <a:pt x="16853" y="13213"/>
                    </a:lnTo>
                    <a:lnTo>
                      <a:pt x="16706" y="13531"/>
                    </a:lnTo>
                    <a:lnTo>
                      <a:pt x="16535" y="13824"/>
                    </a:lnTo>
                    <a:lnTo>
                      <a:pt x="16340" y="14117"/>
                    </a:lnTo>
                    <a:lnTo>
                      <a:pt x="16144" y="14410"/>
                    </a:lnTo>
                    <a:lnTo>
                      <a:pt x="15925" y="14679"/>
                    </a:lnTo>
                    <a:lnTo>
                      <a:pt x="15705" y="14947"/>
                    </a:lnTo>
                    <a:lnTo>
                      <a:pt x="15460" y="15192"/>
                    </a:lnTo>
                    <a:lnTo>
                      <a:pt x="15216" y="15436"/>
                    </a:lnTo>
                    <a:lnTo>
                      <a:pt x="14948" y="15656"/>
                    </a:lnTo>
                    <a:lnTo>
                      <a:pt x="14679" y="15875"/>
                    </a:lnTo>
                    <a:lnTo>
                      <a:pt x="14386" y="16071"/>
                    </a:lnTo>
                    <a:lnTo>
                      <a:pt x="14093" y="16266"/>
                    </a:lnTo>
                    <a:lnTo>
                      <a:pt x="13800" y="16437"/>
                    </a:lnTo>
                    <a:lnTo>
                      <a:pt x="13482" y="16584"/>
                    </a:lnTo>
                    <a:lnTo>
                      <a:pt x="13165" y="16730"/>
                    </a:lnTo>
                    <a:lnTo>
                      <a:pt x="12847" y="16877"/>
                    </a:lnTo>
                    <a:lnTo>
                      <a:pt x="12505" y="16974"/>
                    </a:lnTo>
                    <a:lnTo>
                      <a:pt x="12163" y="17072"/>
                    </a:lnTo>
                    <a:lnTo>
                      <a:pt x="11821" y="17170"/>
                    </a:lnTo>
                    <a:lnTo>
                      <a:pt x="11455" y="17219"/>
                    </a:lnTo>
                    <a:lnTo>
                      <a:pt x="11089" y="17268"/>
                    </a:lnTo>
                    <a:lnTo>
                      <a:pt x="10722" y="17292"/>
                    </a:lnTo>
                    <a:lnTo>
                      <a:pt x="10356" y="17316"/>
                    </a:lnTo>
                    <a:lnTo>
                      <a:pt x="9990" y="17292"/>
                    </a:lnTo>
                    <a:lnTo>
                      <a:pt x="9623" y="17268"/>
                    </a:lnTo>
                    <a:lnTo>
                      <a:pt x="9257" y="17219"/>
                    </a:lnTo>
                    <a:lnTo>
                      <a:pt x="8891" y="17170"/>
                    </a:lnTo>
                    <a:lnTo>
                      <a:pt x="8549" y="17072"/>
                    </a:lnTo>
                    <a:lnTo>
                      <a:pt x="8207" y="16974"/>
                    </a:lnTo>
                    <a:lnTo>
                      <a:pt x="7865" y="16877"/>
                    </a:lnTo>
                    <a:lnTo>
                      <a:pt x="7547" y="16730"/>
                    </a:lnTo>
                    <a:lnTo>
                      <a:pt x="7230" y="16584"/>
                    </a:lnTo>
                    <a:lnTo>
                      <a:pt x="6912" y="16437"/>
                    </a:lnTo>
                    <a:lnTo>
                      <a:pt x="6619" y="16266"/>
                    </a:lnTo>
                    <a:lnTo>
                      <a:pt x="6326" y="16071"/>
                    </a:lnTo>
                    <a:lnTo>
                      <a:pt x="6033" y="15875"/>
                    </a:lnTo>
                    <a:lnTo>
                      <a:pt x="5765" y="15656"/>
                    </a:lnTo>
                    <a:lnTo>
                      <a:pt x="5496" y="15436"/>
                    </a:lnTo>
                    <a:lnTo>
                      <a:pt x="5252" y="15192"/>
                    </a:lnTo>
                    <a:lnTo>
                      <a:pt x="5007" y="14947"/>
                    </a:lnTo>
                    <a:lnTo>
                      <a:pt x="4788" y="14679"/>
                    </a:lnTo>
                    <a:lnTo>
                      <a:pt x="4568" y="14410"/>
                    </a:lnTo>
                    <a:lnTo>
                      <a:pt x="4372" y="14117"/>
                    </a:lnTo>
                    <a:lnTo>
                      <a:pt x="4177" y="13824"/>
                    </a:lnTo>
                    <a:lnTo>
                      <a:pt x="4006" y="13531"/>
                    </a:lnTo>
                    <a:lnTo>
                      <a:pt x="3860" y="13213"/>
                    </a:lnTo>
                    <a:lnTo>
                      <a:pt x="3713" y="12896"/>
                    </a:lnTo>
                    <a:lnTo>
                      <a:pt x="3566" y="12578"/>
                    </a:lnTo>
                    <a:lnTo>
                      <a:pt x="3469" y="12236"/>
                    </a:lnTo>
                    <a:lnTo>
                      <a:pt x="3371" y="11894"/>
                    </a:lnTo>
                    <a:lnTo>
                      <a:pt x="3273" y="11553"/>
                    </a:lnTo>
                    <a:lnTo>
                      <a:pt x="3225" y="11186"/>
                    </a:lnTo>
                    <a:lnTo>
                      <a:pt x="3176" y="10820"/>
                    </a:lnTo>
                    <a:lnTo>
                      <a:pt x="3151" y="10454"/>
                    </a:lnTo>
                    <a:lnTo>
                      <a:pt x="3127" y="10087"/>
                    </a:lnTo>
                    <a:lnTo>
                      <a:pt x="3151" y="9721"/>
                    </a:lnTo>
                    <a:lnTo>
                      <a:pt x="3176" y="9354"/>
                    </a:lnTo>
                    <a:lnTo>
                      <a:pt x="3225" y="8988"/>
                    </a:lnTo>
                    <a:lnTo>
                      <a:pt x="3273" y="8622"/>
                    </a:lnTo>
                    <a:lnTo>
                      <a:pt x="3371" y="8280"/>
                    </a:lnTo>
                    <a:lnTo>
                      <a:pt x="3469" y="7938"/>
                    </a:lnTo>
                    <a:lnTo>
                      <a:pt x="3566" y="7596"/>
                    </a:lnTo>
                    <a:lnTo>
                      <a:pt x="3713" y="7279"/>
                    </a:lnTo>
                    <a:lnTo>
                      <a:pt x="3860" y="6961"/>
                    </a:lnTo>
                    <a:lnTo>
                      <a:pt x="4006" y="6644"/>
                    </a:lnTo>
                    <a:lnTo>
                      <a:pt x="4177" y="6350"/>
                    </a:lnTo>
                    <a:lnTo>
                      <a:pt x="4372" y="6057"/>
                    </a:lnTo>
                    <a:lnTo>
                      <a:pt x="4568" y="5764"/>
                    </a:lnTo>
                    <a:lnTo>
                      <a:pt x="4788" y="5496"/>
                    </a:lnTo>
                    <a:lnTo>
                      <a:pt x="5007" y="5227"/>
                    </a:lnTo>
                    <a:lnTo>
                      <a:pt x="5252" y="4983"/>
                    </a:lnTo>
                    <a:lnTo>
                      <a:pt x="5496" y="4739"/>
                    </a:lnTo>
                    <a:lnTo>
                      <a:pt x="5765" y="4519"/>
                    </a:lnTo>
                    <a:lnTo>
                      <a:pt x="6033" y="4299"/>
                    </a:lnTo>
                    <a:lnTo>
                      <a:pt x="6326" y="4104"/>
                    </a:lnTo>
                    <a:lnTo>
                      <a:pt x="6619" y="3908"/>
                    </a:lnTo>
                    <a:lnTo>
                      <a:pt x="6912" y="3737"/>
                    </a:lnTo>
                    <a:lnTo>
                      <a:pt x="7230" y="3591"/>
                    </a:lnTo>
                    <a:lnTo>
                      <a:pt x="7547" y="3444"/>
                    </a:lnTo>
                    <a:lnTo>
                      <a:pt x="7865" y="3298"/>
                    </a:lnTo>
                    <a:lnTo>
                      <a:pt x="8207" y="3200"/>
                    </a:lnTo>
                    <a:lnTo>
                      <a:pt x="8549" y="3102"/>
                    </a:lnTo>
                    <a:lnTo>
                      <a:pt x="8891" y="3004"/>
                    </a:lnTo>
                    <a:lnTo>
                      <a:pt x="9257" y="2956"/>
                    </a:lnTo>
                    <a:lnTo>
                      <a:pt x="9623" y="2907"/>
                    </a:lnTo>
                    <a:lnTo>
                      <a:pt x="9990" y="2882"/>
                    </a:lnTo>
                    <a:lnTo>
                      <a:pt x="10356" y="2858"/>
                    </a:lnTo>
                    <a:close/>
                    <a:moveTo>
                      <a:pt x="8060" y="0"/>
                    </a:moveTo>
                    <a:lnTo>
                      <a:pt x="6717" y="2516"/>
                    </a:lnTo>
                    <a:lnTo>
                      <a:pt x="3908" y="2003"/>
                    </a:lnTo>
                    <a:lnTo>
                      <a:pt x="3786" y="4861"/>
                    </a:lnTo>
                    <a:lnTo>
                      <a:pt x="1026" y="5593"/>
                    </a:lnTo>
                    <a:lnTo>
                      <a:pt x="2174" y="8207"/>
                    </a:lnTo>
                    <a:lnTo>
                      <a:pt x="1" y="10087"/>
                    </a:lnTo>
                    <a:lnTo>
                      <a:pt x="2174" y="11968"/>
                    </a:lnTo>
                    <a:lnTo>
                      <a:pt x="1026" y="14581"/>
                    </a:lnTo>
                    <a:lnTo>
                      <a:pt x="3786" y="15314"/>
                    </a:lnTo>
                    <a:lnTo>
                      <a:pt x="3908" y="18171"/>
                    </a:lnTo>
                    <a:lnTo>
                      <a:pt x="6717" y="17658"/>
                    </a:lnTo>
                    <a:lnTo>
                      <a:pt x="8060" y="20174"/>
                    </a:lnTo>
                    <a:lnTo>
                      <a:pt x="10356" y="18489"/>
                    </a:lnTo>
                    <a:lnTo>
                      <a:pt x="12652" y="20174"/>
                    </a:lnTo>
                    <a:lnTo>
                      <a:pt x="13995" y="17658"/>
                    </a:lnTo>
                    <a:lnTo>
                      <a:pt x="16804" y="18171"/>
                    </a:lnTo>
                    <a:lnTo>
                      <a:pt x="16926" y="15314"/>
                    </a:lnTo>
                    <a:lnTo>
                      <a:pt x="19686" y="14581"/>
                    </a:lnTo>
                    <a:lnTo>
                      <a:pt x="18538" y="11968"/>
                    </a:lnTo>
                    <a:lnTo>
                      <a:pt x="20711" y="10087"/>
                    </a:lnTo>
                    <a:lnTo>
                      <a:pt x="18538" y="8207"/>
                    </a:lnTo>
                    <a:lnTo>
                      <a:pt x="19686" y="5593"/>
                    </a:lnTo>
                    <a:lnTo>
                      <a:pt x="16926" y="4861"/>
                    </a:lnTo>
                    <a:lnTo>
                      <a:pt x="16804" y="2003"/>
                    </a:lnTo>
                    <a:lnTo>
                      <a:pt x="13995" y="2516"/>
                    </a:lnTo>
                    <a:lnTo>
                      <a:pt x="12652" y="0"/>
                    </a:lnTo>
                    <a:lnTo>
                      <a:pt x="10356" y="1686"/>
                    </a:lnTo>
                    <a:lnTo>
                      <a:pt x="806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1C232"/>
                  </a:solidFill>
                </a:endParaRPr>
              </a:p>
            </p:txBody>
          </p:sp>
          <p:sp>
            <p:nvSpPr>
              <p:cNvPr id="91" name="Google Shape;667;p38">
                <a:extLst>
                  <a:ext uri="{FF2B5EF4-FFF2-40B4-BE49-F238E27FC236}">
                    <a16:creationId xmlns:a16="http://schemas.microsoft.com/office/drawing/2014/main" id="{FDC32371-E44E-4F92-B4D0-5D89A7F3C102}"/>
                  </a:ext>
                </a:extLst>
              </p:cNvPr>
              <p:cNvSpPr/>
              <p:nvPr/>
            </p:nvSpPr>
            <p:spPr>
              <a:xfrm>
                <a:off x="6016600" y="1005000"/>
                <a:ext cx="337050" cy="337050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3482" extrusionOk="0">
                    <a:moveTo>
                      <a:pt x="6741" y="0"/>
                    </a:moveTo>
                    <a:lnTo>
                      <a:pt x="6399" y="25"/>
                    </a:lnTo>
                    <a:lnTo>
                      <a:pt x="6057" y="49"/>
                    </a:lnTo>
                    <a:lnTo>
                      <a:pt x="5715" y="98"/>
                    </a:lnTo>
                    <a:lnTo>
                      <a:pt x="5398" y="147"/>
                    </a:lnTo>
                    <a:lnTo>
                      <a:pt x="5056" y="220"/>
                    </a:lnTo>
                    <a:lnTo>
                      <a:pt x="4738" y="318"/>
                    </a:lnTo>
                    <a:lnTo>
                      <a:pt x="4421" y="416"/>
                    </a:lnTo>
                    <a:lnTo>
                      <a:pt x="4128" y="538"/>
                    </a:lnTo>
                    <a:lnTo>
                      <a:pt x="3835" y="684"/>
                    </a:lnTo>
                    <a:lnTo>
                      <a:pt x="3542" y="831"/>
                    </a:lnTo>
                    <a:lnTo>
                      <a:pt x="3249" y="977"/>
                    </a:lnTo>
                    <a:lnTo>
                      <a:pt x="2980" y="1173"/>
                    </a:lnTo>
                    <a:lnTo>
                      <a:pt x="2711" y="1344"/>
                    </a:lnTo>
                    <a:lnTo>
                      <a:pt x="2467" y="1539"/>
                    </a:lnTo>
                    <a:lnTo>
                      <a:pt x="2223" y="1759"/>
                    </a:lnTo>
                    <a:lnTo>
                      <a:pt x="1979" y="1979"/>
                    </a:lnTo>
                    <a:lnTo>
                      <a:pt x="1759" y="2223"/>
                    </a:lnTo>
                    <a:lnTo>
                      <a:pt x="1539" y="2467"/>
                    </a:lnTo>
                    <a:lnTo>
                      <a:pt x="1344" y="2711"/>
                    </a:lnTo>
                    <a:lnTo>
                      <a:pt x="1173" y="2980"/>
                    </a:lnTo>
                    <a:lnTo>
                      <a:pt x="977" y="3249"/>
                    </a:lnTo>
                    <a:lnTo>
                      <a:pt x="831" y="3542"/>
                    </a:lnTo>
                    <a:lnTo>
                      <a:pt x="684" y="3835"/>
                    </a:lnTo>
                    <a:lnTo>
                      <a:pt x="538" y="4128"/>
                    </a:lnTo>
                    <a:lnTo>
                      <a:pt x="416" y="4421"/>
                    </a:lnTo>
                    <a:lnTo>
                      <a:pt x="318" y="4738"/>
                    </a:lnTo>
                    <a:lnTo>
                      <a:pt x="220" y="5056"/>
                    </a:lnTo>
                    <a:lnTo>
                      <a:pt x="147" y="5398"/>
                    </a:lnTo>
                    <a:lnTo>
                      <a:pt x="98" y="5715"/>
                    </a:lnTo>
                    <a:lnTo>
                      <a:pt x="49" y="6057"/>
                    </a:lnTo>
                    <a:lnTo>
                      <a:pt x="25" y="6399"/>
                    </a:lnTo>
                    <a:lnTo>
                      <a:pt x="0" y="6741"/>
                    </a:lnTo>
                    <a:lnTo>
                      <a:pt x="25" y="7083"/>
                    </a:lnTo>
                    <a:lnTo>
                      <a:pt x="49" y="7425"/>
                    </a:lnTo>
                    <a:lnTo>
                      <a:pt x="98" y="7767"/>
                    </a:lnTo>
                    <a:lnTo>
                      <a:pt x="147" y="8084"/>
                    </a:lnTo>
                    <a:lnTo>
                      <a:pt x="220" y="8426"/>
                    </a:lnTo>
                    <a:lnTo>
                      <a:pt x="318" y="8744"/>
                    </a:lnTo>
                    <a:lnTo>
                      <a:pt x="416" y="9061"/>
                    </a:lnTo>
                    <a:lnTo>
                      <a:pt x="538" y="9354"/>
                    </a:lnTo>
                    <a:lnTo>
                      <a:pt x="684" y="9648"/>
                    </a:lnTo>
                    <a:lnTo>
                      <a:pt x="831" y="9941"/>
                    </a:lnTo>
                    <a:lnTo>
                      <a:pt x="977" y="10234"/>
                    </a:lnTo>
                    <a:lnTo>
                      <a:pt x="1173" y="10502"/>
                    </a:lnTo>
                    <a:lnTo>
                      <a:pt x="1344" y="10771"/>
                    </a:lnTo>
                    <a:lnTo>
                      <a:pt x="1539" y="11015"/>
                    </a:lnTo>
                    <a:lnTo>
                      <a:pt x="1759" y="11259"/>
                    </a:lnTo>
                    <a:lnTo>
                      <a:pt x="1979" y="11504"/>
                    </a:lnTo>
                    <a:lnTo>
                      <a:pt x="2223" y="11723"/>
                    </a:lnTo>
                    <a:lnTo>
                      <a:pt x="2467" y="11943"/>
                    </a:lnTo>
                    <a:lnTo>
                      <a:pt x="2711" y="12139"/>
                    </a:lnTo>
                    <a:lnTo>
                      <a:pt x="2980" y="12310"/>
                    </a:lnTo>
                    <a:lnTo>
                      <a:pt x="3249" y="12505"/>
                    </a:lnTo>
                    <a:lnTo>
                      <a:pt x="3542" y="12652"/>
                    </a:lnTo>
                    <a:lnTo>
                      <a:pt x="3835" y="12798"/>
                    </a:lnTo>
                    <a:lnTo>
                      <a:pt x="4128" y="12945"/>
                    </a:lnTo>
                    <a:lnTo>
                      <a:pt x="4421" y="13067"/>
                    </a:lnTo>
                    <a:lnTo>
                      <a:pt x="4738" y="13164"/>
                    </a:lnTo>
                    <a:lnTo>
                      <a:pt x="5056" y="13262"/>
                    </a:lnTo>
                    <a:lnTo>
                      <a:pt x="5398" y="13335"/>
                    </a:lnTo>
                    <a:lnTo>
                      <a:pt x="5715" y="13384"/>
                    </a:lnTo>
                    <a:lnTo>
                      <a:pt x="6057" y="13433"/>
                    </a:lnTo>
                    <a:lnTo>
                      <a:pt x="6399" y="13458"/>
                    </a:lnTo>
                    <a:lnTo>
                      <a:pt x="6741" y="13482"/>
                    </a:lnTo>
                    <a:lnTo>
                      <a:pt x="7083" y="13458"/>
                    </a:lnTo>
                    <a:lnTo>
                      <a:pt x="7425" y="13433"/>
                    </a:lnTo>
                    <a:lnTo>
                      <a:pt x="7767" y="13384"/>
                    </a:lnTo>
                    <a:lnTo>
                      <a:pt x="8084" y="13335"/>
                    </a:lnTo>
                    <a:lnTo>
                      <a:pt x="8426" y="13262"/>
                    </a:lnTo>
                    <a:lnTo>
                      <a:pt x="8744" y="13164"/>
                    </a:lnTo>
                    <a:lnTo>
                      <a:pt x="9061" y="13067"/>
                    </a:lnTo>
                    <a:lnTo>
                      <a:pt x="9354" y="12945"/>
                    </a:lnTo>
                    <a:lnTo>
                      <a:pt x="9647" y="12798"/>
                    </a:lnTo>
                    <a:lnTo>
                      <a:pt x="9940" y="12652"/>
                    </a:lnTo>
                    <a:lnTo>
                      <a:pt x="10234" y="12505"/>
                    </a:lnTo>
                    <a:lnTo>
                      <a:pt x="10502" y="12310"/>
                    </a:lnTo>
                    <a:lnTo>
                      <a:pt x="10771" y="12139"/>
                    </a:lnTo>
                    <a:lnTo>
                      <a:pt x="11015" y="11943"/>
                    </a:lnTo>
                    <a:lnTo>
                      <a:pt x="11259" y="11723"/>
                    </a:lnTo>
                    <a:lnTo>
                      <a:pt x="11504" y="11504"/>
                    </a:lnTo>
                    <a:lnTo>
                      <a:pt x="11723" y="11259"/>
                    </a:lnTo>
                    <a:lnTo>
                      <a:pt x="11943" y="11015"/>
                    </a:lnTo>
                    <a:lnTo>
                      <a:pt x="12139" y="10771"/>
                    </a:lnTo>
                    <a:lnTo>
                      <a:pt x="12310" y="10502"/>
                    </a:lnTo>
                    <a:lnTo>
                      <a:pt x="12505" y="10234"/>
                    </a:lnTo>
                    <a:lnTo>
                      <a:pt x="12651" y="9941"/>
                    </a:lnTo>
                    <a:lnTo>
                      <a:pt x="12798" y="9648"/>
                    </a:lnTo>
                    <a:lnTo>
                      <a:pt x="12945" y="9354"/>
                    </a:lnTo>
                    <a:lnTo>
                      <a:pt x="13067" y="9061"/>
                    </a:lnTo>
                    <a:lnTo>
                      <a:pt x="13164" y="8744"/>
                    </a:lnTo>
                    <a:lnTo>
                      <a:pt x="13262" y="8426"/>
                    </a:lnTo>
                    <a:lnTo>
                      <a:pt x="13335" y="8084"/>
                    </a:lnTo>
                    <a:lnTo>
                      <a:pt x="13384" y="7767"/>
                    </a:lnTo>
                    <a:lnTo>
                      <a:pt x="13433" y="7425"/>
                    </a:lnTo>
                    <a:lnTo>
                      <a:pt x="13457" y="7083"/>
                    </a:lnTo>
                    <a:lnTo>
                      <a:pt x="13482" y="6741"/>
                    </a:lnTo>
                    <a:lnTo>
                      <a:pt x="13457" y="6399"/>
                    </a:lnTo>
                    <a:lnTo>
                      <a:pt x="13433" y="6057"/>
                    </a:lnTo>
                    <a:lnTo>
                      <a:pt x="13384" y="5715"/>
                    </a:lnTo>
                    <a:lnTo>
                      <a:pt x="13335" y="5398"/>
                    </a:lnTo>
                    <a:lnTo>
                      <a:pt x="13262" y="5056"/>
                    </a:lnTo>
                    <a:lnTo>
                      <a:pt x="13164" y="4738"/>
                    </a:lnTo>
                    <a:lnTo>
                      <a:pt x="13067" y="4421"/>
                    </a:lnTo>
                    <a:lnTo>
                      <a:pt x="12945" y="4128"/>
                    </a:lnTo>
                    <a:lnTo>
                      <a:pt x="12798" y="3835"/>
                    </a:lnTo>
                    <a:lnTo>
                      <a:pt x="12651" y="3542"/>
                    </a:lnTo>
                    <a:lnTo>
                      <a:pt x="12505" y="3249"/>
                    </a:lnTo>
                    <a:lnTo>
                      <a:pt x="12310" y="2980"/>
                    </a:lnTo>
                    <a:lnTo>
                      <a:pt x="12139" y="2711"/>
                    </a:lnTo>
                    <a:lnTo>
                      <a:pt x="11943" y="2467"/>
                    </a:lnTo>
                    <a:lnTo>
                      <a:pt x="11723" y="2223"/>
                    </a:lnTo>
                    <a:lnTo>
                      <a:pt x="11504" y="1979"/>
                    </a:lnTo>
                    <a:lnTo>
                      <a:pt x="11259" y="1759"/>
                    </a:lnTo>
                    <a:lnTo>
                      <a:pt x="11015" y="1539"/>
                    </a:lnTo>
                    <a:lnTo>
                      <a:pt x="10771" y="1344"/>
                    </a:lnTo>
                    <a:lnTo>
                      <a:pt x="10502" y="1173"/>
                    </a:lnTo>
                    <a:lnTo>
                      <a:pt x="10234" y="977"/>
                    </a:lnTo>
                    <a:lnTo>
                      <a:pt x="9940" y="831"/>
                    </a:lnTo>
                    <a:lnTo>
                      <a:pt x="9647" y="684"/>
                    </a:lnTo>
                    <a:lnTo>
                      <a:pt x="9354" y="538"/>
                    </a:lnTo>
                    <a:lnTo>
                      <a:pt x="9061" y="416"/>
                    </a:lnTo>
                    <a:lnTo>
                      <a:pt x="8744" y="318"/>
                    </a:lnTo>
                    <a:lnTo>
                      <a:pt x="8426" y="220"/>
                    </a:lnTo>
                    <a:lnTo>
                      <a:pt x="8084" y="147"/>
                    </a:lnTo>
                    <a:lnTo>
                      <a:pt x="7767" y="98"/>
                    </a:lnTo>
                    <a:lnTo>
                      <a:pt x="7425" y="49"/>
                    </a:lnTo>
                    <a:lnTo>
                      <a:pt x="7083" y="25"/>
                    </a:lnTo>
                    <a:lnTo>
                      <a:pt x="6741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1C232"/>
                  </a:solidFill>
                </a:endParaRPr>
              </a:p>
            </p:txBody>
          </p:sp>
        </p:grpSp>
        <p:sp>
          <p:nvSpPr>
            <p:cNvPr id="92" name="Google Shape;668;p38">
              <a:extLst>
                <a:ext uri="{FF2B5EF4-FFF2-40B4-BE49-F238E27FC236}">
                  <a16:creationId xmlns:a16="http://schemas.microsoft.com/office/drawing/2014/main" id="{2483A6B0-E0E9-43F4-A8E1-0593BB3194D9}"/>
                </a:ext>
              </a:extLst>
            </p:cNvPr>
            <p:cNvSpPr/>
            <p:nvPr/>
          </p:nvSpPr>
          <p:spPr>
            <a:xfrm>
              <a:off x="6096338" y="3256656"/>
              <a:ext cx="400950" cy="226498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480;p38">
            <a:extLst>
              <a:ext uri="{FF2B5EF4-FFF2-40B4-BE49-F238E27FC236}">
                <a16:creationId xmlns:a16="http://schemas.microsoft.com/office/drawing/2014/main" id="{5FBED41C-8767-4EF8-8103-06CA5E489218}"/>
              </a:ext>
            </a:extLst>
          </p:cNvPr>
          <p:cNvGrpSpPr/>
          <p:nvPr/>
        </p:nvGrpSpPr>
        <p:grpSpPr>
          <a:xfrm>
            <a:off x="3031442" y="2660733"/>
            <a:ext cx="450971" cy="426537"/>
            <a:chOff x="2594325" y="1627175"/>
            <a:chExt cx="440850" cy="440850"/>
          </a:xfrm>
        </p:grpSpPr>
        <p:sp>
          <p:nvSpPr>
            <p:cNvPr id="111" name="Google Shape;481;p38">
              <a:extLst>
                <a:ext uri="{FF2B5EF4-FFF2-40B4-BE49-F238E27FC236}">
                  <a16:creationId xmlns:a16="http://schemas.microsoft.com/office/drawing/2014/main" id="{E26486F0-3AEF-45DF-90DD-51448191656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2;p38">
              <a:extLst>
                <a:ext uri="{FF2B5EF4-FFF2-40B4-BE49-F238E27FC236}">
                  <a16:creationId xmlns:a16="http://schemas.microsoft.com/office/drawing/2014/main" id="{EF49A321-8E7A-4A3A-BBCF-6CD87A54C22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3;p38">
              <a:extLst>
                <a:ext uri="{FF2B5EF4-FFF2-40B4-BE49-F238E27FC236}">
                  <a16:creationId xmlns:a16="http://schemas.microsoft.com/office/drawing/2014/main" id="{A58E5E47-CA8F-47E7-9FF2-F36D97B2D150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409;p38">
            <a:extLst>
              <a:ext uri="{FF2B5EF4-FFF2-40B4-BE49-F238E27FC236}">
                <a16:creationId xmlns:a16="http://schemas.microsoft.com/office/drawing/2014/main" id="{A0EF4FEE-6D91-4F01-8E78-1C2437A7712A}"/>
              </a:ext>
            </a:extLst>
          </p:cNvPr>
          <p:cNvGrpSpPr/>
          <p:nvPr/>
        </p:nvGrpSpPr>
        <p:grpSpPr>
          <a:xfrm>
            <a:off x="4313325" y="3602861"/>
            <a:ext cx="566126" cy="309003"/>
            <a:chOff x="3918650" y="293075"/>
            <a:chExt cx="488500" cy="412775"/>
          </a:xfrm>
        </p:grpSpPr>
        <p:sp>
          <p:nvSpPr>
            <p:cNvPr id="115" name="Google Shape;410;p38">
              <a:extLst>
                <a:ext uri="{FF2B5EF4-FFF2-40B4-BE49-F238E27FC236}">
                  <a16:creationId xmlns:a16="http://schemas.microsoft.com/office/drawing/2014/main" id="{6A6FB9A9-2352-4B81-9E72-F6DCF7A435A6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11;p38">
              <a:extLst>
                <a:ext uri="{FF2B5EF4-FFF2-40B4-BE49-F238E27FC236}">
                  <a16:creationId xmlns:a16="http://schemas.microsoft.com/office/drawing/2014/main" id="{27BEBCDE-6CA7-4A32-A634-96CD584EAE50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12;p38">
              <a:extLst>
                <a:ext uri="{FF2B5EF4-FFF2-40B4-BE49-F238E27FC236}">
                  <a16:creationId xmlns:a16="http://schemas.microsoft.com/office/drawing/2014/main" id="{C795BE5F-01FD-43F7-BE62-BA839A551840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6;p18">
            <a:extLst>
              <a:ext uri="{FF2B5EF4-FFF2-40B4-BE49-F238E27FC236}">
                <a16:creationId xmlns:a16="http://schemas.microsoft.com/office/drawing/2014/main" id="{907A193C-1849-44F2-8588-AA373A4F6A45}"/>
              </a:ext>
            </a:extLst>
          </p:cNvPr>
          <p:cNvSpPr/>
          <p:nvPr/>
        </p:nvSpPr>
        <p:spPr>
          <a:xfrm>
            <a:off x="7693584" y="2150319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7;p18">
            <a:extLst>
              <a:ext uri="{FF2B5EF4-FFF2-40B4-BE49-F238E27FC236}">
                <a16:creationId xmlns:a16="http://schemas.microsoft.com/office/drawing/2014/main" id="{72FD577A-A1F2-4AEA-8AFF-A11A7C90BD1D}"/>
              </a:ext>
            </a:extLst>
          </p:cNvPr>
          <p:cNvGrpSpPr/>
          <p:nvPr/>
        </p:nvGrpSpPr>
        <p:grpSpPr>
          <a:xfrm>
            <a:off x="7321728" y="542977"/>
            <a:ext cx="1284369" cy="1284693"/>
            <a:chOff x="6654650" y="3665275"/>
            <a:chExt cx="409100" cy="409125"/>
          </a:xfrm>
        </p:grpSpPr>
        <p:sp>
          <p:nvSpPr>
            <p:cNvPr id="120" name="Google Shape;118;p18">
              <a:extLst>
                <a:ext uri="{FF2B5EF4-FFF2-40B4-BE49-F238E27FC236}">
                  <a16:creationId xmlns:a16="http://schemas.microsoft.com/office/drawing/2014/main" id="{6EF196E3-2C7E-4645-AE28-FE0E3937B11C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9;p18">
              <a:extLst>
                <a:ext uri="{FF2B5EF4-FFF2-40B4-BE49-F238E27FC236}">
                  <a16:creationId xmlns:a16="http://schemas.microsoft.com/office/drawing/2014/main" id="{0134FD2F-8A86-497F-A390-3ED98FB35136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5;p18">
            <a:extLst>
              <a:ext uri="{FF2B5EF4-FFF2-40B4-BE49-F238E27FC236}">
                <a16:creationId xmlns:a16="http://schemas.microsoft.com/office/drawing/2014/main" id="{8F62C3CD-973E-4D03-B6C1-BE91D90DB674}"/>
              </a:ext>
            </a:extLst>
          </p:cNvPr>
          <p:cNvSpPr/>
          <p:nvPr/>
        </p:nvSpPr>
        <p:spPr>
          <a:xfrm rot="2466717">
            <a:off x="6178929" y="791847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6;p18">
            <a:extLst>
              <a:ext uri="{FF2B5EF4-FFF2-40B4-BE49-F238E27FC236}">
                <a16:creationId xmlns:a16="http://schemas.microsoft.com/office/drawing/2014/main" id="{E0BF539E-4A40-48F1-B015-EBEC13C181F3}"/>
              </a:ext>
            </a:extLst>
          </p:cNvPr>
          <p:cNvSpPr/>
          <p:nvPr/>
        </p:nvSpPr>
        <p:spPr>
          <a:xfrm rot="-1609245">
            <a:off x="6788093" y="1042090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7;p18">
            <a:extLst>
              <a:ext uri="{FF2B5EF4-FFF2-40B4-BE49-F238E27FC236}">
                <a16:creationId xmlns:a16="http://schemas.microsoft.com/office/drawing/2014/main" id="{AD12B92F-C8C7-406E-8673-D45709C82C19}"/>
              </a:ext>
            </a:extLst>
          </p:cNvPr>
          <p:cNvSpPr/>
          <p:nvPr/>
        </p:nvSpPr>
        <p:spPr>
          <a:xfrm rot="2926063">
            <a:off x="8605557" y="1268822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28;p18">
            <a:extLst>
              <a:ext uri="{FF2B5EF4-FFF2-40B4-BE49-F238E27FC236}">
                <a16:creationId xmlns:a16="http://schemas.microsoft.com/office/drawing/2014/main" id="{A68802A5-1ECB-428B-A938-A33039DF9DE6}"/>
              </a:ext>
            </a:extLst>
          </p:cNvPr>
          <p:cNvSpPr/>
          <p:nvPr/>
        </p:nvSpPr>
        <p:spPr>
          <a:xfrm rot="-1609158">
            <a:off x="8561261" y="50679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809356" y="1408868"/>
            <a:ext cx="5600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https://</a:t>
            </a:r>
            <a:r>
              <a:rPr lang="en-US" sz="2000" b="1" i="1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</a:rPr>
              <a:t>github.com/Anon-B/QGIS-plugin</a:t>
            </a:r>
          </a:p>
        </p:txBody>
      </p:sp>
      <p:sp>
        <p:nvSpPr>
          <p:cNvPr id="7" name="Google Shape;101;p17"/>
          <p:cNvSpPr txBox="1">
            <a:spLocks noGrp="1"/>
          </p:cNvSpPr>
          <p:nvPr>
            <p:ph type="title"/>
          </p:nvPr>
        </p:nvSpPr>
        <p:spPr>
          <a:xfrm>
            <a:off x="809356" y="44328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Let's </a:t>
            </a:r>
            <a:r>
              <a:rPr lang="en-US" sz="3200" b="1" dirty="0">
                <a:solidFill>
                  <a:srgbClr val="FFB600"/>
                </a:solidFill>
              </a:rPr>
              <a:t>D</a:t>
            </a:r>
            <a:r>
              <a:rPr lang="en-US" sz="3200" b="1" dirty="0" smtClean="0">
                <a:solidFill>
                  <a:srgbClr val="FFB600"/>
                </a:solidFill>
              </a:rPr>
              <a:t>o It</a:t>
            </a:r>
            <a:endParaRPr lang="en-US" sz="3200" b="1" dirty="0">
              <a:solidFill>
                <a:srgbClr val="FFB6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80" y="2193680"/>
            <a:ext cx="2396620" cy="23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32" y="688156"/>
            <a:ext cx="4881661" cy="2747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8470" y="3624492"/>
            <a:ext cx="3530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https://</a:t>
            </a:r>
            <a:r>
              <a:rPr lang="en-US" sz="2800" u="sng" dirty="0" smtClean="0">
                <a:solidFill>
                  <a:srgbClr val="00B050"/>
                </a:solidFill>
              </a:rPr>
              <a:t>vallaris.space</a:t>
            </a:r>
            <a:endParaRPr lang="en-US" sz="28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8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Email : anon.b@i-bitz.co.th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Facebook : https://web.facebook.com/anon.nato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109</Words>
  <Application>Microsoft Office PowerPoint</Application>
  <PresentationFormat>On-screen Show (16:9)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 Light</vt:lpstr>
      <vt:lpstr>Arial</vt:lpstr>
      <vt:lpstr>Raleway ExtraBold</vt:lpstr>
      <vt:lpstr>Olivia template</vt:lpstr>
      <vt:lpstr>Workshop 08  QGIS plugin with Python QT</vt:lpstr>
      <vt:lpstr>Hello!</vt:lpstr>
      <vt:lpstr>Process is easy</vt:lpstr>
      <vt:lpstr>Use program</vt:lpstr>
      <vt:lpstr>Working Process</vt:lpstr>
      <vt:lpstr>Let's Do It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Muangmy</dc:creator>
  <cp:lastModifiedBy>ANON BIANGLAE</cp:lastModifiedBy>
  <cp:revision>31</cp:revision>
  <dcterms:modified xsi:type="dcterms:W3CDTF">2019-11-13T09:27:22Z</dcterms:modified>
</cp:coreProperties>
</file>