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45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F4-CBA5-2D4B-A003-6AD5C5D6FD5A}" type="datetimeFigureOut">
              <a:rPr lang="en-CH" smtClean="0"/>
              <a:t>02.11.21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D08E-D3F4-6246-8240-4279ABD375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022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F4-CBA5-2D4B-A003-6AD5C5D6FD5A}" type="datetimeFigureOut">
              <a:rPr lang="en-CH" smtClean="0"/>
              <a:t>02.11.21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D08E-D3F4-6246-8240-4279ABD375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7106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F4-CBA5-2D4B-A003-6AD5C5D6FD5A}" type="datetimeFigureOut">
              <a:rPr lang="en-CH" smtClean="0"/>
              <a:t>02.11.21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D08E-D3F4-6246-8240-4279ABD375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159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F4-CBA5-2D4B-A003-6AD5C5D6FD5A}" type="datetimeFigureOut">
              <a:rPr lang="en-CH" smtClean="0"/>
              <a:t>02.11.21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D08E-D3F4-6246-8240-4279ABD375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71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F4-CBA5-2D4B-A003-6AD5C5D6FD5A}" type="datetimeFigureOut">
              <a:rPr lang="en-CH" smtClean="0"/>
              <a:t>02.11.21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D08E-D3F4-6246-8240-4279ABD375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5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F4-CBA5-2D4B-A003-6AD5C5D6FD5A}" type="datetimeFigureOut">
              <a:rPr lang="en-CH" smtClean="0"/>
              <a:t>02.11.21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D08E-D3F4-6246-8240-4279ABD375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916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F4-CBA5-2D4B-A003-6AD5C5D6FD5A}" type="datetimeFigureOut">
              <a:rPr lang="en-CH" smtClean="0"/>
              <a:t>02.11.21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D08E-D3F4-6246-8240-4279ABD375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102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F4-CBA5-2D4B-A003-6AD5C5D6FD5A}" type="datetimeFigureOut">
              <a:rPr lang="en-CH" smtClean="0"/>
              <a:t>02.11.21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D08E-D3F4-6246-8240-4279ABD375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115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F4-CBA5-2D4B-A003-6AD5C5D6FD5A}" type="datetimeFigureOut">
              <a:rPr lang="en-CH" smtClean="0"/>
              <a:t>02.11.21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D08E-D3F4-6246-8240-4279ABD375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478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F4-CBA5-2D4B-A003-6AD5C5D6FD5A}" type="datetimeFigureOut">
              <a:rPr lang="en-CH" smtClean="0"/>
              <a:t>02.11.21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D08E-D3F4-6246-8240-4279ABD375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9385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F4-CBA5-2D4B-A003-6AD5C5D6FD5A}" type="datetimeFigureOut">
              <a:rPr lang="en-CH" smtClean="0"/>
              <a:t>02.11.21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D08E-D3F4-6246-8240-4279ABD375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897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3FDF4-CBA5-2D4B-A003-6AD5C5D6FD5A}" type="datetimeFigureOut">
              <a:rPr lang="en-CH" smtClean="0"/>
              <a:t>02.11.21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D08E-D3F4-6246-8240-4279ABD375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813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381E4D4-8C0D-AA45-9565-0D533847F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752" y="348180"/>
            <a:ext cx="2933700" cy="685800"/>
          </a:xfrm>
          <a:prstGeom prst="rect">
            <a:avLst/>
          </a:prstGeom>
        </p:spPr>
      </p:pic>
      <p:pic>
        <p:nvPicPr>
          <p:cNvPr id="7" name="Picture 6" descr="Graphical user interface, logo&#10;&#10;Description automatically generated">
            <a:extLst>
              <a:ext uri="{FF2B5EF4-FFF2-40B4-BE49-F238E27FC236}">
                <a16:creationId xmlns:a16="http://schemas.microsoft.com/office/drawing/2014/main" id="{331C00A6-4F0F-C245-AB5C-9A44A225C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48" y="307440"/>
            <a:ext cx="2294237" cy="898576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CA35E924-4B9A-E948-A5CB-0544EA6D01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88" t="9678" r="19712" b="15646"/>
          <a:stretch/>
        </p:blipFill>
        <p:spPr>
          <a:xfrm>
            <a:off x="5175516" y="0"/>
            <a:ext cx="1605832" cy="1371600"/>
          </a:xfrm>
          <a:prstGeom prst="rect">
            <a:avLst/>
          </a:prstGeom>
        </p:spPr>
      </p:pic>
      <p:pic>
        <p:nvPicPr>
          <p:cNvPr id="13" name="Picture 12" descr="Chart, surface chart&#10;&#10;Description automatically generated">
            <a:extLst>
              <a:ext uri="{FF2B5EF4-FFF2-40B4-BE49-F238E27FC236}">
                <a16:creationId xmlns:a16="http://schemas.microsoft.com/office/drawing/2014/main" id="{2C662EF6-A424-CF40-9A6E-00ED54AE2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46" y="4773865"/>
            <a:ext cx="3242230" cy="19500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CCC31D-1E34-B84F-8461-8731FDAD8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441" y="2473681"/>
            <a:ext cx="1206435" cy="1137495"/>
          </a:xfrm>
          <a:prstGeom prst="rect">
            <a:avLst/>
          </a:prstGeom>
        </p:spPr>
      </p:pic>
      <p:pic>
        <p:nvPicPr>
          <p:cNvPr id="21" name="Picture 20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484D3658-71C0-B849-A9C6-22653CC259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037" y="2413171"/>
            <a:ext cx="1374769" cy="1191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0F6951-5DD9-734D-8DE4-8E2B331433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3033" y="2471029"/>
            <a:ext cx="1248895" cy="1121055"/>
          </a:xfrm>
          <a:prstGeom prst="rect">
            <a:avLst/>
          </a:prstGeom>
        </p:spPr>
      </p:pic>
      <p:pic>
        <p:nvPicPr>
          <p:cNvPr id="14" name="Picture 13" descr="A person smiling for the picture&#10;&#10;Description automatically generated with low confidence">
            <a:extLst>
              <a:ext uri="{FF2B5EF4-FFF2-40B4-BE49-F238E27FC236}">
                <a16:creationId xmlns:a16="http://schemas.microsoft.com/office/drawing/2014/main" id="{358E3019-5AA9-F443-8635-7AC2DF4D9D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971" y="2413171"/>
            <a:ext cx="1282755" cy="1191975"/>
          </a:xfrm>
          <a:prstGeom prst="rect">
            <a:avLst/>
          </a:prstGeom>
        </p:spPr>
      </p:pic>
      <p:pic>
        <p:nvPicPr>
          <p:cNvPr id="15" name="Picture 14" descr="Chart, surface chart&#10;&#10;Description automatically generated">
            <a:extLst>
              <a:ext uri="{FF2B5EF4-FFF2-40B4-BE49-F238E27FC236}">
                <a16:creationId xmlns:a16="http://schemas.microsoft.com/office/drawing/2014/main" id="{58D3C6BF-552A-6A41-9025-157FB727ED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5545" y="4746008"/>
            <a:ext cx="3805802" cy="1977893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121854B1-66D5-6A4B-9BBC-1A07BEC2FD1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3581"/>
          <a:stretch/>
        </p:blipFill>
        <p:spPr>
          <a:xfrm>
            <a:off x="4561115" y="4801721"/>
            <a:ext cx="2727069" cy="195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1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9775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Mourouga Gaël (mouo)</dc:creator>
  <cp:lastModifiedBy>Mourouga Gaël (mouo)</cp:lastModifiedBy>
  <cp:revision>31</cp:revision>
  <dcterms:created xsi:type="dcterms:W3CDTF">2021-06-23T07:01:27Z</dcterms:created>
  <dcterms:modified xsi:type="dcterms:W3CDTF">2021-11-02T14:26:22Z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2021-06-23T07:01:28Z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465f0e94-5e4d-453a-85e9-7f66bd69c692</vt:lpwstr>
  </property>
  <property fmtid="{D5CDD505-2E9C-101B-9397-08002B2CF9AE}" pid="8" name="MSIP_Label_10d9bad3-6dac-4e9a-89a3-89f3b8d247b2_ContentBits">
    <vt:lpwstr>0</vt:lpwstr>
  </property>
</Properties>
</file>