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723E-E6D2-6542-8252-37F3B7E13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795DF-A777-4742-A7D1-B92E71D40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D8AE2-5783-CE43-90CE-F4BE2531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12FA-5026-354F-8250-F5C02502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CE34-9D33-CF4E-A150-9187E891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51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2918-5E8F-2741-A9D7-3D3F5583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0C66B-E58E-AC44-A586-7ACB46B8F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31CC-43E2-C84F-B3CD-B9D40BEE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9859-AF19-7C49-BC32-930580CD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FA4F-5F1F-5C4F-8581-D1510F0B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29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A939C-E19F-0C49-9C64-D085033BC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7695-C91A-9144-926E-06E051ECC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9D01-6DB2-5147-BAB3-031FC97F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DEE2-395F-574F-88D6-2523279C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CA693-5F2C-284A-B574-92210261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08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6B9B-CA6B-334F-B3BA-D6F29A29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F99C-3B75-2249-B611-AF366ADC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1C08-E350-7143-9996-138DF003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B828-17E4-7441-A0AD-7380CF75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B0DF-6C5B-EF41-834B-56315E2D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052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6B00-5195-604F-B457-BA42BCF1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4E85-93D1-3E49-ABEF-7F79C82BB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C3A4-9913-6442-A22C-679FCC32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36A2-7609-CB4C-A9AD-41C525DD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AC80-1DF2-F548-9FC8-1BE3B733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39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D7FC-0162-0840-87B4-0052FFED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F545-84E5-6043-827E-354D9489A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CA991-BDD2-C64D-9B5C-545D797C7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0BC27-5C09-EF48-BC58-DB560F99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EC97C-40A5-B547-B856-3B7788C1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D523B-2110-A649-9C65-566BBD4C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74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2B14-E612-A546-8090-5593E5A5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99B4-6026-AE48-88CB-E85886B3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C595C-5A3C-B24F-A363-A430FCDEF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198EF-4B2C-C849-9F05-636A13E99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ABEFB-3228-0347-807F-AB0F565BC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CEF9D-17E7-064C-B886-E513452D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9462C-8074-E441-A790-0873482F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8C5A4-8FCF-5D4F-9405-968CA391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29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0D9A-F2D0-0147-A6BC-83083050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B55AF-21D1-574D-9117-4C389CA6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234AA-70AD-E146-AA1B-44EC7F91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A65FF-4296-E64D-ADC6-0889A773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35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2F7BC-94E7-204F-847C-07C2B625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0EA2-46DA-CE43-9084-E7B7C849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BEAF0-BD00-5F4F-A99A-FDB2F65A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481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3477-2646-514E-835E-6D76C0CA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A2E2-8C93-E340-BF7E-A12E1952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EF2DC-D350-C44F-8957-4D941697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7E326-91F1-7840-A601-FE439ADE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9EB66-CC45-4D4B-9D6F-3C2B0F5B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CA016-540B-FB4A-8642-FAA196AA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43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B05-8CDB-6146-AED2-96B8EDA6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88656-E198-004D-A12F-57E92C37A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FF9A6-3443-6E4A-AB3B-CC762255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FDED-EB14-D944-BEE3-0A82657B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2BC4F-FB2E-CF43-ACA5-E3FE687D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6FA28-F0A2-BA46-8B7A-F2D12D66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522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318E0-BA51-EC46-B018-FD435F59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A7A7-7458-C34F-A702-C39F0F56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79BE-7661-9942-8020-6D94D6B64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DC3B-21D7-BF4E-96E0-3D79DD44C6F5}" type="datetimeFigureOut">
              <a:rPr lang="en-CH" smtClean="0"/>
              <a:t>01.11.21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F449-67B8-4C4C-A08C-52DC4A4AF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9B6A-9C13-0D4B-8772-63F5A8F70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C2C1-753C-7142-A850-DA084C5E82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785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549FB-7A62-EC46-9DEF-65DBB2758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459"/>
          <a:stretch/>
        </p:blipFill>
        <p:spPr>
          <a:xfrm>
            <a:off x="222423" y="402301"/>
            <a:ext cx="3113903" cy="2717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10E0F-6C58-9142-A507-FE536C3CA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8" r="50845"/>
          <a:stretch/>
        </p:blipFill>
        <p:spPr>
          <a:xfrm>
            <a:off x="327454" y="3238823"/>
            <a:ext cx="2903839" cy="2717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3D1BE-E535-754D-92BD-427DBDA09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23" r="26959"/>
          <a:stretch/>
        </p:blipFill>
        <p:spPr>
          <a:xfrm>
            <a:off x="3336326" y="3238823"/>
            <a:ext cx="2903840" cy="2717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FFA0E-C0D7-9844-A884-3F41EBE3C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74" r="3311"/>
          <a:stretch/>
        </p:blipFill>
        <p:spPr>
          <a:xfrm>
            <a:off x="3472249" y="402301"/>
            <a:ext cx="2879125" cy="2717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18CB0-FD30-A646-BBB3-EABB5D300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57" t="35009" r="-253" b="43141"/>
          <a:stretch/>
        </p:blipFill>
        <p:spPr>
          <a:xfrm>
            <a:off x="3058300" y="5879696"/>
            <a:ext cx="413949" cy="593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AFBE95-E9AF-AF43-9CBF-A46C8E092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846"/>
          <a:stretch/>
        </p:blipFill>
        <p:spPr>
          <a:xfrm>
            <a:off x="143649" y="3238823"/>
            <a:ext cx="262578" cy="271778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3E09222-54B7-9246-92F7-E92DDC16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99" y="1536035"/>
            <a:ext cx="5671472" cy="37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7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Mourouga Gaël (mouo)</dc:creator>
  <cp:lastModifiedBy>Mourouga Gaël (mouo)</cp:lastModifiedBy>
  <cp:revision>1</cp:revision>
  <dcterms:created xsi:type="dcterms:W3CDTF">2021-11-01T13:58:49Z</dcterms:created>
  <dcterms:modified xsi:type="dcterms:W3CDTF">2021-11-01T14:04:59Z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2021-11-01T13:58:51Z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e2d6155b-d5b7-4cc6-b711-41a527da602e</vt:lpwstr>
  </property>
  <property fmtid="{D5CDD505-2E9C-101B-9397-08002B2CF9AE}" pid="8" name="MSIP_Label_10d9bad3-6dac-4e9a-89a3-89f3b8d247b2_ContentBits">
    <vt:lpwstr>0</vt:lpwstr>
  </property>
</Properties>
</file>