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022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10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15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71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5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1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102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15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47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38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9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FDF4-CBA5-2D4B-A003-6AD5C5D6FD5A}" type="datetimeFigureOut">
              <a:rPr lang="en-CH" smtClean="0"/>
              <a:t>09.11.21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13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F864BDD2-FCFF-F74F-9663-117A093F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28" y="4929963"/>
            <a:ext cx="2180404" cy="163066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F1B0173-9102-2E41-86AA-AE44704E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9448"/>
            <a:ext cx="2974954" cy="225852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AAD0D3E-1629-6F47-90CB-4662B70D5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397" y="4519448"/>
            <a:ext cx="2985603" cy="23385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939641-321A-1A45-9190-C05E8686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5" y="196281"/>
            <a:ext cx="3632603" cy="6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155C8A08-CBE1-894A-8C4D-C6C9AFE0A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11267"/>
            <a:ext cx="4203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1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Mourouga Gaël (mouo)</dc:creator>
  <cp:lastModifiedBy>Mourouga Gaël (mouo)</cp:lastModifiedBy>
  <cp:revision>36</cp:revision>
  <dcterms:created xsi:type="dcterms:W3CDTF">2021-06-23T07:01:27Z</dcterms:created>
  <dcterms:modified xsi:type="dcterms:W3CDTF">2021-11-09T17:15:28Z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2021-06-23T07:01:28Z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465f0e94-5e4d-453a-85e9-7f66bd69c692</vt:lpwstr>
  </property>
  <property fmtid="{D5CDD505-2E9C-101B-9397-08002B2CF9AE}" pid="8" name="MSIP_Label_10d9bad3-6dac-4e9a-89a3-89f3b8d247b2_ContentBits">
    <vt:lpwstr>0</vt:lpwstr>
  </property>
</Properties>
</file>