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7F3B-1FB4-9B4B-9D07-88501338A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7DC63-5E34-9A4F-829B-9B64A5194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05E35-8D6F-ED48-A6AC-6F6B45109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3E7C-4A56-544D-81B0-B6DA329008D2}" type="datetimeFigureOut">
              <a:rPr lang="en-CH" smtClean="0"/>
              <a:t>18.05.21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89A13-335D-7E4B-B840-F2DECBFEF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B5D80-C89B-4F4A-9076-5B5CDC37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8373-9559-1B46-9049-897CC3AE6C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796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8A18-F4A9-0542-8CCA-E79A31A3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68003-EB66-9A48-99A6-17263BA42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CF8AF-36D5-644F-8E91-4AE96797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3E7C-4A56-544D-81B0-B6DA329008D2}" type="datetimeFigureOut">
              <a:rPr lang="en-CH" smtClean="0"/>
              <a:t>18.05.21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0EBDB-F4E3-144A-ADCC-95F39118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FA22-3CDF-A54B-8655-2F916A7E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8373-9559-1B46-9049-897CC3AE6C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3936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F532FD-EFA0-B84A-91E1-B73C03FE6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4742A-3046-7D41-9168-06B1AFB8F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86C55-019F-FB4F-A18D-176F3B00F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3E7C-4A56-544D-81B0-B6DA329008D2}" type="datetimeFigureOut">
              <a:rPr lang="en-CH" smtClean="0"/>
              <a:t>18.05.21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4619F-ABB2-B346-A5EF-24303708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B97CB-82B0-C34B-A591-6A1F49FB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8373-9559-1B46-9049-897CC3AE6C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6179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01FCA-FAEF-594A-AC33-6286F214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9367C-DD78-6A46-9173-D9E875AD1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2B437-90B6-434C-8F2F-E9E7C0D9C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3E7C-4A56-544D-81B0-B6DA329008D2}" type="datetimeFigureOut">
              <a:rPr lang="en-CH" smtClean="0"/>
              <a:t>18.05.21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048C-200C-ED4E-B5E4-1422A0B7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68D45-6989-B946-93E8-4DE356F0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8373-9559-1B46-9049-897CC3AE6C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3886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AE12-FA9E-2D46-9FE9-53F1B39AE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A967E-84EB-F449-8A1C-81E84EE23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7D70C-DD96-7745-99D6-2DD0DDD3B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3E7C-4A56-544D-81B0-B6DA329008D2}" type="datetimeFigureOut">
              <a:rPr lang="en-CH" smtClean="0"/>
              <a:t>18.05.21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FE60E-D45B-004C-89E4-EC4A86FD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B47D4-8DFE-6649-8EBA-47F9CA07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8373-9559-1B46-9049-897CC3AE6C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4916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C74FF-291D-884C-B115-426FA24BB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3C1D8-F965-7942-9675-383649DE6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8A1CD-1D75-1747-88E0-EDD76874A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4EBE0-5E05-4241-9218-93300728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3E7C-4A56-544D-81B0-B6DA329008D2}" type="datetimeFigureOut">
              <a:rPr lang="en-CH" smtClean="0"/>
              <a:t>18.05.21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C5877-9CDC-3346-BAA9-65B2DBF0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C4BF1-A253-BA46-AB68-839AE54C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8373-9559-1B46-9049-897CC3AE6C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3290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4F6FA-E132-8744-AA21-47278BDA8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977A6-1656-9F4E-BF40-E8CEDE9BD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E1847-AB42-7D4B-B7A5-FB2DF7918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2E1CD-7EF5-8744-81B7-9F2D1E378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A227B6-0771-1B49-81E3-920263EBC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EA6CE-5517-C348-8D21-F278F719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3E7C-4A56-544D-81B0-B6DA329008D2}" type="datetimeFigureOut">
              <a:rPr lang="en-CH" smtClean="0"/>
              <a:t>18.05.21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689AD-5E59-6E42-A7B5-2C449EDC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4F2B0C-0369-F443-A74A-4B98CD4E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8373-9559-1B46-9049-897CC3AE6C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5114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652D-E0D0-474F-A49F-B0B0B9E0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47257-90B6-A740-A8C9-FC59D5C4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3E7C-4A56-544D-81B0-B6DA329008D2}" type="datetimeFigureOut">
              <a:rPr lang="en-CH" smtClean="0"/>
              <a:t>18.05.21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0BD83-2969-994B-AB64-D7E32114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B5A3E-6AE1-F744-BCE6-35326723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8373-9559-1B46-9049-897CC3AE6C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8647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C366BF-21C1-2643-B883-980372363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3E7C-4A56-544D-81B0-B6DA329008D2}" type="datetimeFigureOut">
              <a:rPr lang="en-CH" smtClean="0"/>
              <a:t>18.05.21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069BBD-66C8-794B-BB4E-305E15BC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64FA1-8C25-C54E-AEE2-CD9A80EB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8373-9559-1B46-9049-897CC3AE6C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9596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AAE6B-DD73-6240-BDA9-4F6457019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8DAD8-B8E4-2A4E-9BE8-FE2A1E0DE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2F968-7C8D-9340-ABA3-31788485B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2CA59-A1DE-A341-A331-B6854237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3E7C-4A56-544D-81B0-B6DA329008D2}" type="datetimeFigureOut">
              <a:rPr lang="en-CH" smtClean="0"/>
              <a:t>18.05.21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7AFBA-91EB-4649-9CA9-E025E0D5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FF805-89C5-E346-B0B0-D7E77EE8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8373-9559-1B46-9049-897CC3AE6C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2654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3EBFA-58EF-D144-B2D5-5EC1D9A3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CE33A-47CC-7B4E-B9BD-A6CBD3179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0CCB9-7BBA-9748-94DA-9301F8285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6DF4A-EFD4-4247-82F0-59134B633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3E7C-4A56-544D-81B0-B6DA329008D2}" type="datetimeFigureOut">
              <a:rPr lang="en-CH" smtClean="0"/>
              <a:t>18.05.21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B0417-24D2-A54B-94AB-4EAFEAD4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3C6FB-0910-4246-B3FD-3129A7D8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8373-9559-1B46-9049-897CC3AE6C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1388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DEBAF5-22F8-164D-8810-6BC15C4C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D51E-3D9F-534E-A556-A98937927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733EF-2AF9-0242-A0B9-03C787B99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73E7C-4A56-544D-81B0-B6DA329008D2}" type="datetimeFigureOut">
              <a:rPr lang="en-CH" smtClean="0"/>
              <a:t>18.05.21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5A89D-C195-6244-83C8-A0E972A87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B43B9-CB83-ED4B-A566-0247F0BD1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28373-9559-1B46-9049-897CC3AE6C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4288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DDF91A65-4061-3E4A-893F-640DF67D4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" y="1198605"/>
            <a:ext cx="12179444" cy="5325761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51E2EBF1-F729-B14E-B765-586E7093DC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10" b="12532"/>
          <a:stretch/>
        </p:blipFill>
        <p:spPr>
          <a:xfrm>
            <a:off x="1839784" y="1841156"/>
            <a:ext cx="2627249" cy="12974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A11EBCF-1E94-AA4C-B797-AFEDBB9C0E07}"/>
              </a:ext>
            </a:extLst>
          </p:cNvPr>
          <p:cNvSpPr/>
          <p:nvPr/>
        </p:nvSpPr>
        <p:spPr>
          <a:xfrm>
            <a:off x="1854576" y="1841155"/>
            <a:ext cx="2612457" cy="1297459"/>
          </a:xfrm>
          <a:prstGeom prst="rect">
            <a:avLst/>
          </a:prstGeom>
          <a:solidFill>
            <a:schemeClr val="lt1">
              <a:alpha val="8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6D3B1F-6AD5-1641-85B8-67BDD2B302AB}"/>
              </a:ext>
            </a:extLst>
          </p:cNvPr>
          <p:cNvSpPr/>
          <p:nvPr/>
        </p:nvSpPr>
        <p:spPr>
          <a:xfrm>
            <a:off x="5993027" y="1692876"/>
            <a:ext cx="1470454" cy="926756"/>
          </a:xfrm>
          <a:prstGeom prst="rect">
            <a:avLst/>
          </a:prstGeom>
          <a:solidFill>
            <a:schemeClr val="lt1">
              <a:alpha val="8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796D6B-3615-2840-9DBC-0B8A5AA42DC9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4467033" y="1841155"/>
            <a:ext cx="1525994" cy="31509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603789-B71D-8744-A482-2A815D209D3F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467033" y="2156254"/>
            <a:ext cx="1525994" cy="98236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015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Mourouga Gaël (mouo)</dc:creator>
  <cp:lastModifiedBy>Mourouga Gaël (mouo)</cp:lastModifiedBy>
  <cp:revision>3</cp:revision>
  <dcterms:created xsi:type="dcterms:W3CDTF">2021-05-18T14:51:53Z</dcterms:created>
  <dcterms:modified xsi:type="dcterms:W3CDTF">2021-05-19T11:47:59Z</dcterms:modified>
</cp:coreProperties>
</file>