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60" r:id="rId3"/>
    <p:sldId id="259" r:id="rId4"/>
    <p:sldId id="344" r:id="rId5"/>
    <p:sldId id="404" r:id="rId6"/>
    <p:sldId id="343" r:id="rId7"/>
    <p:sldId id="345" r:id="rId8"/>
    <p:sldId id="405" r:id="rId9"/>
    <p:sldId id="355" r:id="rId10"/>
    <p:sldId id="356" r:id="rId11"/>
    <p:sldId id="357" r:id="rId12"/>
    <p:sldId id="406" r:id="rId13"/>
    <p:sldId id="370" r:id="rId14"/>
    <p:sldId id="371" r:id="rId15"/>
    <p:sldId id="372" r:id="rId16"/>
    <p:sldId id="416" r:id="rId17"/>
    <p:sldId id="376" r:id="rId18"/>
    <p:sldId id="377" r:id="rId19"/>
    <p:sldId id="378" r:id="rId20"/>
    <p:sldId id="408" r:id="rId21"/>
    <p:sldId id="379" r:id="rId22"/>
    <p:sldId id="380" r:id="rId23"/>
    <p:sldId id="381" r:id="rId24"/>
    <p:sldId id="409" r:id="rId25"/>
    <p:sldId id="400" r:id="rId26"/>
    <p:sldId id="401" r:id="rId27"/>
    <p:sldId id="402" r:id="rId28"/>
    <p:sldId id="410" r:id="rId29"/>
    <p:sldId id="367" r:id="rId30"/>
    <p:sldId id="368" r:id="rId31"/>
    <p:sldId id="369" r:id="rId32"/>
    <p:sldId id="411" r:id="rId33"/>
    <p:sldId id="300" r:id="rId34"/>
    <p:sldId id="374" r:id="rId35"/>
    <p:sldId id="373" r:id="rId36"/>
    <p:sldId id="412" r:id="rId37"/>
    <p:sldId id="394" r:id="rId38"/>
    <p:sldId id="395" r:id="rId39"/>
    <p:sldId id="396" r:id="rId40"/>
    <p:sldId id="413" r:id="rId41"/>
    <p:sldId id="391" r:id="rId42"/>
    <p:sldId id="392" r:id="rId43"/>
    <p:sldId id="393" r:id="rId44"/>
    <p:sldId id="414" r:id="rId45"/>
    <p:sldId id="349" r:id="rId46"/>
    <p:sldId id="350" r:id="rId47"/>
    <p:sldId id="351" r:id="rId48"/>
    <p:sldId id="415" r:id="rId49"/>
    <p:sldId id="352" r:id="rId50"/>
    <p:sldId id="353" r:id="rId51"/>
    <p:sldId id="354" r:id="rId52"/>
    <p:sldId id="419" r:id="rId53"/>
    <p:sldId id="388" r:id="rId54"/>
    <p:sldId id="389" r:id="rId55"/>
    <p:sldId id="390" r:id="rId56"/>
    <p:sldId id="424" r:id="rId57"/>
    <p:sldId id="397" r:id="rId58"/>
    <p:sldId id="398" r:id="rId59"/>
    <p:sldId id="399" r:id="rId60"/>
    <p:sldId id="418" r:id="rId61"/>
    <p:sldId id="296" r:id="rId62"/>
    <p:sldId id="375" r:id="rId63"/>
    <p:sldId id="297" r:id="rId64"/>
    <p:sldId id="407" r:id="rId65"/>
    <p:sldId id="385" r:id="rId66"/>
    <p:sldId id="386" r:id="rId67"/>
    <p:sldId id="387" r:id="rId68"/>
    <p:sldId id="420" r:id="rId69"/>
    <p:sldId id="347" r:id="rId70"/>
    <p:sldId id="348" r:id="rId71"/>
    <p:sldId id="346" r:id="rId72"/>
    <p:sldId id="421" r:id="rId73"/>
    <p:sldId id="358" r:id="rId74"/>
    <p:sldId id="359" r:id="rId75"/>
    <p:sldId id="360" r:id="rId76"/>
    <p:sldId id="422" r:id="rId77"/>
    <p:sldId id="361" r:id="rId78"/>
    <p:sldId id="362" r:id="rId79"/>
    <p:sldId id="363" r:id="rId80"/>
    <p:sldId id="423" r:id="rId81"/>
    <p:sldId id="382" r:id="rId82"/>
    <p:sldId id="383" r:id="rId83"/>
    <p:sldId id="384" r:id="rId84"/>
    <p:sldId id="417" r:id="rId85"/>
    <p:sldId id="364" r:id="rId86"/>
    <p:sldId id="365" r:id="rId87"/>
    <p:sldId id="366" r:id="rId88"/>
    <p:sldId id="425" r:id="rId89"/>
    <p:sldId id="336" r:id="rId9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ASPAR FIGUEIREDO" initials="DGF" lastIdx="1" clrIdx="0">
    <p:extLst>
      <p:ext uri="{19B8F6BF-5375-455C-9EA6-DF929625EA0E}">
        <p15:presenceInfo xmlns:p15="http://schemas.microsoft.com/office/powerpoint/2012/main" userId="DANIEL GASPAR FIGUEIRE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724" autoAdjust="0"/>
  </p:normalViewPr>
  <p:slideViewPr>
    <p:cSldViewPr snapToGrid="0">
      <p:cViewPr varScale="1">
        <p:scale>
          <a:sx n="79" d="100"/>
          <a:sy n="79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8499E-2336-4848-A3F2-B857C729CE91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1C745-AE01-460D-96B2-E36EF665E5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48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RAINBOW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9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Adaptive</a:t>
            </a:r>
            <a:r>
              <a:rPr lang="es-ES" dirty="0"/>
              <a:t> </a:t>
            </a:r>
            <a:r>
              <a:rPr lang="es-ES" dirty="0" err="1"/>
              <a:t>activation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22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Adaptive</a:t>
            </a:r>
            <a:r>
              <a:rPr lang="es-ES" dirty="0"/>
              <a:t> </a:t>
            </a:r>
            <a:r>
              <a:rPr lang="es-ES" dirty="0" err="1"/>
              <a:t>activation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658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Adaptive</a:t>
            </a:r>
            <a:r>
              <a:rPr lang="es-ES" dirty="0"/>
              <a:t> </a:t>
            </a:r>
            <a:r>
              <a:rPr lang="es-ES" dirty="0" err="1"/>
              <a:t>activation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473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605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Temporal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137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Temporal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7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Temporal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677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150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Rotating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610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Rotating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01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RAINBOW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253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Rotating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826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484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Boxing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474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Boxing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511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Boxing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285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025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Pink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131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Pink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51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Pink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496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67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RAINBOW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659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Pulsing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088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Pulsing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540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Pulsing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183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341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Underlying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78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Underlying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028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Underlying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629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421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0519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1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RAINBOW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1600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1112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28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411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082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5812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2064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Ephemeral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1485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Ephemeral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9922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Ephemeral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0220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167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6004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Glowing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4001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Glowing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9951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Glowing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973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3952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Highlight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4542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Highlight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4506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Highlight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3853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573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Leaf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8685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Leaf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27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Bolding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745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Leaf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5384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1737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Greyscale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8198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Greyscale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6838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Greyscale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0866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110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BLINKING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9860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BLINKING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4219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BLINKING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5741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268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Bolding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2283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Twisting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8234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Twisting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1981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Twisting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6725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0594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Split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replication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6743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Split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replication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9262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Split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replication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8064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2588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App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2398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App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64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Bolding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0357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App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6988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1493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Italizing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375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Italizing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253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Italizing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998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666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4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B6C01-3567-4076-BDC7-068A3A2A2F8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F76B82-694A-4E05-8F0E-F505D9825A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6F0858-DE7E-479C-95DD-7814BB9D3A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6A8203-20B0-4D0E-87DC-E461BFB93961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48ACA-1ADF-4089-BA4E-9F0C198437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AE276-9074-4504-A780-A2E393ACA3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36FE6A-9C23-44ED-8F9A-572BEA271A2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1578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1AF4-A91A-4089-B14F-BCCB9ADE7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00B0A7-37A8-427A-A4D1-C9A34798931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AB9A97-F63D-4C61-8B5B-ACED79561A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157153-242C-4047-B229-08346C38B266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F9F59E-D77D-4AA6-A0E9-E22669C548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E9972-2184-4F8A-8FF5-89FD64C2A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01D881-F205-4E22-8A39-3636E8FF224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56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E6A3DA-A351-4EEF-92F1-209D5BF3DD4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4952F-2269-4D18-83C2-8DC5BC1B27D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F431F-262F-40BF-95FD-563E73A238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533C0E-83A2-41E9-A340-B56D9323F900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CC903-872D-4D66-961B-5AFBA3E94A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AF65A-5439-409F-ACCA-9CB0F922F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9DFAE1-2538-4935-AC35-520DD160608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12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DC125-43C2-4373-BDEE-817B84C3F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DE225-CFE2-4183-A593-6B13036D5D4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9365C-5694-4CFE-942D-98ABF52A54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8841C-35EF-41F3-9B01-54BD529E1D1A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BF29A-0F18-4BD1-992C-FF91AD87A8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F1DAC-1F1A-4546-AAA7-1A63416FEA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ED40F8-1393-4FCA-9E9A-1168A2C283F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6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29FA9-A6CB-47C7-AB17-2E8C22607B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3E775F-3884-4ECC-A160-A8CA6F073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D901-5F2C-4E75-88E2-46B2A083E1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C6E98F-BDA1-4E1E-9C72-0D10CE8D6FBC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F2282-5686-4B3C-B417-3580654D92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0A7C58-1EA2-4929-8C57-1E9CD694B1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F67D2A-1298-422E-951B-A3F953ADC7C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91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9BCFF-90DA-4D94-A4D4-60279F1688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5EB59-1F69-4840-8CBD-04ECC140DA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1A16C9-2577-4D50-BA90-DA5C7C9B57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CE3D68-3B26-4069-91A3-8986EF9C1C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325535-1D4E-41C0-A070-DF2FA5CC2599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736855-EFA3-4EE1-B9DF-12CE70490D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72C1A-5A16-4E55-A821-7EAEDDC076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B57D6B-9595-4F91-96F7-E37B9A56738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3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EE247-7854-4D79-ACE4-E910EAC5C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64DCCF-60DE-4623-B11A-3F4708FC0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E7BB48-2680-4262-A841-F6777807A01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EDFA24-32DA-4F16-AC19-EEDA0A110BC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F8C372-EE4C-4DDA-84DD-81092D3ECEF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72DEDD-6DF8-4079-B13A-B63992466F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0D3BC-0B3A-40FF-A68C-CEF6C04684AD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767223-7206-4A5F-A5E2-692321D7A1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404F60-E696-4B50-B3E4-6042E6C3CF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85C36F-9F5B-4EA0-9E50-E07C92907B6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54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B9B29-5BA3-486F-BE8F-17433ACC40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2A0B5C-DD77-429E-8039-086A832358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FD0EBB-F44F-4AA6-A5F0-C76EAB5CB714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1A3DA-B36E-419C-A500-5F13B3B430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7A669C-6DF5-4C4D-8FB0-43B52B3117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A4936C-1AD1-4440-9692-A1693321E5A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39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55E8F8-9B66-4764-8EDA-ABDEEFC3F2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84328A-AE06-4F6D-AF65-D797C43406B2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3BE63B-F761-4644-8253-404E13046D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1CC359-1A0D-4D5A-8B06-F1C1E78D55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BF98F5-0DBA-4020-94CB-E04DFD776B2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9116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AC36D-430A-4BE9-A507-E9626F8E4A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F9A48-9C8D-4F17-84BA-FD274DC45B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825C65-57BB-4505-B783-16A3665FA4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ECE8A2-D7F8-48D0-A666-7AC99CF5AC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A3AA21-F930-4C40-BD15-C6434695DEFA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C1107-3C45-4EB6-90F1-CC3521A088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F37C2D-C4FA-4DE7-A0C5-C064107CEB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E7E5C-E6BE-425B-B3FE-FC56217F245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4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A3702-4189-49BD-8D05-282F7E7D3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392E96-EFB3-40DB-A238-02DEF9A9837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A086A0-51B8-4CC7-B79B-FAE0AB9CE0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4D245-69F0-4FA0-ACF8-787EA34DD4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10D6A3-151B-4512-9A6B-0F2CAD22566B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C52808-108D-494B-B297-659A41958C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AFEE88-1C62-4DE1-B7C7-BA40BDEC03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04B387-8FD0-4DA3-8DEC-A8A41A47D7E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9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62A93E-EC86-4417-9904-8261C2A6C1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B76AA-2741-49F5-A188-414546BCA9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CF4AF-F0A9-4E2C-B550-4A97D4CBF23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633FC13-6C08-4764-82BA-66897B1FE16C}" type="datetime1">
              <a:rPr lang="es-ES"/>
              <a:pPr lvl="0"/>
              <a:t>15/03/2022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949EC-73D1-4DEA-9244-9D5BDF7B954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A88BA-923E-4D21-8964-0FF70530D85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240A98-2139-42D5-B895-69A27B83DBAE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5EBE-777A-4984-991A-384F768854AA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s-ES" dirty="0"/>
              <a:t>Bienvenido al ejercicio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3719DBB2-8E4E-4A81-9E34-41C213B12C48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Nuevo mensaje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4FF9FD04-E86F-4AC3-B42E-3B36710E3F8D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574285F-305E-4F6F-B1B1-2263D05B9DF2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858F86-6850-4916-8349-440526423236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FAAFC2-A7A7-4E64-A70B-F15F1D0041E0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BCBCC83B-5481-4A54-898E-E8FA14A87A47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6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6113DB5D-1C2A-4A41-B0BF-E469D8855778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933C92-0ABE-4544-9F7C-E6479377D81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Nuevo mensaje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63568FE5-38EE-47AD-9335-ED1AC494CE1F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CCA6772-DFF1-437D-947F-FC6F961F27C2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5721F72D-EB46-440C-9E67-306B700FE0DF}"/>
              </a:ext>
            </a:extLst>
          </p:cNvPr>
          <p:cNvSpPr/>
          <p:nvPr/>
        </p:nvSpPr>
        <p:spPr>
          <a:xfrm>
            <a:off x="10320988" y="112458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903B8050-FA29-47B6-84C2-78D4CFD67F4C}"/>
              </a:ext>
            </a:extLst>
          </p:cNvPr>
          <p:cNvSpPr/>
          <p:nvPr/>
        </p:nvSpPr>
        <p:spPr>
          <a:xfrm>
            <a:off x="10320988" y="2836404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C0F6964-DD79-44B3-BBE4-C2A02AD272BA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53EF5B9-74F4-4E4F-938D-189DF39BE9C3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EDAFE26B-2B88-4C59-8316-4C6A8BD50B09}"/>
              </a:ext>
            </a:extLst>
          </p:cNvPr>
          <p:cNvSpPr/>
          <p:nvPr/>
        </p:nvSpPr>
        <p:spPr>
          <a:xfrm>
            <a:off x="7985619" y="849678"/>
            <a:ext cx="103553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Nuevo mensaje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0C0C6F08-AE59-4591-9EA3-F270BC7404A4}"/>
              </a:ext>
            </a:extLst>
          </p:cNvPr>
          <p:cNvSpPr/>
          <p:nvPr/>
        </p:nvSpPr>
        <p:spPr>
          <a:xfrm>
            <a:off x="7985619" y="1150662"/>
            <a:ext cx="69089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2ABBF57B-09EF-4CC1-95A2-80BC18E41FEE}"/>
              </a:ext>
            </a:extLst>
          </p:cNvPr>
          <p:cNvSpPr/>
          <p:nvPr/>
        </p:nvSpPr>
        <p:spPr>
          <a:xfrm>
            <a:off x="7985619" y="1752621"/>
            <a:ext cx="56585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1B74559A-9AB5-400E-9A3F-D0AE00F7D693}"/>
              </a:ext>
            </a:extLst>
          </p:cNvPr>
          <p:cNvSpPr/>
          <p:nvPr/>
        </p:nvSpPr>
        <p:spPr>
          <a:xfrm>
            <a:off x="7979502" y="205360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 como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4D21396D-846B-4259-BBFE-678720A822E4}"/>
              </a:ext>
            </a:extLst>
          </p:cNvPr>
          <p:cNvSpPr/>
          <p:nvPr/>
        </p:nvSpPr>
        <p:spPr>
          <a:xfrm>
            <a:off x="7985619" y="1451637"/>
            <a:ext cx="122950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 a todos 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6C986BE7-79DC-4930-8B9A-7C2A5D67D864}"/>
              </a:ext>
            </a:extLst>
          </p:cNvPr>
          <p:cNvSpPr/>
          <p:nvPr/>
        </p:nvSpPr>
        <p:spPr>
          <a:xfrm>
            <a:off x="7979502" y="2354589"/>
            <a:ext cx="17472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como mensaje nuevo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404DB4F1-32EC-4CDB-A694-3A4B3AB59747}"/>
              </a:ext>
            </a:extLst>
          </p:cNvPr>
          <p:cNvSpPr/>
          <p:nvPr/>
        </p:nvSpPr>
        <p:spPr>
          <a:xfrm>
            <a:off x="7979502" y="2655573"/>
            <a:ext cx="87042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mensaje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B5621D3A-B992-4788-A72A-77B213D94F98}"/>
              </a:ext>
            </a:extLst>
          </p:cNvPr>
          <p:cNvSpPr/>
          <p:nvPr/>
        </p:nvSpPr>
        <p:spPr>
          <a:xfrm>
            <a:off x="7979502" y="2956556"/>
            <a:ext cx="15132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en la conversación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7AD002BB-EF79-497F-99BD-8575F6CE7FB0}"/>
              </a:ext>
            </a:extLst>
          </p:cNvPr>
          <p:cNvSpPr/>
          <p:nvPr/>
        </p:nvSpPr>
        <p:spPr>
          <a:xfrm>
            <a:off x="7979502" y="3257540"/>
            <a:ext cx="5498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Adjuntos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EE905F50-2BCC-41EE-83AA-37A73E322476}"/>
              </a:ext>
            </a:extLst>
          </p:cNvPr>
          <p:cNvSpPr/>
          <p:nvPr/>
        </p:nvSpPr>
        <p:spPr>
          <a:xfrm>
            <a:off x="7987219" y="3562886"/>
            <a:ext cx="56425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Etiquetar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F7F233DC-7857-45E6-A8D0-1184F25393FD}"/>
              </a:ext>
            </a:extLst>
          </p:cNvPr>
          <p:cNvSpPr/>
          <p:nvPr/>
        </p:nvSpPr>
        <p:spPr>
          <a:xfrm>
            <a:off x="7987219" y="3863870"/>
            <a:ext cx="4376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Marcar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FA97E93A-42AA-4998-9172-40BD663820C0}"/>
              </a:ext>
            </a:extLst>
          </p:cNvPr>
          <p:cNvSpPr/>
          <p:nvPr/>
        </p:nvSpPr>
        <p:spPr>
          <a:xfrm>
            <a:off x="7987219" y="4167679"/>
            <a:ext cx="51776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Archivar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29FA407-267B-4EE8-B479-B1D6442C8ECF}"/>
              </a:ext>
            </a:extLst>
          </p:cNvPr>
          <p:cNvSpPr/>
          <p:nvPr/>
        </p:nvSpPr>
        <p:spPr>
          <a:xfrm>
            <a:off x="7979502" y="4471489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a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2B96913F-F23A-4630-873C-1F1F809186F8}"/>
              </a:ext>
            </a:extLst>
          </p:cNvPr>
          <p:cNvSpPr/>
          <p:nvPr/>
        </p:nvSpPr>
        <p:spPr>
          <a:xfrm>
            <a:off x="7987219" y="4772473"/>
            <a:ext cx="53379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B28CA67A-05F3-4A7F-AE60-DE0CF54BCFDA}"/>
              </a:ext>
            </a:extLst>
          </p:cNvPr>
          <p:cNvSpPr/>
          <p:nvPr/>
        </p:nvSpPr>
        <p:spPr>
          <a:xfrm>
            <a:off x="7986415" y="5073456"/>
            <a:ext cx="10098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de nuevo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7F08336-F064-40E3-A6A7-51CB5A2DD3D3}"/>
              </a:ext>
            </a:extLst>
          </p:cNvPr>
          <p:cNvSpPr/>
          <p:nvPr/>
        </p:nvSpPr>
        <p:spPr>
          <a:xfrm>
            <a:off x="7986415" y="5374431"/>
            <a:ext cx="19332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Crear filtro a partir del mensaje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2271F8-CDFE-4012-B16A-F82BD477621F}"/>
              </a:ext>
            </a:extLst>
          </p:cNvPr>
          <p:cNvSpPr/>
          <p:nvPr/>
        </p:nvSpPr>
        <p:spPr>
          <a:xfrm>
            <a:off x="7979502" y="567157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conversación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2A710D9C-FD7C-467C-99BF-AAD572DBF383}"/>
              </a:ext>
            </a:extLst>
          </p:cNvPr>
          <p:cNvSpPr/>
          <p:nvPr/>
        </p:nvSpPr>
        <p:spPr>
          <a:xfrm>
            <a:off x="7979502" y="5968718"/>
            <a:ext cx="159017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sub-conversación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AFE5105-F852-441D-B394-212D6BFB3D5F}"/>
              </a:ext>
            </a:extLst>
          </p:cNvPr>
          <p:cNvSpPr/>
          <p:nvPr/>
        </p:nvSpPr>
        <p:spPr>
          <a:xfrm>
            <a:off x="7979502" y="6273542"/>
            <a:ext cx="144911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Observar conversación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5C52A2B8-C890-494F-87D5-37A70E70022C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7157A605-857E-487F-B10F-EA48CC657A62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B114314E-0D9A-421C-BA5C-0EF4CE110099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051463A-3FD7-4AF9-B0A3-797EA421613B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4A23B322-E5CE-4F63-AAE7-699D92A3837C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87411370-2AC5-4B55-B57F-711D687F6665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5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B2C06F-C34C-46BE-A766-F512B0589DF6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6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A425D4-6E59-4078-BB9E-507C94923E66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7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C9FD12-E32B-4451-ABC9-D20007AAE999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8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AB7A0E-A411-426A-87D8-5401E0B494A4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9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FB82F2-44D8-4072-9054-7F7BC5F83F4F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0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F9AD6C-5224-434F-9FCC-9AB9B87BB826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1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6F950E-666D-45E0-97D6-4D67A656F089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4C7FFF-E43B-47BB-A0F5-F7B3BE114919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3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952F49-3F73-4133-9A7C-F10904B362CF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4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8A494A-AF58-489B-8D1E-C899D5B46C86}"/>
              </a:ext>
            </a:extLst>
          </p:cNvPr>
          <p:cNvSpPr/>
          <p:nvPr/>
        </p:nvSpPr>
        <p:spPr>
          <a:xfrm>
            <a:off x="7697766" y="378546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27A159-D472-4560-A6CE-6B1763675E5A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758AAF-AFA2-4901-B171-1632ECB91AB9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80F28B-4EA6-4FB9-9C71-859D82938D24}"/>
              </a:ext>
            </a:extLst>
          </p:cNvPr>
          <p:cNvSpPr/>
          <p:nvPr/>
        </p:nvSpPr>
        <p:spPr>
          <a:xfrm>
            <a:off x="7666238" y="468935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DBF1B2-1936-480C-8CD1-6D5A3486D0B2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63F5FF-60BF-46CD-B51C-C459388E3224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76DAC-9D26-4A7E-A4F7-48CB4DFA6F87}"/>
              </a:ext>
            </a:extLst>
          </p:cNvPr>
          <p:cNvSpPr/>
          <p:nvPr/>
        </p:nvSpPr>
        <p:spPr>
          <a:xfrm>
            <a:off x="7671495" y="557747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12440A-B598-4F5F-BEF6-AAF44055E578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32E8BF-CC5B-4651-A8A6-3B4FFDC5E58E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F57EFB-EE24-4FDA-AF96-0DAE249CB9AE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CuadroTexto 7">
            <a:extLst>
              <a:ext uri="{FF2B5EF4-FFF2-40B4-BE49-F238E27FC236}">
                <a16:creationId xmlns:a16="http://schemas.microsoft.com/office/drawing/2014/main" id="{5852632D-482B-4992-8DCE-D00BE9441D07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2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187233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C46A3B79-801C-4920-8B35-707946374E1E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Mover de nuevo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2C593E1B-43A2-4565-B650-314222C627ED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96F021EA-3B23-405F-9AEF-3ABFDCABAFDC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2/20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88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FBFCD04-78A8-480F-990C-6C1D3D266B1C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Mover de nuevo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EA92486C-F453-4F37-9231-2BF3807DF642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FCB4AE78-0E90-42AB-B1BD-78969632BF8D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393068-15AD-47D9-91F3-6C38554B5B00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92F325-D265-49C3-B532-ECF6F940ACB1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CA5DC521-AB9E-48A5-B995-24AAD3816738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2/20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114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9E54153B-34C8-4AC6-B108-75256CDCA126}"/>
              </a:ext>
            </a:extLst>
          </p:cNvPr>
          <p:cNvSpPr/>
          <p:nvPr/>
        </p:nvSpPr>
        <p:spPr>
          <a:xfrm>
            <a:off x="7655045" y="621005"/>
            <a:ext cx="2900613" cy="6236994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488CF3-99D5-4EEC-A867-2CB956580CD6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Mover de nuevo</a:t>
            </a:r>
            <a:endParaRPr lang="es-ES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418A0505-A441-4F57-BC8E-047CF23EAAFC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C0614DF-50BC-4A03-A537-8ECCA8CE16F4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BA2AD10C-BAC1-4B81-8B9F-2230F7BB78AA}"/>
              </a:ext>
            </a:extLst>
          </p:cNvPr>
          <p:cNvSpPr/>
          <p:nvPr/>
        </p:nvSpPr>
        <p:spPr>
          <a:xfrm>
            <a:off x="10320988" y="112458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66C82778-478A-4FE6-9CD5-D7A8BE38BDCF}"/>
              </a:ext>
            </a:extLst>
          </p:cNvPr>
          <p:cNvSpPr/>
          <p:nvPr/>
        </p:nvSpPr>
        <p:spPr>
          <a:xfrm>
            <a:off x="10320988" y="2952012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A1F2B91-4678-4492-88A1-746FE4A0A8D1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2027246-E09A-4E52-9800-879B9C019FCB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1262D414-22F7-4E9F-AAEF-20A886129F8A}"/>
              </a:ext>
            </a:extLst>
          </p:cNvPr>
          <p:cNvSpPr/>
          <p:nvPr/>
        </p:nvSpPr>
        <p:spPr>
          <a:xfrm>
            <a:off x="7985619" y="849678"/>
            <a:ext cx="98104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Nuevo mensaje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5A3FF593-0D8D-4E35-A5D7-B293A503B06F}"/>
              </a:ext>
            </a:extLst>
          </p:cNvPr>
          <p:cNvSpPr/>
          <p:nvPr/>
        </p:nvSpPr>
        <p:spPr>
          <a:xfrm>
            <a:off x="7985619" y="1150662"/>
            <a:ext cx="69089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8C351631-F247-42DF-B360-371460B97BC8}"/>
              </a:ext>
            </a:extLst>
          </p:cNvPr>
          <p:cNvSpPr/>
          <p:nvPr/>
        </p:nvSpPr>
        <p:spPr>
          <a:xfrm>
            <a:off x="7985619" y="1752621"/>
            <a:ext cx="56585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041D543C-DA90-434F-96D3-744BE3A1E331}"/>
              </a:ext>
            </a:extLst>
          </p:cNvPr>
          <p:cNvSpPr/>
          <p:nvPr/>
        </p:nvSpPr>
        <p:spPr>
          <a:xfrm>
            <a:off x="7979502" y="205360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 como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A662968A-23F7-4569-BA88-827F9D9A54E2}"/>
              </a:ext>
            </a:extLst>
          </p:cNvPr>
          <p:cNvSpPr/>
          <p:nvPr/>
        </p:nvSpPr>
        <p:spPr>
          <a:xfrm>
            <a:off x="7985619" y="1451637"/>
            <a:ext cx="122950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 a todos 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BD2C903D-56D1-441B-8DC0-8B22A1B00DAA}"/>
              </a:ext>
            </a:extLst>
          </p:cNvPr>
          <p:cNvSpPr/>
          <p:nvPr/>
        </p:nvSpPr>
        <p:spPr>
          <a:xfrm>
            <a:off x="7979502" y="2354589"/>
            <a:ext cx="17472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como mensaje nuevo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9CD8B04-2790-4957-A570-F4A7965AA351}"/>
              </a:ext>
            </a:extLst>
          </p:cNvPr>
          <p:cNvSpPr/>
          <p:nvPr/>
        </p:nvSpPr>
        <p:spPr>
          <a:xfrm>
            <a:off x="7979502" y="2655573"/>
            <a:ext cx="87042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mensaje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F105606F-3165-414F-9C8C-A9CE288B567B}"/>
              </a:ext>
            </a:extLst>
          </p:cNvPr>
          <p:cNvSpPr/>
          <p:nvPr/>
        </p:nvSpPr>
        <p:spPr>
          <a:xfrm>
            <a:off x="7979502" y="2956556"/>
            <a:ext cx="15132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en la conversación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5BE25DF6-3DFB-463E-807C-34B373EC1768}"/>
              </a:ext>
            </a:extLst>
          </p:cNvPr>
          <p:cNvSpPr/>
          <p:nvPr/>
        </p:nvSpPr>
        <p:spPr>
          <a:xfrm>
            <a:off x="7979502" y="3257540"/>
            <a:ext cx="5498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Adjuntos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D491BF89-0FD9-43E6-BB17-264B2FE162BE}"/>
              </a:ext>
            </a:extLst>
          </p:cNvPr>
          <p:cNvSpPr/>
          <p:nvPr/>
        </p:nvSpPr>
        <p:spPr>
          <a:xfrm>
            <a:off x="7987219" y="3562886"/>
            <a:ext cx="56425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Etiquetar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45BC756-31C6-4A10-BE8A-9CB0C9E7A9C5}"/>
              </a:ext>
            </a:extLst>
          </p:cNvPr>
          <p:cNvSpPr/>
          <p:nvPr/>
        </p:nvSpPr>
        <p:spPr>
          <a:xfrm>
            <a:off x="7987219" y="3863870"/>
            <a:ext cx="4376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Marcar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51FA3BD5-937E-4ACC-903A-DB6C89E1F6E8}"/>
              </a:ext>
            </a:extLst>
          </p:cNvPr>
          <p:cNvSpPr/>
          <p:nvPr/>
        </p:nvSpPr>
        <p:spPr>
          <a:xfrm>
            <a:off x="7987219" y="4167679"/>
            <a:ext cx="51776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Archivar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CDFFAE3-334D-44F3-83E5-79E63ED4B485}"/>
              </a:ext>
            </a:extLst>
          </p:cNvPr>
          <p:cNvSpPr/>
          <p:nvPr/>
        </p:nvSpPr>
        <p:spPr>
          <a:xfrm>
            <a:off x="7979502" y="4471489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a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A937E0-AA69-4452-A6D4-4FCB818300E3}"/>
              </a:ext>
            </a:extLst>
          </p:cNvPr>
          <p:cNvSpPr/>
          <p:nvPr/>
        </p:nvSpPr>
        <p:spPr>
          <a:xfrm>
            <a:off x="7987219" y="4772473"/>
            <a:ext cx="53379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47FB281-DE3F-4375-B593-ED5B8CEB35B9}"/>
              </a:ext>
            </a:extLst>
          </p:cNvPr>
          <p:cNvSpPr/>
          <p:nvPr/>
        </p:nvSpPr>
        <p:spPr>
          <a:xfrm>
            <a:off x="7986415" y="5201472"/>
            <a:ext cx="10098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de nuevo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19F4A53-DB83-4914-9E93-EB2602760B44}"/>
              </a:ext>
            </a:extLst>
          </p:cNvPr>
          <p:cNvSpPr/>
          <p:nvPr/>
        </p:nvSpPr>
        <p:spPr>
          <a:xfrm>
            <a:off x="7986415" y="5667039"/>
            <a:ext cx="19332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Crear filtro a partir del mensaje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05004-CC94-4C93-A4C1-0CE6855D82C7}"/>
              </a:ext>
            </a:extLst>
          </p:cNvPr>
          <p:cNvSpPr/>
          <p:nvPr/>
        </p:nvSpPr>
        <p:spPr>
          <a:xfrm>
            <a:off x="7979502" y="5964183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conversación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FA6337C-0A78-4EC5-A9B5-B66FE219FC94}"/>
              </a:ext>
            </a:extLst>
          </p:cNvPr>
          <p:cNvSpPr/>
          <p:nvPr/>
        </p:nvSpPr>
        <p:spPr>
          <a:xfrm>
            <a:off x="7979502" y="6261326"/>
            <a:ext cx="159017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sub-conversación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5DB131F4-1CF4-4AAA-8329-DDB089C95B21}"/>
              </a:ext>
            </a:extLst>
          </p:cNvPr>
          <p:cNvSpPr/>
          <p:nvPr/>
        </p:nvSpPr>
        <p:spPr>
          <a:xfrm>
            <a:off x="7979502" y="6566150"/>
            <a:ext cx="144911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Observar conversación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3FC498B-0AD2-4E1E-90E6-ED87D00CC47D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DA1EF0FE-8BDE-40BB-9E0A-AF78A91BE673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E28A8D1E-5973-424A-876B-520B50C9E8D1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EC563A8D-9E2D-4CC7-81E6-23A07F36CB1C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634F810A-B8B4-4A55-9E22-49B701CA4F44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7B5BA770-3D5A-4BF2-B1D4-5983CF9C78FF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5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E732DC-944E-40D4-B13F-34E5B8DC3ACE}"/>
              </a:ext>
            </a:extLst>
          </p:cNvPr>
          <p:cNvSpPr/>
          <p:nvPr/>
        </p:nvSpPr>
        <p:spPr>
          <a:xfrm>
            <a:off x="7646267" y="81629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6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868A01-5410-4D3E-A42B-5ACDA975F5B6}"/>
              </a:ext>
            </a:extLst>
          </p:cNvPr>
          <p:cNvSpPr/>
          <p:nvPr/>
        </p:nvSpPr>
        <p:spPr>
          <a:xfrm>
            <a:off x="7646267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7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1BB538-D371-45A5-9FE4-C642E0E59907}"/>
              </a:ext>
            </a:extLst>
          </p:cNvPr>
          <p:cNvSpPr/>
          <p:nvPr/>
        </p:nvSpPr>
        <p:spPr>
          <a:xfrm>
            <a:off x="7646267" y="14048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8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36FB1F-FA28-4D59-86DC-909F5E964CF1}"/>
              </a:ext>
            </a:extLst>
          </p:cNvPr>
          <p:cNvSpPr/>
          <p:nvPr/>
        </p:nvSpPr>
        <p:spPr>
          <a:xfrm>
            <a:off x="7646267" y="171492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9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2811CF-1246-4FCC-8B85-3E8D40C9EF4C}"/>
              </a:ext>
            </a:extLst>
          </p:cNvPr>
          <p:cNvSpPr/>
          <p:nvPr/>
        </p:nvSpPr>
        <p:spPr>
          <a:xfrm>
            <a:off x="7646267" y="200396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0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6EDE55-9904-41F1-92F5-C7BCD4D9A6B4}"/>
              </a:ext>
            </a:extLst>
          </p:cNvPr>
          <p:cNvSpPr/>
          <p:nvPr/>
        </p:nvSpPr>
        <p:spPr>
          <a:xfrm>
            <a:off x="7646267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1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F31035-C5B5-40B3-BFC2-FDF037E11C4F}"/>
              </a:ext>
            </a:extLst>
          </p:cNvPr>
          <p:cNvSpPr/>
          <p:nvPr/>
        </p:nvSpPr>
        <p:spPr>
          <a:xfrm>
            <a:off x="7646267" y="26195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F4DBB1-4E67-4664-8CB2-20985192DC9C}"/>
              </a:ext>
            </a:extLst>
          </p:cNvPr>
          <p:cNvSpPr/>
          <p:nvPr/>
        </p:nvSpPr>
        <p:spPr>
          <a:xfrm>
            <a:off x="7646267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3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28669D-E98D-491C-BB40-34D9088A7A0A}"/>
              </a:ext>
            </a:extLst>
          </p:cNvPr>
          <p:cNvSpPr/>
          <p:nvPr/>
        </p:nvSpPr>
        <p:spPr>
          <a:xfrm>
            <a:off x="7646267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4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613FCA-EDC2-41A4-A65E-B85E9EE3E7BC}"/>
              </a:ext>
            </a:extLst>
          </p:cNvPr>
          <p:cNvSpPr/>
          <p:nvPr/>
        </p:nvSpPr>
        <p:spPr>
          <a:xfrm>
            <a:off x="7646267" y="38169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AFB97C-31BA-48F3-9D23-56D9D907AD7C}"/>
              </a:ext>
            </a:extLst>
          </p:cNvPr>
          <p:cNvSpPr/>
          <p:nvPr/>
        </p:nvSpPr>
        <p:spPr>
          <a:xfrm>
            <a:off x="7646267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F724E1-09E9-4AA4-BAB8-A40903163F89}"/>
              </a:ext>
            </a:extLst>
          </p:cNvPr>
          <p:cNvSpPr/>
          <p:nvPr/>
        </p:nvSpPr>
        <p:spPr>
          <a:xfrm>
            <a:off x="7646267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032B68-8F5E-4707-BF84-D5C0D287CD28}"/>
              </a:ext>
            </a:extLst>
          </p:cNvPr>
          <p:cNvSpPr/>
          <p:nvPr/>
        </p:nvSpPr>
        <p:spPr>
          <a:xfrm>
            <a:off x="7646267" y="471036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51E64C-23F4-4F8D-A78A-4ED09CF1BA37}"/>
              </a:ext>
            </a:extLst>
          </p:cNvPr>
          <p:cNvSpPr/>
          <p:nvPr/>
        </p:nvSpPr>
        <p:spPr>
          <a:xfrm>
            <a:off x="7646267" y="291836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F73421-B092-4F67-82EF-B6C8178E5964}"/>
              </a:ext>
            </a:extLst>
          </p:cNvPr>
          <p:cNvSpPr/>
          <p:nvPr/>
        </p:nvSpPr>
        <p:spPr>
          <a:xfrm>
            <a:off x="7646267" y="563695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024503-BDE5-43E6-BD04-B106ED9D1B96}"/>
              </a:ext>
            </a:extLst>
          </p:cNvPr>
          <p:cNvSpPr/>
          <p:nvPr/>
        </p:nvSpPr>
        <p:spPr>
          <a:xfrm>
            <a:off x="7646267" y="593650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8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4AE1FD-18F2-4B28-B7EF-DA35B3062D33}"/>
              </a:ext>
            </a:extLst>
          </p:cNvPr>
          <p:cNvSpPr/>
          <p:nvPr/>
        </p:nvSpPr>
        <p:spPr>
          <a:xfrm>
            <a:off x="7646267" y="62255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8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4D9C96-B3AF-4B41-BDBD-81577EE4FC6A}"/>
              </a:ext>
            </a:extLst>
          </p:cNvPr>
          <p:cNvSpPr/>
          <p:nvPr/>
        </p:nvSpPr>
        <p:spPr>
          <a:xfrm>
            <a:off x="7646267" y="65210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8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328E07-DBE9-4187-8F6A-55D34D1CFFB3}"/>
              </a:ext>
            </a:extLst>
          </p:cNvPr>
          <p:cNvSpPr/>
          <p:nvPr/>
        </p:nvSpPr>
        <p:spPr>
          <a:xfrm>
            <a:off x="7646267" y="5004657"/>
            <a:ext cx="2900613" cy="55934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CuadroTexto 7">
            <a:extLst>
              <a:ext uri="{FF2B5EF4-FFF2-40B4-BE49-F238E27FC236}">
                <a16:creationId xmlns:a16="http://schemas.microsoft.com/office/drawing/2014/main" id="{04FC1414-B8B4-493D-85ED-CC03A977EDDA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2/20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5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79767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10ABA944-55EC-4FAE-8212-3402514BD9B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Captura web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CE80A11C-3EE6-4C23-906C-95B2DED50F5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ED623CFE-F8BD-4984-8EC5-A6A9835B9C8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3/20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59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9B64E733-BA1F-46F1-BD0A-EDA55DC28B7B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Captura web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44E57F59-8982-4663-BE2B-905914B3F5DF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E8ACE431-5FAA-43EE-B9EE-0CC96AF3A116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8D109DA-0E18-4B68-9552-1A2227AB1DF6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AF5FB1-A8CB-4E40-A19B-F01D5A4A9E0F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6532B8-A1A0-4B20-BFFD-FB8B7689EB08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3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8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49428523-6668-4846-9188-D6F4FAF1106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Captura web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706C4324-D86F-44B9-A26F-DD055AD46EE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30AC3F73-0124-4A24-B427-28C69CC98C6F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014C114-E5E3-4DD9-8230-4DACFC74557D}"/>
              </a:ext>
            </a:extLst>
          </p:cNvPr>
          <p:cNvSpPr/>
          <p:nvPr/>
        </p:nvSpPr>
        <p:spPr>
          <a:xfrm>
            <a:off x="7802154" y="93602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pestaña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272C89E-B5A6-4E09-B967-5130A3107C29}"/>
              </a:ext>
            </a:extLst>
          </p:cNvPr>
          <p:cNvSpPr/>
          <p:nvPr/>
        </p:nvSpPr>
        <p:spPr>
          <a:xfrm>
            <a:off x="7802154" y="1237009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302FB59F-0EB5-48E8-AF63-22B908D6294B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F1753F45-6AEE-4C5E-A636-447F804DE2FA}"/>
              </a:ext>
            </a:extLst>
          </p:cNvPr>
          <p:cNvSpPr/>
          <p:nvPr/>
        </p:nvSpPr>
        <p:spPr>
          <a:xfrm>
            <a:off x="7796046" y="2139952"/>
            <a:ext cx="58028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Favoritos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8E0D03E-A2DD-427A-8812-0FAB46DD8161}"/>
              </a:ext>
            </a:extLst>
          </p:cNvPr>
          <p:cNvSpPr/>
          <p:nvPr/>
        </p:nvSpPr>
        <p:spPr>
          <a:xfrm>
            <a:off x="7802154" y="1537984"/>
            <a:ext cx="15436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 InPrivate</a:t>
            </a: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B4F8B4D4-DA3E-4E01-886A-FFEF2723A977}"/>
              </a:ext>
            </a:extLst>
          </p:cNvPr>
          <p:cNvSpPr/>
          <p:nvPr/>
        </p:nvSpPr>
        <p:spPr>
          <a:xfrm>
            <a:off x="7796046" y="2440935"/>
            <a:ext cx="51135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Historial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4EEECA80-4FFF-4056-BCA5-48F7C9713268}"/>
              </a:ext>
            </a:extLst>
          </p:cNvPr>
          <p:cNvSpPr/>
          <p:nvPr/>
        </p:nvSpPr>
        <p:spPr>
          <a:xfrm>
            <a:off x="7796046" y="2741919"/>
            <a:ext cx="67486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Descargas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C253A694-3507-438C-9302-2DB946A6B5B4}"/>
              </a:ext>
            </a:extLst>
          </p:cNvPr>
          <p:cNvSpPr/>
          <p:nvPr/>
        </p:nvSpPr>
        <p:spPr>
          <a:xfrm>
            <a:off x="7796046" y="3042903"/>
            <a:ext cx="79508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Aplicaciones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443D1362-25E4-4A6D-AF33-2AB0E4FF8E70}"/>
              </a:ext>
            </a:extLst>
          </p:cNvPr>
          <p:cNvSpPr/>
          <p:nvPr/>
        </p:nvSpPr>
        <p:spPr>
          <a:xfrm>
            <a:off x="7796046" y="3343887"/>
            <a:ext cx="76944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Extensiones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24495C06-61C9-4610-A9AC-B6FC98F85E3A}"/>
              </a:ext>
            </a:extLst>
          </p:cNvPr>
          <p:cNvSpPr/>
          <p:nvPr/>
        </p:nvSpPr>
        <p:spPr>
          <a:xfrm>
            <a:off x="7803763" y="3649233"/>
            <a:ext cx="77104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Colecciones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63F875CB-3DD2-44F1-B241-4A09141A8BB6}"/>
              </a:ext>
            </a:extLst>
          </p:cNvPr>
          <p:cNvSpPr/>
          <p:nvPr/>
        </p:nvSpPr>
        <p:spPr>
          <a:xfrm>
            <a:off x="7803763" y="3950217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Imprimir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6E20C113-9F25-480A-BDF8-DA38D9DB65D1}"/>
              </a:ext>
            </a:extLst>
          </p:cNvPr>
          <p:cNvSpPr/>
          <p:nvPr/>
        </p:nvSpPr>
        <p:spPr>
          <a:xfrm>
            <a:off x="7803763" y="4254026"/>
            <a:ext cx="79989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Captura web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434533EA-60A6-4C95-9C94-D3D9E6C9B298}"/>
              </a:ext>
            </a:extLst>
          </p:cNvPr>
          <p:cNvSpPr/>
          <p:nvPr/>
        </p:nvSpPr>
        <p:spPr>
          <a:xfrm>
            <a:off x="7796046" y="4557835"/>
            <a:ext cx="618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Compartir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CFC3C0B-F069-49B6-8AAC-6EA11B5A1099}"/>
              </a:ext>
            </a:extLst>
          </p:cNvPr>
          <p:cNvSpPr/>
          <p:nvPr/>
        </p:nvSpPr>
        <p:spPr>
          <a:xfrm>
            <a:off x="7803763" y="4858819"/>
            <a:ext cx="12471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Buscar en la página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C5215921-1D21-4CE8-906A-FF78B1B59457}"/>
              </a:ext>
            </a:extLst>
          </p:cNvPr>
          <p:cNvSpPr/>
          <p:nvPr/>
        </p:nvSpPr>
        <p:spPr>
          <a:xfrm>
            <a:off x="7802959" y="5159803"/>
            <a:ext cx="100188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Leer en voz alta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ED2E26AC-7E7B-4C29-815B-67D99A54B432}"/>
              </a:ext>
            </a:extLst>
          </p:cNvPr>
          <p:cNvSpPr/>
          <p:nvPr/>
        </p:nvSpPr>
        <p:spPr>
          <a:xfrm>
            <a:off x="7802959" y="5460778"/>
            <a:ext cx="11269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Más herramientas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08ADC5A5-7E4E-47E6-AA18-6FF79D9F41B3}"/>
              </a:ext>
            </a:extLst>
          </p:cNvPr>
          <p:cNvSpPr/>
          <p:nvPr/>
        </p:nvSpPr>
        <p:spPr>
          <a:xfrm>
            <a:off x="7796046" y="5757921"/>
            <a:ext cx="87203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Configuración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27C59215-CD18-45B4-8947-8BAFA719F4AE}"/>
              </a:ext>
            </a:extLst>
          </p:cNvPr>
          <p:cNvSpPr/>
          <p:nvPr/>
        </p:nvSpPr>
        <p:spPr>
          <a:xfrm>
            <a:off x="7796046" y="605506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Ayuda y comentarios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0695E036-F774-40E6-BDE7-6C42539ED877}"/>
              </a:ext>
            </a:extLst>
          </p:cNvPr>
          <p:cNvSpPr/>
          <p:nvPr/>
        </p:nvSpPr>
        <p:spPr>
          <a:xfrm>
            <a:off x="7796046" y="6359889"/>
            <a:ext cx="11285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Cerrar Navegador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F31A1F7-BA89-4115-A9D9-90EFBE43355E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6DBABB9E-6AA1-42F1-80BA-39BF87923E90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5C665B-B58C-43A3-A714-F1617356D978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FC17143A-1372-40F5-B0F5-A11CE17961D0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7704AEAA-9F3A-4D58-B0FB-095E927AC3F4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9" name="Imagen 2">
            <a:extLst>
              <a:ext uri="{FF2B5EF4-FFF2-40B4-BE49-F238E27FC236}">
                <a16:creationId xmlns:a16="http://schemas.microsoft.com/office/drawing/2014/main" id="{5487D2F7-0673-4003-A78E-B6C46302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39">
            <a:extLst>
              <a:ext uri="{FF2B5EF4-FFF2-40B4-BE49-F238E27FC236}">
                <a16:creationId xmlns:a16="http://schemas.microsoft.com/office/drawing/2014/main" id="{6BA563B4-E557-46C8-8AD5-D3EA664C66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44">
            <a:extLst>
              <a:ext uri="{FF2B5EF4-FFF2-40B4-BE49-F238E27FC236}">
                <a16:creationId xmlns:a16="http://schemas.microsoft.com/office/drawing/2014/main" id="{2F05DC9F-CB6A-46CB-9EE4-232E50523F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47">
            <a:extLst>
              <a:ext uri="{FF2B5EF4-FFF2-40B4-BE49-F238E27FC236}">
                <a16:creationId xmlns:a16="http://schemas.microsoft.com/office/drawing/2014/main" id="{83E1F507-1A6D-483E-B667-6DDC8EF8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1">
            <a:extLst>
              <a:ext uri="{FF2B5EF4-FFF2-40B4-BE49-F238E27FC236}">
                <a16:creationId xmlns:a16="http://schemas.microsoft.com/office/drawing/2014/main" id="{A53801CF-6A57-4B58-BD85-084A8AF4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2">
            <a:extLst>
              <a:ext uri="{FF2B5EF4-FFF2-40B4-BE49-F238E27FC236}">
                <a16:creationId xmlns:a16="http://schemas.microsoft.com/office/drawing/2014/main" id="{26E7086D-CCB4-42A3-A61C-1801B2A3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6">
            <a:extLst>
              <a:ext uri="{FF2B5EF4-FFF2-40B4-BE49-F238E27FC236}">
                <a16:creationId xmlns:a16="http://schemas.microsoft.com/office/drawing/2014/main" id="{E16DF818-B85E-4E50-B98F-C20F6542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7">
            <a:extLst>
              <a:ext uri="{FF2B5EF4-FFF2-40B4-BE49-F238E27FC236}">
                <a16:creationId xmlns:a16="http://schemas.microsoft.com/office/drawing/2014/main" id="{C6A1525B-D1AF-4019-9196-E5982103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58">
            <a:extLst>
              <a:ext uri="{FF2B5EF4-FFF2-40B4-BE49-F238E27FC236}">
                <a16:creationId xmlns:a16="http://schemas.microsoft.com/office/drawing/2014/main" id="{59C90454-725B-4B05-81A6-B23EDCCA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59">
            <a:extLst>
              <a:ext uri="{FF2B5EF4-FFF2-40B4-BE49-F238E27FC236}">
                <a16:creationId xmlns:a16="http://schemas.microsoft.com/office/drawing/2014/main" id="{0313BE02-8CCA-482B-A3BA-7F73D964E1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0">
            <a:extLst>
              <a:ext uri="{FF2B5EF4-FFF2-40B4-BE49-F238E27FC236}">
                <a16:creationId xmlns:a16="http://schemas.microsoft.com/office/drawing/2014/main" id="{178E36B2-46A1-40FD-B553-068997A1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2">
            <a:extLst>
              <a:ext uri="{FF2B5EF4-FFF2-40B4-BE49-F238E27FC236}">
                <a16:creationId xmlns:a16="http://schemas.microsoft.com/office/drawing/2014/main" id="{A46C46B8-ACFF-4005-89E8-2567B408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3">
            <a:extLst>
              <a:ext uri="{FF2B5EF4-FFF2-40B4-BE49-F238E27FC236}">
                <a16:creationId xmlns:a16="http://schemas.microsoft.com/office/drawing/2014/main" id="{A9EE0694-3656-4C2C-B3FB-67DBA03B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4">
            <a:extLst>
              <a:ext uri="{FF2B5EF4-FFF2-40B4-BE49-F238E27FC236}">
                <a16:creationId xmlns:a16="http://schemas.microsoft.com/office/drawing/2014/main" id="{D63F4CB1-BDA4-411E-B45D-AB7A3BDD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3" name="Imagen 65">
            <a:extLst>
              <a:ext uri="{FF2B5EF4-FFF2-40B4-BE49-F238E27FC236}">
                <a16:creationId xmlns:a16="http://schemas.microsoft.com/office/drawing/2014/main" id="{2CB0011A-F147-4274-B203-504B9D9B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4" name="Imagen 68">
            <a:extLst>
              <a:ext uri="{FF2B5EF4-FFF2-40B4-BE49-F238E27FC236}">
                <a16:creationId xmlns:a16="http://schemas.microsoft.com/office/drawing/2014/main" id="{EDD04DA6-0AE5-4043-9D83-71B8815C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5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FC1168-D569-4DA9-A02F-55B427D35780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74DD57-C108-4B58-B4DF-58B8D2E1106B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7B7FD6-FE50-4D1F-B175-4A68361165B6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4042E5-35A2-4C61-BD53-6B51385A724B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3D681E-37B2-448B-A8DC-0898C7C1E8E5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0028D1-EEF4-48AD-861D-AE358359CEDF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F5636F-0292-4052-A2FE-5C68771CB256}"/>
              </a:ext>
            </a:extLst>
          </p:cNvPr>
          <p:cNvSpPr/>
          <p:nvPr/>
        </p:nvSpPr>
        <p:spPr>
          <a:xfrm>
            <a:off x="7476847" y="3321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0840A7-04F2-4089-BF02-95F51C5C80AF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400AB8-DB83-4244-81D2-A43EB7039D09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B3AF78-9FD0-4B44-A297-4D8F9A68561B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120C6F-742A-4A96-A0EC-523260902E8B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E3940D-F40A-4AFA-9161-D52416EB8E9B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534785-0E30-4F4B-9C46-2F6F4FB2404D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8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B64A57-3681-4376-841E-6ABAE711C039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9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812C23-5761-409C-A247-F1A4FD54AE4D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D94C43-2A3F-46A0-A258-FFA90866ACE4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6165EB-7721-49F1-A65F-002C151B00FA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3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D35113-2BEB-4284-A37C-955E56478C89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4" name="CuadroTexto 7">
            <a:extLst>
              <a:ext uri="{FF2B5EF4-FFF2-40B4-BE49-F238E27FC236}">
                <a16:creationId xmlns:a16="http://schemas.microsoft.com/office/drawing/2014/main" id="{8F721241-5E5A-41E9-9E88-E8902E3CEEF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3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4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A4ED3B85-E0AD-4CA6-9771-AFFFFD4414D4}"/>
              </a:ext>
            </a:extLst>
          </p:cNvPr>
          <p:cNvSpPr txBox="1"/>
          <p:nvPr/>
        </p:nvSpPr>
        <p:spPr>
          <a:xfrm>
            <a:off x="724168" y="1118503"/>
            <a:ext cx="8763966" cy="4801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 continuación se mostrarán varios menús desplegables de aplicaciones típicas como navegadores web o gestores de correo.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Los pasos a seguir son los siguientes: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Se le mostrará 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la acción de menú a elegir.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Se le mostrará el nombre del menú principal enmarcado en un rectángulo.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Se debe hacer </a:t>
            </a:r>
            <a:r>
              <a:rPr lang="es-ES" sz="1800" b="0" i="1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click</a:t>
            </a:r>
            <a:r>
              <a:rPr lang="es-ES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en este rectángulo para desplegar todas opciones del menú.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 todas las opciones desplegadas, se deberá hacer </a:t>
            </a:r>
            <a:r>
              <a:rPr lang="es-ES" sz="1800" b="0" i="1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click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sobre la acción que se ha indicado anteriormente en el paso 1.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Este proceso se repetirá para 20 menús y acciones.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Primeramente, se mostrará un ejemplo sobre la dinámica del ejercicio y, una vez esté todo entendido empezará el ejercicio.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Nota: No se puede usar atajos de teclado típicos. Solo se va a usar el ratón/mouse.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CDAD4456-2836-4224-9350-04CF45C687A3}"/>
              </a:ext>
            </a:extLst>
          </p:cNvPr>
          <p:cNvSpPr txBox="1"/>
          <p:nvPr/>
        </p:nvSpPr>
        <p:spPr>
          <a:xfrm>
            <a:off x="724168" y="563334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Instrucciones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66185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775A3FB-C5A1-42EB-AFFA-2279F12B228C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extensione</a:t>
            </a: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 del navegador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E0BD4E17-BD50-48AF-9856-157742DC4983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C403A089-E59D-4976-B3C1-215BBCB115F9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4/20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822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71FEB79-3E8B-416D-939C-8A142EB208F3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extensione</a:t>
            </a: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 del navegador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9D48EABA-159F-4ABB-A549-A8FF3A2E2CF8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7A902F2-DCD0-46A1-97EE-7D4967A60CBF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1D338B1-19E6-4233-970F-80B41CF95011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8B528C-4141-4DF5-8456-6B21C5EF731D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B4B7CD8-9951-44DA-9467-860A29DA4AE4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4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A172886D-2486-4742-885F-C2B5D8B027F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Acceder a las extensiones del navegador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5CBA269B-8013-481E-9319-39DB4CD2CF6E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B104B785-9E4B-4F84-B482-576B3CF88AAA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774266E-D335-45E4-9B65-7D86BFA272E0}"/>
              </a:ext>
            </a:extLst>
          </p:cNvPr>
          <p:cNvSpPr/>
          <p:nvPr/>
        </p:nvSpPr>
        <p:spPr>
          <a:xfrm>
            <a:off x="7802154" y="93602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pestaña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7836030-232B-4B52-BED8-57FB5DED9F1E}"/>
              </a:ext>
            </a:extLst>
          </p:cNvPr>
          <p:cNvSpPr/>
          <p:nvPr/>
        </p:nvSpPr>
        <p:spPr>
          <a:xfrm>
            <a:off x="7802154" y="1237009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86D0F391-ABAE-47F0-8708-D03BD6A248F0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7FA8ABE0-8AFB-4F56-9235-CBBB8DC8482E}"/>
              </a:ext>
            </a:extLst>
          </p:cNvPr>
          <p:cNvSpPr/>
          <p:nvPr/>
        </p:nvSpPr>
        <p:spPr>
          <a:xfrm>
            <a:off x="7796046" y="2139952"/>
            <a:ext cx="58028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Favoritos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09E99827-0B91-4D0D-A634-79226EAC92A6}"/>
              </a:ext>
            </a:extLst>
          </p:cNvPr>
          <p:cNvSpPr/>
          <p:nvPr/>
        </p:nvSpPr>
        <p:spPr>
          <a:xfrm>
            <a:off x="7802154" y="1537984"/>
            <a:ext cx="15436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 InPrivate</a:t>
            </a: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1ED7058D-DA5B-422E-A32D-B05B3AA51071}"/>
              </a:ext>
            </a:extLst>
          </p:cNvPr>
          <p:cNvSpPr/>
          <p:nvPr/>
        </p:nvSpPr>
        <p:spPr>
          <a:xfrm>
            <a:off x="7796046" y="2440935"/>
            <a:ext cx="51135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Historial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6174E202-9AEB-4822-A2E6-9792BB8ABD80}"/>
              </a:ext>
            </a:extLst>
          </p:cNvPr>
          <p:cNvSpPr/>
          <p:nvPr/>
        </p:nvSpPr>
        <p:spPr>
          <a:xfrm>
            <a:off x="7796046" y="2741919"/>
            <a:ext cx="67486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Descargas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C5256C48-CF4C-40F3-B106-A1705C049903}"/>
              </a:ext>
            </a:extLst>
          </p:cNvPr>
          <p:cNvSpPr/>
          <p:nvPr/>
        </p:nvSpPr>
        <p:spPr>
          <a:xfrm>
            <a:off x="7796046" y="3042903"/>
            <a:ext cx="79508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Aplicaciones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925B878A-7056-462A-85A9-44AE8D1BF904}"/>
              </a:ext>
            </a:extLst>
          </p:cNvPr>
          <p:cNvSpPr/>
          <p:nvPr/>
        </p:nvSpPr>
        <p:spPr>
          <a:xfrm>
            <a:off x="7796046" y="3343887"/>
            <a:ext cx="76944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Extensiones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AA341CFF-D68A-45BA-946F-4CA3FB33A42C}"/>
              </a:ext>
            </a:extLst>
          </p:cNvPr>
          <p:cNvSpPr/>
          <p:nvPr/>
        </p:nvSpPr>
        <p:spPr>
          <a:xfrm>
            <a:off x="7803763" y="3649233"/>
            <a:ext cx="77104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Colecciones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9E70A538-6147-48D1-B6ED-16DE3E4E4B9B}"/>
              </a:ext>
            </a:extLst>
          </p:cNvPr>
          <p:cNvSpPr/>
          <p:nvPr/>
        </p:nvSpPr>
        <p:spPr>
          <a:xfrm>
            <a:off x="7803763" y="3950217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Imprimir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8477B665-1D2F-4E0E-B3DE-022EDF65031A}"/>
              </a:ext>
            </a:extLst>
          </p:cNvPr>
          <p:cNvSpPr/>
          <p:nvPr/>
        </p:nvSpPr>
        <p:spPr>
          <a:xfrm>
            <a:off x="7803763" y="4254026"/>
            <a:ext cx="79989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Captura web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94DF8CA3-2CC2-4E69-AE2B-36039825EC4D}"/>
              </a:ext>
            </a:extLst>
          </p:cNvPr>
          <p:cNvSpPr/>
          <p:nvPr/>
        </p:nvSpPr>
        <p:spPr>
          <a:xfrm>
            <a:off x="7796046" y="4557835"/>
            <a:ext cx="618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Compartir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E88D779-CD6B-46D0-AFE8-035903EB1B1E}"/>
              </a:ext>
            </a:extLst>
          </p:cNvPr>
          <p:cNvSpPr/>
          <p:nvPr/>
        </p:nvSpPr>
        <p:spPr>
          <a:xfrm>
            <a:off x="7803763" y="4858819"/>
            <a:ext cx="12471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Buscar en la página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A2F40DAC-E493-4FF7-9DCC-310E8E8A8B1D}"/>
              </a:ext>
            </a:extLst>
          </p:cNvPr>
          <p:cNvSpPr/>
          <p:nvPr/>
        </p:nvSpPr>
        <p:spPr>
          <a:xfrm>
            <a:off x="7802959" y="5159803"/>
            <a:ext cx="100188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Leer en voz alta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EF02320B-B615-49D6-81FC-7710415DF5E5}"/>
              </a:ext>
            </a:extLst>
          </p:cNvPr>
          <p:cNvSpPr/>
          <p:nvPr/>
        </p:nvSpPr>
        <p:spPr>
          <a:xfrm>
            <a:off x="7802959" y="5460778"/>
            <a:ext cx="11269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Más herramientas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390E4EFD-DEBE-4AF7-95CE-7E68586ED754}"/>
              </a:ext>
            </a:extLst>
          </p:cNvPr>
          <p:cNvSpPr/>
          <p:nvPr/>
        </p:nvSpPr>
        <p:spPr>
          <a:xfrm>
            <a:off x="7796046" y="5757921"/>
            <a:ext cx="87203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Configuración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5FE69D2-4649-4FE0-A9E7-30D516238BB6}"/>
              </a:ext>
            </a:extLst>
          </p:cNvPr>
          <p:cNvSpPr/>
          <p:nvPr/>
        </p:nvSpPr>
        <p:spPr>
          <a:xfrm>
            <a:off x="7796046" y="605506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Ayuda y comentarios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75F4B332-F931-47B9-AED5-07A5E4D8D045}"/>
              </a:ext>
            </a:extLst>
          </p:cNvPr>
          <p:cNvSpPr/>
          <p:nvPr/>
        </p:nvSpPr>
        <p:spPr>
          <a:xfrm>
            <a:off x="7796046" y="6359889"/>
            <a:ext cx="11285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Cerrar Navegador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BFA2A61-DEAE-4BA0-AA6C-FE3FA21C650E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1C238448-0587-49A7-9BE7-4B74D58C3F5C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D6B4F-E5C8-4D7F-9CAA-B9EC33311DD5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FA1FD27E-5B5A-4011-8070-8571EB595A0F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B36EF9B-A597-4BD0-B499-3840386A4FA6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9" name="Imagen 2">
            <a:extLst>
              <a:ext uri="{FF2B5EF4-FFF2-40B4-BE49-F238E27FC236}">
                <a16:creationId xmlns:a16="http://schemas.microsoft.com/office/drawing/2014/main" id="{BEABB6FD-60FF-47E7-B348-DAD89644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39">
            <a:extLst>
              <a:ext uri="{FF2B5EF4-FFF2-40B4-BE49-F238E27FC236}">
                <a16:creationId xmlns:a16="http://schemas.microsoft.com/office/drawing/2014/main" id="{1AFB3EE3-D096-4D7E-B865-7221785E31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44">
            <a:extLst>
              <a:ext uri="{FF2B5EF4-FFF2-40B4-BE49-F238E27FC236}">
                <a16:creationId xmlns:a16="http://schemas.microsoft.com/office/drawing/2014/main" id="{DDB5015E-6746-4D7B-B204-601C3BF730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47">
            <a:extLst>
              <a:ext uri="{FF2B5EF4-FFF2-40B4-BE49-F238E27FC236}">
                <a16:creationId xmlns:a16="http://schemas.microsoft.com/office/drawing/2014/main" id="{70429009-44C8-4EAA-BEC6-8A57533D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1">
            <a:extLst>
              <a:ext uri="{FF2B5EF4-FFF2-40B4-BE49-F238E27FC236}">
                <a16:creationId xmlns:a16="http://schemas.microsoft.com/office/drawing/2014/main" id="{E1AADCD2-68DB-448E-8BDC-B5F492E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2">
            <a:extLst>
              <a:ext uri="{FF2B5EF4-FFF2-40B4-BE49-F238E27FC236}">
                <a16:creationId xmlns:a16="http://schemas.microsoft.com/office/drawing/2014/main" id="{03AFA159-1ACD-456A-BF7A-980FB811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6">
            <a:extLst>
              <a:ext uri="{FF2B5EF4-FFF2-40B4-BE49-F238E27FC236}">
                <a16:creationId xmlns:a16="http://schemas.microsoft.com/office/drawing/2014/main" id="{BEF47892-DF0E-4208-9B86-FDEC6403B3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7">
            <a:extLst>
              <a:ext uri="{FF2B5EF4-FFF2-40B4-BE49-F238E27FC236}">
                <a16:creationId xmlns:a16="http://schemas.microsoft.com/office/drawing/2014/main" id="{337D4140-FFE5-4D5D-939E-0F15E98D44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58">
            <a:extLst>
              <a:ext uri="{FF2B5EF4-FFF2-40B4-BE49-F238E27FC236}">
                <a16:creationId xmlns:a16="http://schemas.microsoft.com/office/drawing/2014/main" id="{77E7DEAF-975F-4CC5-83A3-CF31DDDF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59">
            <a:extLst>
              <a:ext uri="{FF2B5EF4-FFF2-40B4-BE49-F238E27FC236}">
                <a16:creationId xmlns:a16="http://schemas.microsoft.com/office/drawing/2014/main" id="{2740E3A3-4921-45B7-BD02-B809A321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0">
            <a:extLst>
              <a:ext uri="{FF2B5EF4-FFF2-40B4-BE49-F238E27FC236}">
                <a16:creationId xmlns:a16="http://schemas.microsoft.com/office/drawing/2014/main" id="{FFFF5E8C-D7C3-4CC4-A149-22BE076C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2">
            <a:extLst>
              <a:ext uri="{FF2B5EF4-FFF2-40B4-BE49-F238E27FC236}">
                <a16:creationId xmlns:a16="http://schemas.microsoft.com/office/drawing/2014/main" id="{F4A17DFD-5F02-4609-A52B-C333B8C926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3">
            <a:extLst>
              <a:ext uri="{FF2B5EF4-FFF2-40B4-BE49-F238E27FC236}">
                <a16:creationId xmlns:a16="http://schemas.microsoft.com/office/drawing/2014/main" id="{EDD614E9-05E7-4029-A8B1-BA53E3F179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4">
            <a:extLst>
              <a:ext uri="{FF2B5EF4-FFF2-40B4-BE49-F238E27FC236}">
                <a16:creationId xmlns:a16="http://schemas.microsoft.com/office/drawing/2014/main" id="{A3373049-8A5B-4381-9669-9CD5840BB2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3" name="Imagen 65">
            <a:extLst>
              <a:ext uri="{FF2B5EF4-FFF2-40B4-BE49-F238E27FC236}">
                <a16:creationId xmlns:a16="http://schemas.microsoft.com/office/drawing/2014/main" id="{F102ED86-A259-4C7B-9248-7DF1CFD4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4" name="Imagen 68">
            <a:extLst>
              <a:ext uri="{FF2B5EF4-FFF2-40B4-BE49-F238E27FC236}">
                <a16:creationId xmlns:a16="http://schemas.microsoft.com/office/drawing/2014/main" id="{58D5F77F-DD0A-41B3-AEB8-E8871D5D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5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9CDAF5-5F76-47BB-962C-D6206FBDB403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677D50-A2D8-4899-A297-15ED1406E26D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E23A9D-0A01-4F1E-88D7-C73D7565B48E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76AB24-E411-4B97-A3BF-81F08D15D054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29C893-EBE1-4439-B172-9C2564C73181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D06C7C-700A-4098-A786-F79E89BA2F47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B99BE8-AB80-4D7C-BE6C-9AD5046169BD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F565BF-CB9E-41F1-AB80-CDD42FB1B3AB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24BE51-BFF3-44A7-B985-3D32426F4347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AC8B08-0B23-4647-B307-41C9178F8E55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927C5A-0416-4C46-AF14-507D020FE892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0E53BF-449B-4B86-9D48-60BE918E45DF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9DE76B-A828-45CD-969D-344509DA1835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8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BAB018-6471-4965-A3A6-5B96F4D3ACA4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9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C45A73-4107-4F42-81CB-4A37998A6134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1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1197A4-24B5-454B-9270-792BFEF39B96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C25EC7-F680-48E3-A4E7-ED86E28EEA4A}"/>
              </a:ext>
            </a:extLst>
          </p:cNvPr>
          <p:cNvSpPr/>
          <p:nvPr/>
        </p:nvSpPr>
        <p:spPr>
          <a:xfrm>
            <a:off x="7478777" y="331695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3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C13C69-1E5C-4642-93BD-2148ADF05091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4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19D000-69BF-449B-AA04-9706EA785364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5" name="CuadroTexto 7">
            <a:extLst>
              <a:ext uri="{FF2B5EF4-FFF2-40B4-BE49-F238E27FC236}">
                <a16:creationId xmlns:a16="http://schemas.microsoft.com/office/drawing/2014/main" id="{4BA518C1-4E97-42BE-AB59-7D906E9D2E98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4/20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313772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C31866ED-7DF9-420A-B666-43732AF66609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Leer en voz alta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05A85A48-98DC-412D-A2EB-280122C243F5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294E359D-E4AC-4702-B9DA-8A32CD8D6AE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5/20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3884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6C2F072E-64CC-44B9-A930-C1F6FC48EA8A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Leer en voz alta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7E5DF1B9-DDE5-4F5F-A130-4B8E74A7489C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D3FA927-68D8-428D-BD24-B17FD59FD704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D804D72-A51E-4F16-B7A1-ECB3B8C1C920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BE48EA-7765-49C6-A910-5C39377F8B18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4683CE4A-8F05-4580-9A0E-8AA530F542E6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5/20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6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F8309E4B-C143-4717-A3A1-0D0E59F06632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Leer en voz alta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89754F01-2627-4CFC-9B1D-FBEE211FE5EA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151B2D93-5752-4128-BBD1-D7EBFC274965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Botón de acción: en blanco 80">
            <a:extLst>
              <a:ext uri="{FF2B5EF4-FFF2-40B4-BE49-F238E27FC236}">
                <a16:creationId xmlns:a16="http://schemas.microsoft.com/office/drawing/2014/main" id="{5C3EC794-3B74-44F6-A1AA-4A4E737BD983}"/>
              </a:ext>
            </a:extLst>
          </p:cNvPr>
          <p:cNvSpPr/>
          <p:nvPr/>
        </p:nvSpPr>
        <p:spPr>
          <a:xfrm>
            <a:off x="7748479" y="5142027"/>
            <a:ext cx="2664113" cy="21548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38103" cap="flat">
            <a:solidFill>
              <a:srgbClr val="F2F2F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D4C12326-12F6-4E43-93F2-16D0EF3EA10C}"/>
              </a:ext>
            </a:extLst>
          </p:cNvPr>
          <p:cNvSpPr/>
          <p:nvPr/>
        </p:nvSpPr>
        <p:spPr>
          <a:xfrm>
            <a:off x="7802154" y="93602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pestaña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3CB4D149-DD10-45DD-A591-E802178A89A7}"/>
              </a:ext>
            </a:extLst>
          </p:cNvPr>
          <p:cNvSpPr/>
          <p:nvPr/>
        </p:nvSpPr>
        <p:spPr>
          <a:xfrm>
            <a:off x="7802154" y="1237009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615EADA7-5D72-4185-ABA2-283A24F29071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63254717-DA78-4A3E-B063-A08F2D62F97B}"/>
              </a:ext>
            </a:extLst>
          </p:cNvPr>
          <p:cNvSpPr/>
          <p:nvPr/>
        </p:nvSpPr>
        <p:spPr>
          <a:xfrm>
            <a:off x="7802154" y="1537984"/>
            <a:ext cx="15436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 InPrivate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18B58720-346F-4FDE-AF5D-E8A16B54EEB8}"/>
              </a:ext>
            </a:extLst>
          </p:cNvPr>
          <p:cNvSpPr/>
          <p:nvPr/>
        </p:nvSpPr>
        <p:spPr>
          <a:xfrm>
            <a:off x="7796046" y="2741919"/>
            <a:ext cx="67486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Descargas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0A6CDD71-733C-4683-B521-59DF6769BFEB}"/>
              </a:ext>
            </a:extLst>
          </p:cNvPr>
          <p:cNvSpPr/>
          <p:nvPr/>
        </p:nvSpPr>
        <p:spPr>
          <a:xfrm>
            <a:off x="7796046" y="3042903"/>
            <a:ext cx="79508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Aplicaciones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8D49C626-4F7D-40EA-97E0-06A2E7BBA485}"/>
              </a:ext>
            </a:extLst>
          </p:cNvPr>
          <p:cNvSpPr/>
          <p:nvPr/>
        </p:nvSpPr>
        <p:spPr>
          <a:xfrm>
            <a:off x="7796046" y="3343887"/>
            <a:ext cx="76944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Extensiones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3F121FFF-7101-4FED-B9EA-1758718D1FA4}"/>
              </a:ext>
            </a:extLst>
          </p:cNvPr>
          <p:cNvSpPr/>
          <p:nvPr/>
        </p:nvSpPr>
        <p:spPr>
          <a:xfrm>
            <a:off x="7803763" y="3649233"/>
            <a:ext cx="77104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Colecciones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482BA5A1-147C-428E-A169-82AA7C0E2E15}"/>
              </a:ext>
            </a:extLst>
          </p:cNvPr>
          <p:cNvSpPr/>
          <p:nvPr/>
        </p:nvSpPr>
        <p:spPr>
          <a:xfrm>
            <a:off x="7803763" y="3950217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Imprimir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1A642CA-AC0D-4A86-8D48-F97888879E41}"/>
              </a:ext>
            </a:extLst>
          </p:cNvPr>
          <p:cNvSpPr/>
          <p:nvPr/>
        </p:nvSpPr>
        <p:spPr>
          <a:xfrm>
            <a:off x="7803763" y="4254026"/>
            <a:ext cx="79989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Captura web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9F524B71-B8E2-4206-ACF2-02F1DEC4890D}"/>
              </a:ext>
            </a:extLst>
          </p:cNvPr>
          <p:cNvSpPr/>
          <p:nvPr/>
        </p:nvSpPr>
        <p:spPr>
          <a:xfrm>
            <a:off x="7796046" y="4557835"/>
            <a:ext cx="618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Compartir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A3BDFB0-0AD7-4FDF-82BE-8C3B83EB02BA}"/>
              </a:ext>
            </a:extLst>
          </p:cNvPr>
          <p:cNvSpPr/>
          <p:nvPr/>
        </p:nvSpPr>
        <p:spPr>
          <a:xfrm>
            <a:off x="7803763" y="4858819"/>
            <a:ext cx="12471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Buscar en la página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0A6AC0BF-476C-4A09-BF24-36ABD58E567A}"/>
              </a:ext>
            </a:extLst>
          </p:cNvPr>
          <p:cNvSpPr/>
          <p:nvPr/>
        </p:nvSpPr>
        <p:spPr>
          <a:xfrm>
            <a:off x="7802959" y="5159803"/>
            <a:ext cx="100188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Leer en voz alta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01D5A6-29AF-40AF-9BE4-8DF076B13743}"/>
              </a:ext>
            </a:extLst>
          </p:cNvPr>
          <p:cNvSpPr/>
          <p:nvPr/>
        </p:nvSpPr>
        <p:spPr>
          <a:xfrm>
            <a:off x="7802959" y="5460778"/>
            <a:ext cx="11269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Más herramientas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A656C718-43C5-416E-A878-C4AEFC8435F2}"/>
              </a:ext>
            </a:extLst>
          </p:cNvPr>
          <p:cNvSpPr/>
          <p:nvPr/>
        </p:nvSpPr>
        <p:spPr>
          <a:xfrm>
            <a:off x="7796046" y="5757921"/>
            <a:ext cx="87203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Configuración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F6CDCF24-48D6-40FA-A25F-D1351413CDB5}"/>
              </a:ext>
            </a:extLst>
          </p:cNvPr>
          <p:cNvSpPr/>
          <p:nvPr/>
        </p:nvSpPr>
        <p:spPr>
          <a:xfrm>
            <a:off x="7796046" y="605506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Ayuda y comentarios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24CD43AA-1365-46A8-A6E3-5F4133E6AED1}"/>
              </a:ext>
            </a:extLst>
          </p:cNvPr>
          <p:cNvSpPr/>
          <p:nvPr/>
        </p:nvSpPr>
        <p:spPr>
          <a:xfrm>
            <a:off x="7796046" y="6359889"/>
            <a:ext cx="11285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Cerrar Navegador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4395B53B-E3AC-4E44-9B56-3150172EB219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53391A80-075C-404C-8D4A-7574A501730B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DD33EFBE-508A-400A-A038-EB681B2D4024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F87B7C5A-4848-4384-B7AC-6FF5DA9543E6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8244E778-C279-4BE4-86E7-7ACA49050EB0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8" name="Imagen 2">
            <a:extLst>
              <a:ext uri="{FF2B5EF4-FFF2-40B4-BE49-F238E27FC236}">
                <a16:creationId xmlns:a16="http://schemas.microsoft.com/office/drawing/2014/main" id="{819AC133-4DA1-4A70-B3C7-01283537F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9" name="Imagen 39">
            <a:extLst>
              <a:ext uri="{FF2B5EF4-FFF2-40B4-BE49-F238E27FC236}">
                <a16:creationId xmlns:a16="http://schemas.microsoft.com/office/drawing/2014/main" id="{F10D62AF-C944-41AE-9DB6-4C2C2AD52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44">
            <a:extLst>
              <a:ext uri="{FF2B5EF4-FFF2-40B4-BE49-F238E27FC236}">
                <a16:creationId xmlns:a16="http://schemas.microsoft.com/office/drawing/2014/main" id="{9D512734-6AF1-4048-A3DE-62D56237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47">
            <a:extLst>
              <a:ext uri="{FF2B5EF4-FFF2-40B4-BE49-F238E27FC236}">
                <a16:creationId xmlns:a16="http://schemas.microsoft.com/office/drawing/2014/main" id="{1D240F52-B71D-4E0D-A79D-A564FB04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51">
            <a:extLst>
              <a:ext uri="{FF2B5EF4-FFF2-40B4-BE49-F238E27FC236}">
                <a16:creationId xmlns:a16="http://schemas.microsoft.com/office/drawing/2014/main" id="{21AE4D5A-511A-4231-BA9A-60C6D222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2">
            <a:extLst>
              <a:ext uri="{FF2B5EF4-FFF2-40B4-BE49-F238E27FC236}">
                <a16:creationId xmlns:a16="http://schemas.microsoft.com/office/drawing/2014/main" id="{3276305F-B07A-4D8B-8A92-AA58CC7C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6">
            <a:extLst>
              <a:ext uri="{FF2B5EF4-FFF2-40B4-BE49-F238E27FC236}">
                <a16:creationId xmlns:a16="http://schemas.microsoft.com/office/drawing/2014/main" id="{5D92FD23-B74D-452F-9556-2D4C2B6E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7">
            <a:extLst>
              <a:ext uri="{FF2B5EF4-FFF2-40B4-BE49-F238E27FC236}">
                <a16:creationId xmlns:a16="http://schemas.microsoft.com/office/drawing/2014/main" id="{1C6CA184-F390-4B39-99CF-DB1AD4DB16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8">
            <a:extLst>
              <a:ext uri="{FF2B5EF4-FFF2-40B4-BE49-F238E27FC236}">
                <a16:creationId xmlns:a16="http://schemas.microsoft.com/office/drawing/2014/main" id="{4210A04C-9AE5-4EF6-BFA9-5DCD5F94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59">
            <a:extLst>
              <a:ext uri="{FF2B5EF4-FFF2-40B4-BE49-F238E27FC236}">
                <a16:creationId xmlns:a16="http://schemas.microsoft.com/office/drawing/2014/main" id="{E3FFEF3F-CD5C-4CA2-B3AA-36BA6DAF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60">
            <a:extLst>
              <a:ext uri="{FF2B5EF4-FFF2-40B4-BE49-F238E27FC236}">
                <a16:creationId xmlns:a16="http://schemas.microsoft.com/office/drawing/2014/main" id="{AEB15363-6D92-49F5-AD3F-2904BC5EBD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2">
            <a:extLst>
              <a:ext uri="{FF2B5EF4-FFF2-40B4-BE49-F238E27FC236}">
                <a16:creationId xmlns:a16="http://schemas.microsoft.com/office/drawing/2014/main" id="{BB9796F5-9D69-4731-A35B-C1D9CAABA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3">
            <a:extLst>
              <a:ext uri="{FF2B5EF4-FFF2-40B4-BE49-F238E27FC236}">
                <a16:creationId xmlns:a16="http://schemas.microsoft.com/office/drawing/2014/main" id="{4BCCE847-4C45-478D-9E51-C5FCDBCE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4">
            <a:extLst>
              <a:ext uri="{FF2B5EF4-FFF2-40B4-BE49-F238E27FC236}">
                <a16:creationId xmlns:a16="http://schemas.microsoft.com/office/drawing/2014/main" id="{40554B17-DD99-4991-94EE-9231D0F7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5">
            <a:extLst>
              <a:ext uri="{FF2B5EF4-FFF2-40B4-BE49-F238E27FC236}">
                <a16:creationId xmlns:a16="http://schemas.microsoft.com/office/drawing/2014/main" id="{9D805B24-CB10-493C-979B-42C329451C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3" name="Imagen 68">
            <a:extLst>
              <a:ext uri="{FF2B5EF4-FFF2-40B4-BE49-F238E27FC236}">
                <a16:creationId xmlns:a16="http://schemas.microsoft.com/office/drawing/2014/main" id="{85786820-C4F5-41B2-8876-EB1A6EC1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4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82CA98-97CA-49BA-8D11-5B181AEAABC4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6769CD-5F9D-4495-A7C3-E95E9DDB3118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552D3B-67B9-49AE-BB0A-8A794BFBEBA0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0CD474-9358-4AEF-B0E0-FEB528958ABB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BB8755-8A4D-4F17-98F5-7BCF607E8D97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128846-028C-472B-ABCC-B6C2836F9CA8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6A9431-8C18-4014-8BFD-6537DB43CFE3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3432F8-A467-4B75-B79F-FF3B721FF810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64996A-AF28-454A-8DBA-01890CD9DE69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2CFB5B-0300-496C-9566-E6381BF5134A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FC2ADB-7BA3-4587-B917-3F22C92132FE}"/>
              </a:ext>
            </a:extLst>
          </p:cNvPr>
          <p:cNvSpPr/>
          <p:nvPr/>
        </p:nvSpPr>
        <p:spPr>
          <a:xfrm>
            <a:off x="7476847" y="209295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Rectangle 23">
            <a:extLst>
              <a:ext uri="{FF2B5EF4-FFF2-40B4-BE49-F238E27FC236}">
                <a16:creationId xmlns:a16="http://schemas.microsoft.com/office/drawing/2014/main" id="{40C878FD-5156-4178-849E-A5D73387F9F1}"/>
              </a:ext>
            </a:extLst>
          </p:cNvPr>
          <p:cNvSpPr/>
          <p:nvPr/>
        </p:nvSpPr>
        <p:spPr>
          <a:xfrm>
            <a:off x="7780803" y="2429515"/>
            <a:ext cx="51135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Historial</a:t>
            </a:r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1871635B-1F48-4754-98FE-FF87D929BA7B}"/>
              </a:ext>
            </a:extLst>
          </p:cNvPr>
          <p:cNvSpPr/>
          <p:nvPr/>
        </p:nvSpPr>
        <p:spPr>
          <a:xfrm>
            <a:off x="7796046" y="2139952"/>
            <a:ext cx="58028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Favoritos</a:t>
            </a:r>
          </a:p>
        </p:txBody>
      </p:sp>
      <p:sp>
        <p:nvSpPr>
          <p:cNvPr id="58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71A6C4-29A1-4D0A-AF7E-D08D6CDE7C0C}"/>
              </a:ext>
            </a:extLst>
          </p:cNvPr>
          <p:cNvSpPr/>
          <p:nvPr/>
        </p:nvSpPr>
        <p:spPr>
          <a:xfrm>
            <a:off x="7476847" y="2401534"/>
            <a:ext cx="3087800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 </a:t>
            </a:r>
          </a:p>
        </p:txBody>
      </p:sp>
      <p:sp>
        <p:nvSpPr>
          <p:cNvPr id="59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663C59-C989-4525-8DE9-9685C93DAC1E}"/>
              </a:ext>
            </a:extLst>
          </p:cNvPr>
          <p:cNvSpPr/>
          <p:nvPr/>
        </p:nvSpPr>
        <p:spPr>
          <a:xfrm>
            <a:off x="7476847" y="333118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0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179BAB-0C6F-488D-BC4D-5506C1B254DC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1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469860-F499-40F7-9745-F56B0549A2C1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268087-F722-4358-8093-9C99C19E6843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3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7028C2-67A8-42BB-B36F-92DB5EF9EB29}"/>
              </a:ext>
            </a:extLst>
          </p:cNvPr>
          <p:cNvSpPr/>
          <p:nvPr/>
        </p:nvSpPr>
        <p:spPr>
          <a:xfrm>
            <a:off x="7476847" y="514179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4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28CD98-0B37-486A-9388-C72C68FBE54A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5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47A081-90FE-4822-9685-A38A420A8FBA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7" name="CuadroTexto 7">
            <a:extLst>
              <a:ext uri="{FF2B5EF4-FFF2-40B4-BE49-F238E27FC236}">
                <a16:creationId xmlns:a16="http://schemas.microsoft.com/office/drawing/2014/main" id="{3FCAA0CE-0021-464C-A7C2-64F0D93D9CD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5/20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6678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32627E4A-F212-4E26-8541-8A7661147E1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Reenviar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DA367CB0-9582-4114-BC4B-6910D4A02D1E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BC69BFF1-FA66-487B-9707-C12B20CBB794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6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03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2F77A0B9-5DFF-49E7-9AA6-F2208DC4FAD1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9A333CC4-F84E-4AFC-A907-EBC727A76EE2}"/>
              </a:ext>
            </a:extLst>
          </p:cNvPr>
          <p:cNvSpPr txBox="1"/>
          <p:nvPr/>
        </p:nvSpPr>
        <p:spPr>
          <a:xfrm>
            <a:off x="0" y="145764"/>
            <a:ext cx="98125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Esto es un ejemplo del ejercicio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50574031-FFDD-4201-AAED-3A4134648B9B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preferencias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1146FEBF-F506-444F-AB37-9C20979D6A9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Reenviar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433EC52D-0A90-4368-BE79-CBF2B4CC78F6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EB2D6129-51DD-4889-A571-A29D17FFFB62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727D7F9-18C3-4262-80E3-AA36B9248CB4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7F1479-F96C-4639-9BF9-F51C855C1288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F75C72-B019-4817-AFE5-4E48B12837EE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6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11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9FD048EF-DC59-40D3-ACD6-C5481E2A2636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26A496-6476-4C9B-B1EE-2B782A46DD69}"/>
              </a:ext>
            </a:extLst>
          </p:cNvPr>
          <p:cNvSpPr/>
          <p:nvPr/>
        </p:nvSpPr>
        <p:spPr>
          <a:xfrm>
            <a:off x="7660980" y="172017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CC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39E4B1A8-9A60-4A16-878D-0B781AECDB5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Reenviar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A6361797-FBD1-4E0F-8B9C-1684BA84B2BD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5754E46-AF3E-4078-8FF5-0649AE82E3B3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F4391917-A937-41AF-80F4-5BDA8B3FDA53}"/>
              </a:ext>
            </a:extLst>
          </p:cNvPr>
          <p:cNvSpPr/>
          <p:nvPr/>
        </p:nvSpPr>
        <p:spPr>
          <a:xfrm>
            <a:off x="10320988" y="112458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0219F92E-6F78-4751-8FBE-3A0656AE0D81}"/>
              </a:ext>
            </a:extLst>
          </p:cNvPr>
          <p:cNvSpPr/>
          <p:nvPr/>
        </p:nvSpPr>
        <p:spPr>
          <a:xfrm>
            <a:off x="10320988" y="2952012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77EEAAAC-A2E6-4B72-9701-5871568AD672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B2A85-A495-4101-8212-ED1B1238D358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A837C637-3DF6-4EDA-B2E9-729AC1B33E35}"/>
              </a:ext>
            </a:extLst>
          </p:cNvPr>
          <p:cNvSpPr/>
          <p:nvPr/>
        </p:nvSpPr>
        <p:spPr>
          <a:xfrm>
            <a:off x="7985619" y="849678"/>
            <a:ext cx="98104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Nuevo mensaje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7C790282-F5D1-47AA-9EAD-4C701FB05418}"/>
              </a:ext>
            </a:extLst>
          </p:cNvPr>
          <p:cNvSpPr/>
          <p:nvPr/>
        </p:nvSpPr>
        <p:spPr>
          <a:xfrm>
            <a:off x="7985619" y="1150662"/>
            <a:ext cx="69089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98D22078-1537-4E80-BE45-09C821704117}"/>
              </a:ext>
            </a:extLst>
          </p:cNvPr>
          <p:cNvSpPr/>
          <p:nvPr/>
        </p:nvSpPr>
        <p:spPr>
          <a:xfrm>
            <a:off x="7985619" y="1752621"/>
            <a:ext cx="56585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</a:t>
            </a: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D50C2620-3C89-4AC1-AA79-CC3F4BCBD237}"/>
              </a:ext>
            </a:extLst>
          </p:cNvPr>
          <p:cNvSpPr/>
          <p:nvPr/>
        </p:nvSpPr>
        <p:spPr>
          <a:xfrm>
            <a:off x="7979502" y="205360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 como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C14AF98-5BDC-486F-8FEB-652FDCABD1D4}"/>
              </a:ext>
            </a:extLst>
          </p:cNvPr>
          <p:cNvSpPr/>
          <p:nvPr/>
        </p:nvSpPr>
        <p:spPr>
          <a:xfrm>
            <a:off x="7985619" y="1451637"/>
            <a:ext cx="122950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 a todos 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3B92DAB5-4D60-4202-8A6F-A77AF94FFA78}"/>
              </a:ext>
            </a:extLst>
          </p:cNvPr>
          <p:cNvSpPr/>
          <p:nvPr/>
        </p:nvSpPr>
        <p:spPr>
          <a:xfrm>
            <a:off x="7979502" y="2354589"/>
            <a:ext cx="17472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como mensaje nuevo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EA362FD5-9B61-42C4-93CC-796CAFB7DD86}"/>
              </a:ext>
            </a:extLst>
          </p:cNvPr>
          <p:cNvSpPr/>
          <p:nvPr/>
        </p:nvSpPr>
        <p:spPr>
          <a:xfrm>
            <a:off x="7979502" y="2655573"/>
            <a:ext cx="87042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mensaje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A7250FE4-FC1C-40E8-AA72-0BBC55F2C021}"/>
              </a:ext>
            </a:extLst>
          </p:cNvPr>
          <p:cNvSpPr/>
          <p:nvPr/>
        </p:nvSpPr>
        <p:spPr>
          <a:xfrm>
            <a:off x="7979502" y="2956556"/>
            <a:ext cx="15132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en la conversación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AA815D80-43A0-4A2E-BC6E-7A18D9610206}"/>
              </a:ext>
            </a:extLst>
          </p:cNvPr>
          <p:cNvSpPr/>
          <p:nvPr/>
        </p:nvSpPr>
        <p:spPr>
          <a:xfrm>
            <a:off x="7979502" y="3257540"/>
            <a:ext cx="5498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Adjuntos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8AD7BEA6-EAAF-4BBF-9C68-6131768A3A8C}"/>
              </a:ext>
            </a:extLst>
          </p:cNvPr>
          <p:cNvSpPr/>
          <p:nvPr/>
        </p:nvSpPr>
        <p:spPr>
          <a:xfrm>
            <a:off x="7987219" y="3562886"/>
            <a:ext cx="56425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Etiquetar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30894F1E-6E61-4E2D-BBF1-A04C6621C94B}"/>
              </a:ext>
            </a:extLst>
          </p:cNvPr>
          <p:cNvSpPr/>
          <p:nvPr/>
        </p:nvSpPr>
        <p:spPr>
          <a:xfrm>
            <a:off x="7987219" y="3863870"/>
            <a:ext cx="4376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Marcar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4A4C3D4-7ED3-4665-8B2C-F0B1E6805F49}"/>
              </a:ext>
            </a:extLst>
          </p:cNvPr>
          <p:cNvSpPr/>
          <p:nvPr/>
        </p:nvSpPr>
        <p:spPr>
          <a:xfrm>
            <a:off x="7987219" y="4167679"/>
            <a:ext cx="51776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Archivar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8081256E-4997-482F-B9F0-A50BE98D6555}"/>
              </a:ext>
            </a:extLst>
          </p:cNvPr>
          <p:cNvSpPr/>
          <p:nvPr/>
        </p:nvSpPr>
        <p:spPr>
          <a:xfrm>
            <a:off x="7979502" y="4471489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a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9C43B069-9026-4AB8-8160-DF0150D0A184}"/>
              </a:ext>
            </a:extLst>
          </p:cNvPr>
          <p:cNvSpPr/>
          <p:nvPr/>
        </p:nvSpPr>
        <p:spPr>
          <a:xfrm>
            <a:off x="7987219" y="4772473"/>
            <a:ext cx="53379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0162E6BB-75AC-4572-AAB1-8A7787262345}"/>
              </a:ext>
            </a:extLst>
          </p:cNvPr>
          <p:cNvSpPr/>
          <p:nvPr/>
        </p:nvSpPr>
        <p:spPr>
          <a:xfrm>
            <a:off x="7986415" y="5073456"/>
            <a:ext cx="10098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de nuevo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71ADC4-6828-4EB3-A1B7-3BCF0861D05F}"/>
              </a:ext>
            </a:extLst>
          </p:cNvPr>
          <p:cNvSpPr/>
          <p:nvPr/>
        </p:nvSpPr>
        <p:spPr>
          <a:xfrm>
            <a:off x="7986415" y="5374431"/>
            <a:ext cx="19332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Crear filtro a partir del mensaje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4B1812D-9CE6-421E-B7EC-00EBDDD8658C}"/>
              </a:ext>
            </a:extLst>
          </p:cNvPr>
          <p:cNvSpPr/>
          <p:nvPr/>
        </p:nvSpPr>
        <p:spPr>
          <a:xfrm>
            <a:off x="7979502" y="567157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conversación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6C9DAEE-A907-4CB7-AB5E-A8065BEE8F32}"/>
              </a:ext>
            </a:extLst>
          </p:cNvPr>
          <p:cNvSpPr/>
          <p:nvPr/>
        </p:nvSpPr>
        <p:spPr>
          <a:xfrm>
            <a:off x="7979502" y="5968718"/>
            <a:ext cx="159017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sub-conversación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ADC0D7BD-9F79-4A6E-97E9-6CEAC365A9BB}"/>
              </a:ext>
            </a:extLst>
          </p:cNvPr>
          <p:cNvSpPr/>
          <p:nvPr/>
        </p:nvSpPr>
        <p:spPr>
          <a:xfrm>
            <a:off x="7979502" y="6273542"/>
            <a:ext cx="144911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Observar conversación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8259C41-16A7-4992-91F7-9335D5CDD8F4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671DF019-D570-461E-A491-15307D29A638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505D6CC9-3A69-45AA-A710-B2994E75ECE7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7FB4D36A-2DD3-476F-91C9-5CCF65D0231F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53542E54-A46E-4858-9B45-7926480150ED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5CC62DE8-F781-41F1-8A90-264455A46466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6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0EE589-26D4-47BD-9B15-F039E44F337D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7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3F8759-C295-4D62-A934-146A7FEF1C59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8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5F9098-41E5-4BCD-9C94-937FAA90C672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9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8F6EFB-CD85-4C5C-8041-5566FF631738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3C1724-64D5-4111-9150-6241F0611B21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1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795DF9-9826-4C93-8D51-1582BA998267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4E8E24-4DDB-4C3A-B00A-1A4C36C0BF9E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3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90B9E6-91F5-426D-A510-2F3D94C5019C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4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E9FABC-D6A4-4200-98F5-47C408D37751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26D994-BD90-4D86-8760-AEAA4B6CD431}"/>
              </a:ext>
            </a:extLst>
          </p:cNvPr>
          <p:cNvSpPr/>
          <p:nvPr/>
        </p:nvSpPr>
        <p:spPr>
          <a:xfrm>
            <a:off x="7697766" y="378546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01A84A-7F08-4741-97C0-6BDC500AAD7F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6B94B9-B143-4D55-BC60-CE73E176B19E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6F9C70-A26F-405C-AF66-D4D4B37EB584}"/>
              </a:ext>
            </a:extLst>
          </p:cNvPr>
          <p:cNvSpPr/>
          <p:nvPr/>
        </p:nvSpPr>
        <p:spPr>
          <a:xfrm>
            <a:off x="7666238" y="468935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280A8-413F-4CD0-ACD2-EE82CB77AFED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F17E46-589B-4223-B39F-AE787379655C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F251F7-1D9F-4660-813C-C0730E17170F}"/>
              </a:ext>
            </a:extLst>
          </p:cNvPr>
          <p:cNvSpPr/>
          <p:nvPr/>
        </p:nvSpPr>
        <p:spPr>
          <a:xfrm>
            <a:off x="7671495" y="557747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E549426-EE6F-43AA-B012-5080C0394B65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36A671-596E-4339-AA29-5AF42732D0B9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8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558109-94A7-4AFE-A165-A9CDBE0013BA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CuadroTexto 7">
            <a:extLst>
              <a:ext uri="{FF2B5EF4-FFF2-40B4-BE49-F238E27FC236}">
                <a16:creationId xmlns:a16="http://schemas.microsoft.com/office/drawing/2014/main" id="{BCF554EE-26F3-4D56-9601-BB32396F37FD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6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95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414893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FBBD7301-B009-4E27-A2F9-6E23D8DBF168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descargas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F73D4FB4-EFE5-4396-B3CA-21C4282CC62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A896B278-A1DA-4B3C-933B-516A57BBF104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7/20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177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5624AB55-F138-4A2D-9632-DE1A8FD9A4B4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descargas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BB6FFAB5-4652-4D06-A524-03D9D9831166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FFA3DA40-6AAE-4485-B5A7-0061C4C8384E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6AB8A90-EC42-4D80-B0E7-FE5219DB141F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1B0F04-2140-49F9-939B-4833214F4C3F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84470157-E526-4FF9-A15E-5AF668DB2096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7/20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7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D752738D-53CA-4005-A40F-7C9C36DD450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descargas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31973BF8-957F-4063-B476-D3976F23617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FA82C356-5479-4FE4-B933-B47399A44ADD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0BFA1C9-1272-45B2-BAC0-88EB8C3EC58E}"/>
              </a:ext>
            </a:extLst>
          </p:cNvPr>
          <p:cNvSpPr/>
          <p:nvPr/>
        </p:nvSpPr>
        <p:spPr>
          <a:xfrm>
            <a:off x="7802154" y="93602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pestaña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FAD97CF-4884-48DD-8B35-78F550B105C6}"/>
              </a:ext>
            </a:extLst>
          </p:cNvPr>
          <p:cNvSpPr/>
          <p:nvPr/>
        </p:nvSpPr>
        <p:spPr>
          <a:xfrm>
            <a:off x="7802154" y="1237009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A4A6B220-14CF-4326-B75A-DF3D9385608B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6572C585-5D91-4F8D-A0B9-0BB72F6DE3A2}"/>
              </a:ext>
            </a:extLst>
          </p:cNvPr>
          <p:cNvSpPr/>
          <p:nvPr/>
        </p:nvSpPr>
        <p:spPr>
          <a:xfrm>
            <a:off x="7796046" y="2139952"/>
            <a:ext cx="58028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Favoritos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CFFB3FA9-45C4-41A9-8AF7-4C1E458ED3DE}"/>
              </a:ext>
            </a:extLst>
          </p:cNvPr>
          <p:cNvSpPr/>
          <p:nvPr/>
        </p:nvSpPr>
        <p:spPr>
          <a:xfrm>
            <a:off x="7802154" y="1537984"/>
            <a:ext cx="15436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 InPrivate</a:t>
            </a: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FAAFE00B-E5CA-4B97-83A2-CE7C08218FC6}"/>
              </a:ext>
            </a:extLst>
          </p:cNvPr>
          <p:cNvSpPr/>
          <p:nvPr/>
        </p:nvSpPr>
        <p:spPr>
          <a:xfrm>
            <a:off x="7796046" y="2440935"/>
            <a:ext cx="51135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Historial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CA772B39-2559-46D0-AD84-3BA313D62672}"/>
              </a:ext>
            </a:extLst>
          </p:cNvPr>
          <p:cNvSpPr/>
          <p:nvPr/>
        </p:nvSpPr>
        <p:spPr>
          <a:xfrm>
            <a:off x="7796046" y="2741919"/>
            <a:ext cx="67486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Descargas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341B9A2A-F502-4DE0-8DA9-513FA2DF6065}"/>
              </a:ext>
            </a:extLst>
          </p:cNvPr>
          <p:cNvSpPr/>
          <p:nvPr/>
        </p:nvSpPr>
        <p:spPr>
          <a:xfrm>
            <a:off x="7796046" y="3042903"/>
            <a:ext cx="79508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Aplicaciones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B9802635-C34A-42A1-880C-761B1C8079B8}"/>
              </a:ext>
            </a:extLst>
          </p:cNvPr>
          <p:cNvSpPr/>
          <p:nvPr/>
        </p:nvSpPr>
        <p:spPr>
          <a:xfrm>
            <a:off x="7796046" y="3343887"/>
            <a:ext cx="76944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Extensiones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7253129E-BC85-4C45-AE36-C21779CE3D6A}"/>
              </a:ext>
            </a:extLst>
          </p:cNvPr>
          <p:cNvSpPr/>
          <p:nvPr/>
        </p:nvSpPr>
        <p:spPr>
          <a:xfrm>
            <a:off x="7803763" y="3649233"/>
            <a:ext cx="77104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Colecciones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781B67B7-D55A-42C0-934F-A4323B7A0DE8}"/>
              </a:ext>
            </a:extLst>
          </p:cNvPr>
          <p:cNvSpPr/>
          <p:nvPr/>
        </p:nvSpPr>
        <p:spPr>
          <a:xfrm>
            <a:off x="7803763" y="3950217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Imprimir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107F076A-DBEA-4951-9397-7137BDE8AB8F}"/>
              </a:ext>
            </a:extLst>
          </p:cNvPr>
          <p:cNvSpPr/>
          <p:nvPr/>
        </p:nvSpPr>
        <p:spPr>
          <a:xfrm>
            <a:off x="7803763" y="4254026"/>
            <a:ext cx="79989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Captura web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1182440E-9170-4C97-9FA7-1131ACE3E45C}"/>
              </a:ext>
            </a:extLst>
          </p:cNvPr>
          <p:cNvSpPr/>
          <p:nvPr/>
        </p:nvSpPr>
        <p:spPr>
          <a:xfrm>
            <a:off x="7796046" y="4557835"/>
            <a:ext cx="618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Compartir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A6781D00-B04D-4B11-9689-182E92EB6D6B}"/>
              </a:ext>
            </a:extLst>
          </p:cNvPr>
          <p:cNvSpPr/>
          <p:nvPr/>
        </p:nvSpPr>
        <p:spPr>
          <a:xfrm>
            <a:off x="7803763" y="4858819"/>
            <a:ext cx="12471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Buscar en la página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CE3F9AC-09D9-4BEE-BFC7-8B542108CB06}"/>
              </a:ext>
            </a:extLst>
          </p:cNvPr>
          <p:cNvSpPr/>
          <p:nvPr/>
        </p:nvSpPr>
        <p:spPr>
          <a:xfrm>
            <a:off x="7802959" y="5159803"/>
            <a:ext cx="100188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Leer en voz alta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F6E1B4B8-74D9-4186-B9C3-A771D43ED349}"/>
              </a:ext>
            </a:extLst>
          </p:cNvPr>
          <p:cNvSpPr/>
          <p:nvPr/>
        </p:nvSpPr>
        <p:spPr>
          <a:xfrm>
            <a:off x="7802959" y="5460778"/>
            <a:ext cx="11269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Más herramientas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7B0E1139-7061-4A4D-972B-63ACF98FD90C}"/>
              </a:ext>
            </a:extLst>
          </p:cNvPr>
          <p:cNvSpPr/>
          <p:nvPr/>
        </p:nvSpPr>
        <p:spPr>
          <a:xfrm>
            <a:off x="7796046" y="5757921"/>
            <a:ext cx="87203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Configuración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DB5F7743-DFFC-45C8-BC61-92886AA876DF}"/>
              </a:ext>
            </a:extLst>
          </p:cNvPr>
          <p:cNvSpPr/>
          <p:nvPr/>
        </p:nvSpPr>
        <p:spPr>
          <a:xfrm>
            <a:off x="7796046" y="605506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Ayuda y comentarios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95AD77-B696-4F66-A486-9A64FF53D871}"/>
              </a:ext>
            </a:extLst>
          </p:cNvPr>
          <p:cNvSpPr/>
          <p:nvPr/>
        </p:nvSpPr>
        <p:spPr>
          <a:xfrm>
            <a:off x="7796046" y="6359889"/>
            <a:ext cx="11285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Cerrar Navegador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6492B05E-24F2-49C0-9B31-36F8E3F13A59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3810C834-4128-41E8-9B01-C38CEAA7D1A9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BD67A-6980-4B61-9AF0-60EB63801278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A747FA5B-CF63-409B-B732-5AADA925B3F0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11F7223B-82BE-4D33-BDD2-BFAEFB4DA60E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9" name="Imagen 2">
            <a:extLst>
              <a:ext uri="{FF2B5EF4-FFF2-40B4-BE49-F238E27FC236}">
                <a16:creationId xmlns:a16="http://schemas.microsoft.com/office/drawing/2014/main" id="{FFEA62B7-E7D4-40CE-86B1-C231FFBF96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39">
            <a:extLst>
              <a:ext uri="{FF2B5EF4-FFF2-40B4-BE49-F238E27FC236}">
                <a16:creationId xmlns:a16="http://schemas.microsoft.com/office/drawing/2014/main" id="{D776390F-C5F3-4381-9CD6-285FC149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44">
            <a:extLst>
              <a:ext uri="{FF2B5EF4-FFF2-40B4-BE49-F238E27FC236}">
                <a16:creationId xmlns:a16="http://schemas.microsoft.com/office/drawing/2014/main" id="{D9AF3A82-9D5E-450F-BE02-E1EDC0A8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47">
            <a:extLst>
              <a:ext uri="{FF2B5EF4-FFF2-40B4-BE49-F238E27FC236}">
                <a16:creationId xmlns:a16="http://schemas.microsoft.com/office/drawing/2014/main" id="{82E8C14A-72C9-4D0A-9E2F-9E1E9C48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1">
            <a:extLst>
              <a:ext uri="{FF2B5EF4-FFF2-40B4-BE49-F238E27FC236}">
                <a16:creationId xmlns:a16="http://schemas.microsoft.com/office/drawing/2014/main" id="{5A4FFD0C-4DB9-4C5B-B9B8-A6296B595C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2">
            <a:extLst>
              <a:ext uri="{FF2B5EF4-FFF2-40B4-BE49-F238E27FC236}">
                <a16:creationId xmlns:a16="http://schemas.microsoft.com/office/drawing/2014/main" id="{AE2DF63E-9308-4753-90F7-E49A82C7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6">
            <a:extLst>
              <a:ext uri="{FF2B5EF4-FFF2-40B4-BE49-F238E27FC236}">
                <a16:creationId xmlns:a16="http://schemas.microsoft.com/office/drawing/2014/main" id="{B4CEA8D7-497C-4AB7-8026-444F37D8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7">
            <a:extLst>
              <a:ext uri="{FF2B5EF4-FFF2-40B4-BE49-F238E27FC236}">
                <a16:creationId xmlns:a16="http://schemas.microsoft.com/office/drawing/2014/main" id="{44F5002C-7B1F-4512-AAFA-FE79071B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58">
            <a:extLst>
              <a:ext uri="{FF2B5EF4-FFF2-40B4-BE49-F238E27FC236}">
                <a16:creationId xmlns:a16="http://schemas.microsoft.com/office/drawing/2014/main" id="{3597A84F-7E95-4322-A1D2-E10F75F7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59">
            <a:extLst>
              <a:ext uri="{FF2B5EF4-FFF2-40B4-BE49-F238E27FC236}">
                <a16:creationId xmlns:a16="http://schemas.microsoft.com/office/drawing/2014/main" id="{1B96853B-C0A2-49C9-912A-ACD238C9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0">
            <a:extLst>
              <a:ext uri="{FF2B5EF4-FFF2-40B4-BE49-F238E27FC236}">
                <a16:creationId xmlns:a16="http://schemas.microsoft.com/office/drawing/2014/main" id="{C1C32382-C9C4-46C4-812C-6539FB24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2">
            <a:extLst>
              <a:ext uri="{FF2B5EF4-FFF2-40B4-BE49-F238E27FC236}">
                <a16:creationId xmlns:a16="http://schemas.microsoft.com/office/drawing/2014/main" id="{FB337207-40BF-4E75-8F32-20A131EA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3">
            <a:extLst>
              <a:ext uri="{FF2B5EF4-FFF2-40B4-BE49-F238E27FC236}">
                <a16:creationId xmlns:a16="http://schemas.microsoft.com/office/drawing/2014/main" id="{B5F17224-218D-442A-8698-19FC8D7082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4">
            <a:extLst>
              <a:ext uri="{FF2B5EF4-FFF2-40B4-BE49-F238E27FC236}">
                <a16:creationId xmlns:a16="http://schemas.microsoft.com/office/drawing/2014/main" id="{2C5A7A6C-B754-4A36-842A-594F423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3" name="Imagen 65">
            <a:extLst>
              <a:ext uri="{FF2B5EF4-FFF2-40B4-BE49-F238E27FC236}">
                <a16:creationId xmlns:a16="http://schemas.microsoft.com/office/drawing/2014/main" id="{B6F1CBBE-98CF-44FA-AB21-876866CA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4" name="Imagen 68">
            <a:extLst>
              <a:ext uri="{FF2B5EF4-FFF2-40B4-BE49-F238E27FC236}">
                <a16:creationId xmlns:a16="http://schemas.microsoft.com/office/drawing/2014/main" id="{AC56B412-D1ED-4483-AFD2-CCA0AB9B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5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7E36B4-0064-4565-8830-20B900B9CE3A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80C499-424C-47C4-8306-AE7FAD6FBF0C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C6BF05-98F4-4BDE-8137-C6C8E43A7923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DFF9BF-1002-4087-A4F5-5EAE915BF6A2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3392D6-DB48-410D-B93D-AF27633ABC16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83AE1D-76A8-4C06-98C3-0CA13DB791B7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EF6293-84AB-4072-B2C1-B37C7D7779DA}"/>
              </a:ext>
            </a:extLst>
          </p:cNvPr>
          <p:cNvSpPr/>
          <p:nvPr/>
        </p:nvSpPr>
        <p:spPr>
          <a:xfrm>
            <a:off x="7476847" y="3321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AAC284-14AE-4278-828D-F250E242EC04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C4AD1F-916F-4898-8233-7451A2A06C35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2F6CEF-3C51-47C1-AA99-56C6F04C6D23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FED783-D947-4561-AFF6-1212F5B94D97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BB2C15-40E9-4DAF-A8DC-8779A1B0327C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1113A2-5A1B-46F2-9291-54DC964614AE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8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706E56-8D98-4BF0-9895-39F6EDA8DC9E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9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18B998-5A21-4AED-B00E-0CFEC2AD20D3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0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7D7C3F-53E6-41DE-831A-460800E6B14A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1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B0A8D9-D246-4313-B363-4D4A576BAD9E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4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FF67A1-554D-4230-B84C-C34F8576A8D7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5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AC028A-9E28-40D3-8B3A-8BF342E34CB3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7" name="CuadroTexto 7">
            <a:extLst>
              <a:ext uri="{FF2B5EF4-FFF2-40B4-BE49-F238E27FC236}">
                <a16:creationId xmlns:a16="http://schemas.microsoft.com/office/drawing/2014/main" id="{B009B58B-B4F8-4E57-AACB-BF3E750804E4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7/20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54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13248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8F8C3C07-284F-4246-804C-331E7531B1E4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colecciones del navegador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BFD413B9-84F1-4A56-B8C4-C459B59BE13C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7E17C8D1-730A-4A82-B4B9-B4D2D0F7309F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8/20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913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43C219CD-C604-47DD-9C90-5707B984646A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colecciones del navegador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3B2300F4-BEC0-47B6-B733-FBE2AE76161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57A2BEBC-EB4E-4DF9-8FAD-0CFD9366D517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1D817CD-92D0-43F5-9644-DFCD4DFE69FA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34D2B3-EB5E-4F97-B66A-8849F77844EA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C0E495-EF94-4440-8FC8-134546633B94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8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2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2C4CC510-9878-456B-943E-0AF8088B6B3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colecciones del navegador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FFECFF52-5033-4B41-A263-17723B56AB64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3D0A4B7D-5E85-4C45-B6B5-F0C1B449A6A0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606442A-0EC3-4A10-B99C-D184F6DCCE4A}"/>
              </a:ext>
            </a:extLst>
          </p:cNvPr>
          <p:cNvSpPr/>
          <p:nvPr/>
        </p:nvSpPr>
        <p:spPr>
          <a:xfrm>
            <a:off x="7802154" y="93602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pestaña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0F21630-9F86-405B-9E15-393378DF40AD}"/>
              </a:ext>
            </a:extLst>
          </p:cNvPr>
          <p:cNvSpPr/>
          <p:nvPr/>
        </p:nvSpPr>
        <p:spPr>
          <a:xfrm>
            <a:off x="7802154" y="1237009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9DD96E96-98DE-4262-9D03-52EFCB832231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50F887F8-7B7A-44FB-A9C5-0294A2C00444}"/>
              </a:ext>
            </a:extLst>
          </p:cNvPr>
          <p:cNvSpPr/>
          <p:nvPr/>
        </p:nvSpPr>
        <p:spPr>
          <a:xfrm>
            <a:off x="7802154" y="1537984"/>
            <a:ext cx="15436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 InPrivate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8A4FA114-4DBB-4DF8-B601-99BA6A4AEBD0}"/>
              </a:ext>
            </a:extLst>
          </p:cNvPr>
          <p:cNvSpPr/>
          <p:nvPr/>
        </p:nvSpPr>
        <p:spPr>
          <a:xfrm>
            <a:off x="7796046" y="2741919"/>
            <a:ext cx="67486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Descargas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CE96182A-1954-4E6F-A9D2-12C1D6E3BB54}"/>
              </a:ext>
            </a:extLst>
          </p:cNvPr>
          <p:cNvSpPr/>
          <p:nvPr/>
        </p:nvSpPr>
        <p:spPr>
          <a:xfrm>
            <a:off x="7796046" y="3042903"/>
            <a:ext cx="79508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Aplicaciones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C2B4C5DC-F138-4BE1-A153-971FB9198EAD}"/>
              </a:ext>
            </a:extLst>
          </p:cNvPr>
          <p:cNvSpPr/>
          <p:nvPr/>
        </p:nvSpPr>
        <p:spPr>
          <a:xfrm>
            <a:off x="7796046" y="3343887"/>
            <a:ext cx="76944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Extensiones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1B34FE23-7D7E-42B1-A93A-7C09D30CA9EB}"/>
              </a:ext>
            </a:extLst>
          </p:cNvPr>
          <p:cNvSpPr/>
          <p:nvPr/>
        </p:nvSpPr>
        <p:spPr>
          <a:xfrm>
            <a:off x="7803763" y="3649233"/>
            <a:ext cx="77104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Colecciones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16456943-2A91-4A4F-89A9-DA1C262B8A4C}"/>
              </a:ext>
            </a:extLst>
          </p:cNvPr>
          <p:cNvSpPr/>
          <p:nvPr/>
        </p:nvSpPr>
        <p:spPr>
          <a:xfrm>
            <a:off x="7803763" y="3950217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Imprimir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5EDC275B-F1FB-4E11-99FD-EBDA61B0F162}"/>
              </a:ext>
            </a:extLst>
          </p:cNvPr>
          <p:cNvSpPr/>
          <p:nvPr/>
        </p:nvSpPr>
        <p:spPr>
          <a:xfrm>
            <a:off x="7803763" y="4254026"/>
            <a:ext cx="79989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Captura web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B253E0D5-AAFC-499F-9A28-8CF571D19EC3}"/>
              </a:ext>
            </a:extLst>
          </p:cNvPr>
          <p:cNvSpPr/>
          <p:nvPr/>
        </p:nvSpPr>
        <p:spPr>
          <a:xfrm>
            <a:off x="7796046" y="4557835"/>
            <a:ext cx="618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Compartir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B72BA950-2F18-41A4-90E9-BCD95E061F7F}"/>
              </a:ext>
            </a:extLst>
          </p:cNvPr>
          <p:cNvSpPr/>
          <p:nvPr/>
        </p:nvSpPr>
        <p:spPr>
          <a:xfrm>
            <a:off x="7803763" y="4858819"/>
            <a:ext cx="12471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Buscar en la página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7D820524-A11E-4DE8-B83A-9A017FEEDE59}"/>
              </a:ext>
            </a:extLst>
          </p:cNvPr>
          <p:cNvSpPr/>
          <p:nvPr/>
        </p:nvSpPr>
        <p:spPr>
          <a:xfrm>
            <a:off x="7802959" y="5159803"/>
            <a:ext cx="100188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Leer en voz alta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05FF21C1-DCD4-4D1E-93BA-D85D9C31838A}"/>
              </a:ext>
            </a:extLst>
          </p:cNvPr>
          <p:cNvSpPr/>
          <p:nvPr/>
        </p:nvSpPr>
        <p:spPr>
          <a:xfrm>
            <a:off x="7802959" y="5460778"/>
            <a:ext cx="11269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Más herramientas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CAC05AAC-ED27-4652-8619-AD3D944A02C7}"/>
              </a:ext>
            </a:extLst>
          </p:cNvPr>
          <p:cNvSpPr/>
          <p:nvPr/>
        </p:nvSpPr>
        <p:spPr>
          <a:xfrm>
            <a:off x="7796046" y="5757921"/>
            <a:ext cx="87203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Configuración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8EA4DC8F-1848-42FB-9E9F-7A193355EDD9}"/>
              </a:ext>
            </a:extLst>
          </p:cNvPr>
          <p:cNvSpPr/>
          <p:nvPr/>
        </p:nvSpPr>
        <p:spPr>
          <a:xfrm>
            <a:off x="7796046" y="605506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Ayuda y comentarios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46340F5D-AF1F-4E33-A6C9-CAAA31922571}"/>
              </a:ext>
            </a:extLst>
          </p:cNvPr>
          <p:cNvSpPr/>
          <p:nvPr/>
        </p:nvSpPr>
        <p:spPr>
          <a:xfrm>
            <a:off x="7796046" y="6359889"/>
            <a:ext cx="11285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Cerrar Navegador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21F46C02-732C-40DD-834F-1151619D5C16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FE9442B0-08B4-4C3C-8512-ABD334F3305D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EC5DC0C-87AB-4401-B6CF-F09CDD419C0E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2283FF2F-799F-439F-B259-BF3569745438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F3E05E23-7418-408D-B1A9-297715FCDEBD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7" name="Imagen 2">
            <a:extLst>
              <a:ext uri="{FF2B5EF4-FFF2-40B4-BE49-F238E27FC236}">
                <a16:creationId xmlns:a16="http://schemas.microsoft.com/office/drawing/2014/main" id="{5A2D7DB0-B658-4896-AA02-26355BBF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8" name="Imagen 39">
            <a:extLst>
              <a:ext uri="{FF2B5EF4-FFF2-40B4-BE49-F238E27FC236}">
                <a16:creationId xmlns:a16="http://schemas.microsoft.com/office/drawing/2014/main" id="{092FD58B-92ED-45F8-8FEC-267B3396FC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9" name="Imagen 44">
            <a:extLst>
              <a:ext uri="{FF2B5EF4-FFF2-40B4-BE49-F238E27FC236}">
                <a16:creationId xmlns:a16="http://schemas.microsoft.com/office/drawing/2014/main" id="{66ECDF1E-96A1-45D7-8C52-EFA80FE90A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47">
            <a:extLst>
              <a:ext uri="{FF2B5EF4-FFF2-40B4-BE49-F238E27FC236}">
                <a16:creationId xmlns:a16="http://schemas.microsoft.com/office/drawing/2014/main" id="{EBFB5205-6A69-428E-AA6B-BA4598DD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51">
            <a:extLst>
              <a:ext uri="{FF2B5EF4-FFF2-40B4-BE49-F238E27FC236}">
                <a16:creationId xmlns:a16="http://schemas.microsoft.com/office/drawing/2014/main" id="{1633C33D-84C4-4BAB-B925-919D16E6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52">
            <a:extLst>
              <a:ext uri="{FF2B5EF4-FFF2-40B4-BE49-F238E27FC236}">
                <a16:creationId xmlns:a16="http://schemas.microsoft.com/office/drawing/2014/main" id="{BF6DC134-1130-4844-A500-D25A97FD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6">
            <a:extLst>
              <a:ext uri="{FF2B5EF4-FFF2-40B4-BE49-F238E27FC236}">
                <a16:creationId xmlns:a16="http://schemas.microsoft.com/office/drawing/2014/main" id="{80CFFF1E-B536-417A-8337-AB6DECB5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7">
            <a:extLst>
              <a:ext uri="{FF2B5EF4-FFF2-40B4-BE49-F238E27FC236}">
                <a16:creationId xmlns:a16="http://schemas.microsoft.com/office/drawing/2014/main" id="{83E2E7A9-6840-48C0-BFA0-32679495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8">
            <a:extLst>
              <a:ext uri="{FF2B5EF4-FFF2-40B4-BE49-F238E27FC236}">
                <a16:creationId xmlns:a16="http://schemas.microsoft.com/office/drawing/2014/main" id="{E24B3D8E-A8DF-4654-AE8C-0AD86958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9">
            <a:extLst>
              <a:ext uri="{FF2B5EF4-FFF2-40B4-BE49-F238E27FC236}">
                <a16:creationId xmlns:a16="http://schemas.microsoft.com/office/drawing/2014/main" id="{FCB37C84-1DC7-4386-A2B0-548953CE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60">
            <a:extLst>
              <a:ext uri="{FF2B5EF4-FFF2-40B4-BE49-F238E27FC236}">
                <a16:creationId xmlns:a16="http://schemas.microsoft.com/office/drawing/2014/main" id="{C3CF7694-20A6-4C19-997A-7D9A9648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62">
            <a:extLst>
              <a:ext uri="{FF2B5EF4-FFF2-40B4-BE49-F238E27FC236}">
                <a16:creationId xmlns:a16="http://schemas.microsoft.com/office/drawing/2014/main" id="{FA6DBBD4-4E91-40B3-A3D3-9959E221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3">
            <a:extLst>
              <a:ext uri="{FF2B5EF4-FFF2-40B4-BE49-F238E27FC236}">
                <a16:creationId xmlns:a16="http://schemas.microsoft.com/office/drawing/2014/main" id="{946F3A38-A716-4E91-8E9D-140B6015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4">
            <a:extLst>
              <a:ext uri="{FF2B5EF4-FFF2-40B4-BE49-F238E27FC236}">
                <a16:creationId xmlns:a16="http://schemas.microsoft.com/office/drawing/2014/main" id="{D7A01CBB-1D4A-4324-BE22-3775B3E7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5">
            <a:extLst>
              <a:ext uri="{FF2B5EF4-FFF2-40B4-BE49-F238E27FC236}">
                <a16:creationId xmlns:a16="http://schemas.microsoft.com/office/drawing/2014/main" id="{0F6ED8BF-0E71-4868-AFBD-E3505099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8">
            <a:extLst>
              <a:ext uri="{FF2B5EF4-FFF2-40B4-BE49-F238E27FC236}">
                <a16:creationId xmlns:a16="http://schemas.microsoft.com/office/drawing/2014/main" id="{48F0177F-5F6E-46AD-9B27-90120433C0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3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D7DE98E-EE76-4399-8595-22CA77ECFF3F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4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2112DA-324B-423E-B80B-F38A38F4F706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D8C92D-0D2A-4B76-A156-61DF4EBBADB3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A6CC56-F7F1-4A3E-95AF-CC1A87078D43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4BF1AD-8CEA-43CD-83F4-53B2313A7F44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D93F43-88CF-48E6-A3D0-F800522250A9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F4FCAE-AECF-4374-9813-C67EB9A6C42E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3578FB-E44D-4C90-95F0-7131A40A3FA5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486AD3-C086-4ED6-881A-E0B9002705CD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342098-EB03-40B3-B006-BEE0484568E1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FADD1B-4689-45C1-A1E3-3FE0DF6849EF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610863-09FD-4040-A61F-71B37747FD80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A03040-B988-4409-9C1A-136F35D0C69C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4C0A73-B650-4B06-BE5B-C1A90C654FC7}"/>
              </a:ext>
            </a:extLst>
          </p:cNvPr>
          <p:cNvSpPr/>
          <p:nvPr/>
        </p:nvSpPr>
        <p:spPr>
          <a:xfrm>
            <a:off x="7476847" y="209295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8" name="Rectangle 23">
            <a:extLst>
              <a:ext uri="{FF2B5EF4-FFF2-40B4-BE49-F238E27FC236}">
                <a16:creationId xmlns:a16="http://schemas.microsoft.com/office/drawing/2014/main" id="{7622BF68-F891-4A37-A240-391C7AD6943D}"/>
              </a:ext>
            </a:extLst>
          </p:cNvPr>
          <p:cNvSpPr/>
          <p:nvPr/>
        </p:nvSpPr>
        <p:spPr>
          <a:xfrm>
            <a:off x="7780803" y="2429515"/>
            <a:ext cx="51135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Historial</a:t>
            </a:r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id="{1F581B29-7977-4FF4-9083-29EF3E6C8BA8}"/>
              </a:ext>
            </a:extLst>
          </p:cNvPr>
          <p:cNvSpPr/>
          <p:nvPr/>
        </p:nvSpPr>
        <p:spPr>
          <a:xfrm>
            <a:off x="7796046" y="2139952"/>
            <a:ext cx="58028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Favoritos</a:t>
            </a:r>
          </a:p>
        </p:txBody>
      </p:sp>
      <p:sp>
        <p:nvSpPr>
          <p:cNvPr id="60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B38F25-A782-4CB2-8541-39AC23E46DBE}"/>
              </a:ext>
            </a:extLst>
          </p:cNvPr>
          <p:cNvSpPr/>
          <p:nvPr/>
        </p:nvSpPr>
        <p:spPr>
          <a:xfrm>
            <a:off x="7476847" y="2401534"/>
            <a:ext cx="3087800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 </a:t>
            </a:r>
          </a:p>
        </p:txBody>
      </p:sp>
      <p:sp>
        <p:nvSpPr>
          <p:cNvPr id="61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0D5A2C-84F5-412C-A00F-1399228DA1AE}"/>
              </a:ext>
            </a:extLst>
          </p:cNvPr>
          <p:cNvSpPr/>
          <p:nvPr/>
        </p:nvSpPr>
        <p:spPr>
          <a:xfrm>
            <a:off x="7476847" y="333118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AB1F31-29F2-4AFF-A3EC-1E9EC10B7BCB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3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73D499-E5EA-4CE8-B26B-C168C5AEDE2E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4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9F7E98-B350-4780-AD7A-71877264317B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6" name="CuadroTexto 7">
            <a:extLst>
              <a:ext uri="{FF2B5EF4-FFF2-40B4-BE49-F238E27FC236}">
                <a16:creationId xmlns:a16="http://schemas.microsoft.com/office/drawing/2014/main" id="{AC6A8804-F355-4F48-99BE-0CAC2065958E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8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96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406D1053-A1AB-44D3-B18A-AEC70592F57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preferencias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F02E452C-0BE3-4675-8140-B8F3AD6B98C9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77893DFD-10DD-4C3A-822C-006D46EAED94}"/>
              </a:ext>
            </a:extLst>
          </p:cNvPr>
          <p:cNvSpPr txBox="1"/>
          <p:nvPr/>
        </p:nvSpPr>
        <p:spPr>
          <a:xfrm>
            <a:off x="0" y="145764"/>
            <a:ext cx="98125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Esto es un ejemplo del ejercicio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DD440F2E-65EC-45EC-9D9C-EAD9CAA28C4F}"/>
              </a:ext>
            </a:extLst>
          </p:cNvPr>
          <p:cNvSpPr/>
          <p:nvPr/>
        </p:nvSpPr>
        <p:spPr>
          <a:xfrm>
            <a:off x="7645216" y="88413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440CE0E-11D3-411B-8F55-F9C23426401B}"/>
              </a:ext>
            </a:extLst>
          </p:cNvPr>
          <p:cNvSpPr/>
          <p:nvPr/>
        </p:nvSpPr>
        <p:spPr>
          <a:xfrm>
            <a:off x="7798149" y="166411"/>
            <a:ext cx="752834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Edición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7" name="Botón de acción: en blanco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CCCF43-4CD4-4E23-B1CC-5DE624C6402C}"/>
              </a:ext>
            </a:extLst>
          </p:cNvPr>
          <p:cNvSpPr/>
          <p:nvPr/>
        </p:nvSpPr>
        <p:spPr>
          <a:xfrm>
            <a:off x="7645216" y="95984"/>
            <a:ext cx="2900613" cy="46889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3346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0DF9E17B-8F24-40AF-83F7-4535B1271AA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Abrir una nueva ventana InPrivate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2092E79E-595F-46B5-9FE0-6BA5D58F6846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30510E3A-94F5-4F5E-B8D9-1F3808AAFBF0}"/>
              </a:ext>
            </a:extLst>
          </p:cNvPr>
          <p:cNvSpPr txBox="1"/>
          <p:nvPr/>
        </p:nvSpPr>
        <p:spPr>
          <a:xfrm>
            <a:off x="-11576" y="6440660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9/20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949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15232C08-5A3C-4AB4-8166-7C58713E282C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Abrir una nueva ventana InPrivate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4A8BB5C9-15C2-4A51-A86E-5C189D003245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4303B08-2FE2-4ACC-BD38-7DFA19B652E0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37FCCF0-36B0-4EE3-94B9-671945AA1F61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01CA74-BAA8-46C5-B708-4F1C77D885BB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5A597066-8C01-4F41-BCAF-EB6DF16A405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9/20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31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22ABBA72-3577-4813-858F-439C2E4EF826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Abrir una nueva ventana InPrivate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4F6550D5-E811-4F3F-B97E-D9B956E0E2CF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D43753F4-282B-4992-8832-DC3DF1355912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0838B3-C73D-40DD-A1FB-674BEDEE9EF6}"/>
              </a:ext>
            </a:extLst>
          </p:cNvPr>
          <p:cNvSpPr/>
          <p:nvPr/>
        </p:nvSpPr>
        <p:spPr>
          <a:xfrm>
            <a:off x="7802154" y="936025"/>
            <a:ext cx="908904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pestaña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16DD619-6E8D-4ACA-A761-9C1A73830435}"/>
              </a:ext>
            </a:extLst>
          </p:cNvPr>
          <p:cNvSpPr/>
          <p:nvPr/>
        </p:nvSpPr>
        <p:spPr>
          <a:xfrm>
            <a:off x="7802154" y="1237009"/>
            <a:ext cx="908904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14F4447B-B15C-4B1E-950C-F8F97DB3A0A2}"/>
              </a:ext>
            </a:extLst>
          </p:cNvPr>
          <p:cNvSpPr/>
          <p:nvPr/>
        </p:nvSpPr>
        <p:spPr>
          <a:xfrm>
            <a:off x="7802154" y="1862120"/>
            <a:ext cx="344646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  <a:endParaRPr lang="fr-FR" sz="11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AE485CE1-C062-4C61-A9C7-12FFAC2A230E}"/>
              </a:ext>
            </a:extLst>
          </p:cNvPr>
          <p:cNvSpPr/>
          <p:nvPr/>
        </p:nvSpPr>
        <p:spPr>
          <a:xfrm>
            <a:off x="7802154" y="1537984"/>
            <a:ext cx="2245812" cy="2462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 InPrivate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A8A5D364-1480-4DF2-B411-4B0788C96FB7}"/>
              </a:ext>
            </a:extLst>
          </p:cNvPr>
          <p:cNvSpPr/>
          <p:nvPr/>
        </p:nvSpPr>
        <p:spPr>
          <a:xfrm>
            <a:off x="7796046" y="2741919"/>
            <a:ext cx="610746" cy="1538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Descargas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A00BA117-4775-47A6-8624-C110D9EFA7A5}"/>
              </a:ext>
            </a:extLst>
          </p:cNvPr>
          <p:cNvSpPr/>
          <p:nvPr/>
        </p:nvSpPr>
        <p:spPr>
          <a:xfrm>
            <a:off x="7796046" y="3042903"/>
            <a:ext cx="716542" cy="1538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Aplicaciones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F4381D5A-450A-4EF4-BE1B-89FE422E34E1}"/>
              </a:ext>
            </a:extLst>
          </p:cNvPr>
          <p:cNvSpPr/>
          <p:nvPr/>
        </p:nvSpPr>
        <p:spPr>
          <a:xfrm>
            <a:off x="7796046" y="3343887"/>
            <a:ext cx="694102" cy="1538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Extensiones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257C453A-A390-45FC-A78B-74C2C84B7090}"/>
              </a:ext>
            </a:extLst>
          </p:cNvPr>
          <p:cNvSpPr/>
          <p:nvPr/>
        </p:nvSpPr>
        <p:spPr>
          <a:xfrm>
            <a:off x="7803763" y="3649233"/>
            <a:ext cx="833557" cy="1846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Colecciones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D2E517DF-5B99-497C-9318-37A9CC18CA1F}"/>
              </a:ext>
            </a:extLst>
          </p:cNvPr>
          <p:cNvSpPr/>
          <p:nvPr/>
        </p:nvSpPr>
        <p:spPr>
          <a:xfrm>
            <a:off x="7803763" y="3950217"/>
            <a:ext cx="554638" cy="1846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Imprimir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ECE3C253-CB61-4A03-B30E-035F86A85871}"/>
              </a:ext>
            </a:extLst>
          </p:cNvPr>
          <p:cNvSpPr/>
          <p:nvPr/>
        </p:nvSpPr>
        <p:spPr>
          <a:xfrm>
            <a:off x="7803763" y="4254026"/>
            <a:ext cx="960202" cy="21544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Captura</a:t>
            </a:r>
            <a:r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web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5A935D34-CE09-4F66-869F-71D54BFD9036}"/>
              </a:ext>
            </a:extLst>
          </p:cNvPr>
          <p:cNvSpPr/>
          <p:nvPr/>
        </p:nvSpPr>
        <p:spPr>
          <a:xfrm>
            <a:off x="7796046" y="4557835"/>
            <a:ext cx="562657" cy="1538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Compartir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7D2A4315-8E62-45DE-ABAC-3A0A10AA0F10}"/>
              </a:ext>
            </a:extLst>
          </p:cNvPr>
          <p:cNvSpPr/>
          <p:nvPr/>
        </p:nvSpPr>
        <p:spPr>
          <a:xfrm>
            <a:off x="7803763" y="4858819"/>
            <a:ext cx="1125306" cy="1538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Buscar en la página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8148CACD-47BC-4D0B-836F-5D6AD6C71093}"/>
              </a:ext>
            </a:extLst>
          </p:cNvPr>
          <p:cNvSpPr/>
          <p:nvPr/>
        </p:nvSpPr>
        <p:spPr>
          <a:xfrm>
            <a:off x="7802959" y="5159803"/>
            <a:ext cx="905694" cy="1538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Leer en voz alta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AFA58BFE-B425-400F-A04A-7676E357F8E6}"/>
              </a:ext>
            </a:extLst>
          </p:cNvPr>
          <p:cNvSpPr/>
          <p:nvPr/>
        </p:nvSpPr>
        <p:spPr>
          <a:xfrm>
            <a:off x="7802959" y="5460778"/>
            <a:ext cx="1080427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Más herramientas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B390DB9C-26BB-4264-9674-6DA6610F7651}"/>
              </a:ext>
            </a:extLst>
          </p:cNvPr>
          <p:cNvSpPr/>
          <p:nvPr/>
        </p:nvSpPr>
        <p:spPr>
          <a:xfrm>
            <a:off x="7796046" y="5757921"/>
            <a:ext cx="835167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Configuración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69C017FC-1485-4B60-866F-7114C1FBB9F9}"/>
              </a:ext>
            </a:extLst>
          </p:cNvPr>
          <p:cNvSpPr/>
          <p:nvPr/>
        </p:nvSpPr>
        <p:spPr>
          <a:xfrm>
            <a:off x="7796046" y="6055065"/>
            <a:ext cx="1259960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Ayuda y comentarios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FB006154-A2BB-4951-9E54-A3B09999B4A6}"/>
              </a:ext>
            </a:extLst>
          </p:cNvPr>
          <p:cNvSpPr/>
          <p:nvPr/>
        </p:nvSpPr>
        <p:spPr>
          <a:xfrm>
            <a:off x="7796046" y="6359889"/>
            <a:ext cx="1082027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Cerrar Navegador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052AB193-CDEA-4D78-8F25-888F3FC7FCFB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B85A394E-C0B9-495E-BB38-314D6811BAC5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5818F513-D74B-48DE-B97F-BAFA4E483794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C1F9AD8E-1B54-4A7D-822D-946312C6A30E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079A165E-9BF3-4E1C-8461-5D5A9EBAFA73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7" name="Imagen 2">
            <a:extLst>
              <a:ext uri="{FF2B5EF4-FFF2-40B4-BE49-F238E27FC236}">
                <a16:creationId xmlns:a16="http://schemas.microsoft.com/office/drawing/2014/main" id="{3569D62C-C1AA-4002-BF91-6FDD350C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8" name="Imagen 39">
            <a:extLst>
              <a:ext uri="{FF2B5EF4-FFF2-40B4-BE49-F238E27FC236}">
                <a16:creationId xmlns:a16="http://schemas.microsoft.com/office/drawing/2014/main" id="{95EC377F-76CE-4746-8C0B-16DAF54742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9" name="Imagen 44">
            <a:extLst>
              <a:ext uri="{FF2B5EF4-FFF2-40B4-BE49-F238E27FC236}">
                <a16:creationId xmlns:a16="http://schemas.microsoft.com/office/drawing/2014/main" id="{BF54DE51-CAA4-46DD-A863-4770F36C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47">
            <a:extLst>
              <a:ext uri="{FF2B5EF4-FFF2-40B4-BE49-F238E27FC236}">
                <a16:creationId xmlns:a16="http://schemas.microsoft.com/office/drawing/2014/main" id="{9C277D46-4B1B-42DE-A7BF-59006EF41B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51">
            <a:extLst>
              <a:ext uri="{FF2B5EF4-FFF2-40B4-BE49-F238E27FC236}">
                <a16:creationId xmlns:a16="http://schemas.microsoft.com/office/drawing/2014/main" id="{EE635DF2-EACB-46A3-8EE4-06CBADD2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52">
            <a:extLst>
              <a:ext uri="{FF2B5EF4-FFF2-40B4-BE49-F238E27FC236}">
                <a16:creationId xmlns:a16="http://schemas.microsoft.com/office/drawing/2014/main" id="{758E2F8F-BEDA-488C-8E63-4F18C8E52A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6">
            <a:extLst>
              <a:ext uri="{FF2B5EF4-FFF2-40B4-BE49-F238E27FC236}">
                <a16:creationId xmlns:a16="http://schemas.microsoft.com/office/drawing/2014/main" id="{84280400-0D31-4957-8E59-F1BE44B9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7">
            <a:extLst>
              <a:ext uri="{FF2B5EF4-FFF2-40B4-BE49-F238E27FC236}">
                <a16:creationId xmlns:a16="http://schemas.microsoft.com/office/drawing/2014/main" id="{0D01335B-FCC6-49B9-8F0E-7E556F2D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8">
            <a:extLst>
              <a:ext uri="{FF2B5EF4-FFF2-40B4-BE49-F238E27FC236}">
                <a16:creationId xmlns:a16="http://schemas.microsoft.com/office/drawing/2014/main" id="{94274169-82FD-4AFA-903D-BDE0381E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9">
            <a:extLst>
              <a:ext uri="{FF2B5EF4-FFF2-40B4-BE49-F238E27FC236}">
                <a16:creationId xmlns:a16="http://schemas.microsoft.com/office/drawing/2014/main" id="{0A5285F4-04D9-4634-B8C4-C809C3F0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60">
            <a:extLst>
              <a:ext uri="{FF2B5EF4-FFF2-40B4-BE49-F238E27FC236}">
                <a16:creationId xmlns:a16="http://schemas.microsoft.com/office/drawing/2014/main" id="{1376C44D-DB5B-482A-9998-E30717DC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62">
            <a:extLst>
              <a:ext uri="{FF2B5EF4-FFF2-40B4-BE49-F238E27FC236}">
                <a16:creationId xmlns:a16="http://schemas.microsoft.com/office/drawing/2014/main" id="{30FB4EDD-DC55-40D1-806F-47C25FFA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3">
            <a:extLst>
              <a:ext uri="{FF2B5EF4-FFF2-40B4-BE49-F238E27FC236}">
                <a16:creationId xmlns:a16="http://schemas.microsoft.com/office/drawing/2014/main" id="{7036CA98-1C65-4B15-9561-52528F8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4">
            <a:extLst>
              <a:ext uri="{FF2B5EF4-FFF2-40B4-BE49-F238E27FC236}">
                <a16:creationId xmlns:a16="http://schemas.microsoft.com/office/drawing/2014/main" id="{BFE4F32A-0378-4F74-AE00-8A56336C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5">
            <a:extLst>
              <a:ext uri="{FF2B5EF4-FFF2-40B4-BE49-F238E27FC236}">
                <a16:creationId xmlns:a16="http://schemas.microsoft.com/office/drawing/2014/main" id="{BB1D4502-322B-434C-B433-53229EA23A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8">
            <a:extLst>
              <a:ext uri="{FF2B5EF4-FFF2-40B4-BE49-F238E27FC236}">
                <a16:creationId xmlns:a16="http://schemas.microsoft.com/office/drawing/2014/main" id="{CB8B7301-0710-48E9-8A73-B1E9D8FA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4" name="Rectangle 23">
            <a:extLst>
              <a:ext uri="{FF2B5EF4-FFF2-40B4-BE49-F238E27FC236}">
                <a16:creationId xmlns:a16="http://schemas.microsoft.com/office/drawing/2014/main" id="{DB7434B7-8663-4952-BB12-BA0FF49BDFF5}"/>
              </a:ext>
            </a:extLst>
          </p:cNvPr>
          <p:cNvSpPr/>
          <p:nvPr/>
        </p:nvSpPr>
        <p:spPr>
          <a:xfrm>
            <a:off x="7780803" y="2429515"/>
            <a:ext cx="463271" cy="1538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Historial</a:t>
            </a:r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8BCB11A8-240C-49C9-B2D5-30E08743B6E9}"/>
              </a:ext>
            </a:extLst>
          </p:cNvPr>
          <p:cNvSpPr/>
          <p:nvPr/>
        </p:nvSpPr>
        <p:spPr>
          <a:xfrm>
            <a:off x="7796046" y="2139952"/>
            <a:ext cx="525789" cy="1538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Favoritos</a:t>
            </a:r>
          </a:p>
        </p:txBody>
      </p:sp>
      <p:sp>
        <p:nvSpPr>
          <p:cNvPr id="46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6704C7-DB0C-4728-9448-5DFFFC892B7A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C87E99-8E4A-44D7-AACB-A9384C7C0F59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510E88-6068-4F07-9E7C-5A651A29F097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8993A5-28A1-4B30-BC97-77F1A245FB27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D41165-6163-472D-966B-BB6EAE75905A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508D23-83B3-4B54-A3F8-4B37F5C5AC00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8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5C03E4-561F-46D6-BFF3-83FF55B5DB90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8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08832F-7DD1-4EE4-9D59-E0BA8FF781CB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8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5DE2F2-466A-4090-BBB7-F70DF4FC184E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Botón de acción: en blanco 8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FE1480-B6E2-447D-ADD4-2459E7B4095F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Botón de acción: en blanco 8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66B975-559B-445F-8130-E383A1CAD114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Botón de acción: en blanco 9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2394C7-36F3-445D-AA24-D56040DE77C5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8" name="Botón de acción: en blanco 9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33AE2F-6BB8-4AA1-886D-75167643991E}"/>
              </a:ext>
            </a:extLst>
          </p:cNvPr>
          <p:cNvSpPr/>
          <p:nvPr/>
        </p:nvSpPr>
        <p:spPr>
          <a:xfrm>
            <a:off x="7476847" y="211610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9" name="Botón de acción: en blanco 9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6C0B62-2060-493A-AD62-C40032D6C31A}"/>
              </a:ext>
            </a:extLst>
          </p:cNvPr>
          <p:cNvSpPr/>
          <p:nvPr/>
        </p:nvSpPr>
        <p:spPr>
          <a:xfrm>
            <a:off x="7476847" y="2401534"/>
            <a:ext cx="3087800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 </a:t>
            </a:r>
          </a:p>
        </p:txBody>
      </p:sp>
      <p:sp>
        <p:nvSpPr>
          <p:cNvPr id="60" name="Botón de acción: en blanco 9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FB6CFF-B68D-49E1-9A9E-7D474C8CE364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1" name="Botón de acción: en blanco 9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F2CB29-82C9-41DF-95FB-4AC82B3B2524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Botón de acción: en blanco 9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090D0F-AEA3-4088-AB9C-62B35526C0E5}"/>
              </a:ext>
            </a:extLst>
          </p:cNvPr>
          <p:cNvSpPr/>
          <p:nvPr/>
        </p:nvSpPr>
        <p:spPr>
          <a:xfrm>
            <a:off x="7478777" y="333625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3" name="Botón de acción: en blanco 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613440-D956-4606-80BC-8162D548EB8D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4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7FB148-57F5-480A-8130-AD39A7BA7111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6" name="CuadroTexto 7">
            <a:extLst>
              <a:ext uri="{FF2B5EF4-FFF2-40B4-BE49-F238E27FC236}">
                <a16:creationId xmlns:a16="http://schemas.microsoft.com/office/drawing/2014/main" id="{AD6F1DA8-1930-475C-86B3-AF075BA6BFB6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9/20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88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33735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45F372D6-ADF6-48BD-A9C4-E56B691E4286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Responder a todos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1D0989C6-3882-47FE-81F7-FF718F3F1215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29CF3308-A75E-4B3F-BB0D-AFE93CBEAF30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10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486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94047208-1A6C-448B-AC16-BBB601E8ED44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Responder a todos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21B9120D-FD53-4ED8-91A4-37F58737B2E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E950DF70-F75B-42F5-911F-42F51B128FC7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A34FBE0-212C-487A-B84A-8CF5C8314CB4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88D42C-C187-488C-AB9B-0A86FEAC18BA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408F7A-B00A-4B21-A34E-BEAAEA112854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10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9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FFB9E423-66F2-44F6-AC67-430CB2CB1778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F1CBB7-B8CF-41A7-A193-7F9502F08F87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Responder a todos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455EDF2E-8AE5-4DF8-B5CC-D5B418E9BBFC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2586D39-ACC2-4DC2-9BFB-A773B271219A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83598CC6-1CB8-4864-965D-B27BDE8D8D4E}"/>
              </a:ext>
            </a:extLst>
          </p:cNvPr>
          <p:cNvSpPr/>
          <p:nvPr/>
        </p:nvSpPr>
        <p:spPr>
          <a:xfrm>
            <a:off x="10320988" y="112458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185E255F-F14B-41EA-9C03-003B372EFF19}"/>
              </a:ext>
            </a:extLst>
          </p:cNvPr>
          <p:cNvSpPr/>
          <p:nvPr/>
        </p:nvSpPr>
        <p:spPr>
          <a:xfrm>
            <a:off x="10320988" y="2836404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A1D7FD8-A686-411B-BF05-0335C0E6AB69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CF0289C-CFB1-41BF-9267-4380B1DE98C1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4C2C0CD3-0B3E-43FD-B8F5-EBDF7AED1E62}"/>
              </a:ext>
            </a:extLst>
          </p:cNvPr>
          <p:cNvSpPr/>
          <p:nvPr/>
        </p:nvSpPr>
        <p:spPr>
          <a:xfrm>
            <a:off x="7985619" y="849678"/>
            <a:ext cx="98104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Nuevo mensaje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08F68CA2-1DE6-420D-B064-37C1174AB6A6}"/>
              </a:ext>
            </a:extLst>
          </p:cNvPr>
          <p:cNvSpPr/>
          <p:nvPr/>
        </p:nvSpPr>
        <p:spPr>
          <a:xfrm>
            <a:off x="7985619" y="1150662"/>
            <a:ext cx="69089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F4645F85-39AD-4846-948D-1676AD02D9B6}"/>
              </a:ext>
            </a:extLst>
          </p:cNvPr>
          <p:cNvSpPr/>
          <p:nvPr/>
        </p:nvSpPr>
        <p:spPr>
          <a:xfrm>
            <a:off x="7985619" y="1752621"/>
            <a:ext cx="56585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D60A392E-B376-4E9F-80A7-A0822A970367}"/>
              </a:ext>
            </a:extLst>
          </p:cNvPr>
          <p:cNvSpPr/>
          <p:nvPr/>
        </p:nvSpPr>
        <p:spPr>
          <a:xfrm>
            <a:off x="7979502" y="205360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 como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052B87EF-2FD1-4684-93FC-45C4155D625C}"/>
              </a:ext>
            </a:extLst>
          </p:cNvPr>
          <p:cNvSpPr/>
          <p:nvPr/>
        </p:nvSpPr>
        <p:spPr>
          <a:xfrm>
            <a:off x="7985619" y="1451637"/>
            <a:ext cx="122950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 a todos 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4AE9F2B6-C14B-420F-AFB0-0C7C67EA2F57}"/>
              </a:ext>
            </a:extLst>
          </p:cNvPr>
          <p:cNvSpPr/>
          <p:nvPr/>
        </p:nvSpPr>
        <p:spPr>
          <a:xfrm>
            <a:off x="7979502" y="2354589"/>
            <a:ext cx="17472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como mensaje nuevo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272F10FA-BFD9-43DE-9EDA-7EF57FC68C92}"/>
              </a:ext>
            </a:extLst>
          </p:cNvPr>
          <p:cNvSpPr/>
          <p:nvPr/>
        </p:nvSpPr>
        <p:spPr>
          <a:xfrm>
            <a:off x="7979502" y="2655573"/>
            <a:ext cx="87042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mensaje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469D94FA-B442-48DE-B301-425C51861261}"/>
              </a:ext>
            </a:extLst>
          </p:cNvPr>
          <p:cNvSpPr/>
          <p:nvPr/>
        </p:nvSpPr>
        <p:spPr>
          <a:xfrm>
            <a:off x="7979502" y="2956556"/>
            <a:ext cx="15132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en la conversación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C24AA14-66A5-4664-BA7C-382767A9A291}"/>
              </a:ext>
            </a:extLst>
          </p:cNvPr>
          <p:cNvSpPr/>
          <p:nvPr/>
        </p:nvSpPr>
        <p:spPr>
          <a:xfrm>
            <a:off x="7979502" y="3257540"/>
            <a:ext cx="5498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Adjuntos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A0497758-2313-4131-87DB-3C2E9EDE4B37}"/>
              </a:ext>
            </a:extLst>
          </p:cNvPr>
          <p:cNvSpPr/>
          <p:nvPr/>
        </p:nvSpPr>
        <p:spPr>
          <a:xfrm>
            <a:off x="7987219" y="3562886"/>
            <a:ext cx="56425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Etiquetar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8EB376B-3811-4728-8521-940D5E7C2FDE}"/>
              </a:ext>
            </a:extLst>
          </p:cNvPr>
          <p:cNvSpPr/>
          <p:nvPr/>
        </p:nvSpPr>
        <p:spPr>
          <a:xfrm>
            <a:off x="7987219" y="3863870"/>
            <a:ext cx="4376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Marcar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88BA7F8-AFC9-4C8B-A3AF-27F04E92FA0F}"/>
              </a:ext>
            </a:extLst>
          </p:cNvPr>
          <p:cNvSpPr/>
          <p:nvPr/>
        </p:nvSpPr>
        <p:spPr>
          <a:xfrm>
            <a:off x="7987219" y="4167679"/>
            <a:ext cx="51776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Archivar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96A4201A-3356-437A-80A4-EEBB626D45D6}"/>
              </a:ext>
            </a:extLst>
          </p:cNvPr>
          <p:cNvSpPr/>
          <p:nvPr/>
        </p:nvSpPr>
        <p:spPr>
          <a:xfrm>
            <a:off x="7979502" y="4471489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a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CF39D0B8-819D-47EB-B7E9-8A747E8E6677}"/>
              </a:ext>
            </a:extLst>
          </p:cNvPr>
          <p:cNvSpPr/>
          <p:nvPr/>
        </p:nvSpPr>
        <p:spPr>
          <a:xfrm>
            <a:off x="7987219" y="4772473"/>
            <a:ext cx="53379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2B2A9296-236C-402F-98D7-4B90556A7697}"/>
              </a:ext>
            </a:extLst>
          </p:cNvPr>
          <p:cNvSpPr/>
          <p:nvPr/>
        </p:nvSpPr>
        <p:spPr>
          <a:xfrm>
            <a:off x="7986415" y="5073456"/>
            <a:ext cx="10098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de nuevo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B228027F-545A-4923-9DF5-17302FD81AF0}"/>
              </a:ext>
            </a:extLst>
          </p:cNvPr>
          <p:cNvSpPr/>
          <p:nvPr/>
        </p:nvSpPr>
        <p:spPr>
          <a:xfrm>
            <a:off x="7986415" y="5374431"/>
            <a:ext cx="19332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Crear filtro a partir del mensaje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5B8F03-5DCE-4457-8EBE-0CEAB68DC19B}"/>
              </a:ext>
            </a:extLst>
          </p:cNvPr>
          <p:cNvSpPr/>
          <p:nvPr/>
        </p:nvSpPr>
        <p:spPr>
          <a:xfrm>
            <a:off x="7979502" y="567157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conversación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A36B231A-3257-4CC5-90D6-0B467E0D5FEB}"/>
              </a:ext>
            </a:extLst>
          </p:cNvPr>
          <p:cNvSpPr/>
          <p:nvPr/>
        </p:nvSpPr>
        <p:spPr>
          <a:xfrm>
            <a:off x="7979502" y="5968718"/>
            <a:ext cx="159017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sub-conversación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BDF68DE1-BA5D-497B-9F5F-0C239414E884}"/>
              </a:ext>
            </a:extLst>
          </p:cNvPr>
          <p:cNvSpPr/>
          <p:nvPr/>
        </p:nvSpPr>
        <p:spPr>
          <a:xfrm>
            <a:off x="7979502" y="6273542"/>
            <a:ext cx="144911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Observar conversación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18E94122-479B-47EB-8DCF-075F19ECD315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8055E730-0D92-4B93-BF2E-261929DD798D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75E71E4-83EA-49DD-ACCD-333E853B1297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A0F7326E-AF3F-4478-9194-7DAF36C6C11C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42D1FFB9-08CB-49DF-9C18-9009657F7933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77B3BF1C-FB96-4608-B895-3463C189A3C9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5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809E70-5E8C-46C5-81F4-74FA4B7F4A07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6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6FB51A-68EF-4F55-8A62-EEC8DC29A164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7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A3B31F-CB0D-47E2-81DE-428F72665D45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8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B94048-07A3-43B9-B75B-BAD58202E7C3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9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085721-4FFE-40A9-AC5D-D5718E45B80C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0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884FE-DDC4-469D-9C52-0CA8039CFF05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1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773E6B-A65A-4D26-877A-83E98ABC9F3F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AF15D7-C0A4-4C04-9273-7C9BBFBEBBD2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3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442A4C-8F86-48F2-B92B-FFE4EE0EEC5C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4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1DB2DD-D0D7-4C39-A810-32B4DB16DE80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25DF60-3FB8-41F1-866E-868212573EDE}"/>
              </a:ext>
            </a:extLst>
          </p:cNvPr>
          <p:cNvSpPr/>
          <p:nvPr/>
        </p:nvSpPr>
        <p:spPr>
          <a:xfrm>
            <a:off x="7697766" y="378546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932507-4A02-4733-84E7-236B20F3C236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52BE76-F491-46E5-8583-47864C5D4902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EA1D08-7898-4EAE-A173-589B0DE08B3D}"/>
              </a:ext>
            </a:extLst>
          </p:cNvPr>
          <p:cNvSpPr/>
          <p:nvPr/>
        </p:nvSpPr>
        <p:spPr>
          <a:xfrm>
            <a:off x="7666238" y="468935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49DDEC-6136-46C8-AC4A-3C2302B365D7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A59CB7-99A9-4298-963C-16D26234CC11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C8E3B1-8C7B-41F3-88B1-4EBC030F8DCC}"/>
              </a:ext>
            </a:extLst>
          </p:cNvPr>
          <p:cNvSpPr/>
          <p:nvPr/>
        </p:nvSpPr>
        <p:spPr>
          <a:xfrm>
            <a:off x="7671495" y="557747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EFBC64-2163-4D8B-98DB-316840DEBC1F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ED5752-A7C2-4CD7-A52E-A830631CD521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7AE3AFE8-94D0-4F3F-8ED8-93BF7B15D808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10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8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3220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C1B3B358-FEC2-4B19-84F4-E178E9023CF8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Editar como mensaje nuevo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0904F772-79CD-4CA0-B636-562E8285E526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CDF21EAF-F17F-413E-9E05-76E764D99A16}"/>
              </a:ext>
            </a:extLst>
          </p:cNvPr>
          <p:cNvSpPr txBox="1"/>
          <p:nvPr/>
        </p:nvSpPr>
        <p:spPr>
          <a:xfrm>
            <a:off x="0" y="6488665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11/20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39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F27C1E5E-CA26-4CFC-B249-0B58E0351163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D2C2F261-D969-4FAD-BF12-92A8A51AC6ED}"/>
              </a:ext>
            </a:extLst>
          </p:cNvPr>
          <p:cNvSpPr txBox="1"/>
          <p:nvPr/>
        </p:nvSpPr>
        <p:spPr>
          <a:xfrm>
            <a:off x="0" y="145764"/>
            <a:ext cx="98125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Esto es un ejemplo del ejercicio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1F28352-E72E-4BE4-AE40-6AFD58482851}"/>
              </a:ext>
            </a:extLst>
          </p:cNvPr>
          <p:cNvSpPr/>
          <p:nvPr/>
        </p:nvSpPr>
        <p:spPr>
          <a:xfrm>
            <a:off x="7645216" y="88413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BA022A5-D552-4AF6-86C0-0A1800ADAC00}"/>
              </a:ext>
            </a:extLst>
          </p:cNvPr>
          <p:cNvSpPr/>
          <p:nvPr/>
        </p:nvSpPr>
        <p:spPr>
          <a:xfrm>
            <a:off x="7798149" y="166411"/>
            <a:ext cx="752834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Edición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EE9747E-4B72-439A-AAAA-2B16444F8085}"/>
              </a:ext>
            </a:extLst>
          </p:cNvPr>
          <p:cNvSpPr/>
          <p:nvPr/>
        </p:nvSpPr>
        <p:spPr>
          <a:xfrm>
            <a:off x="7645216" y="563663"/>
            <a:ext cx="2900613" cy="5977341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2EE28956-5A85-4C27-8B88-B1A6DF7D62FD}"/>
              </a:ext>
            </a:extLst>
          </p:cNvPr>
          <p:cNvSpPr/>
          <p:nvPr/>
        </p:nvSpPr>
        <p:spPr>
          <a:xfrm>
            <a:off x="7975789" y="743178"/>
            <a:ext cx="60433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Deshacer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5C96A93A-AEFD-499E-B1E9-A9FDD650D0E1}"/>
              </a:ext>
            </a:extLst>
          </p:cNvPr>
          <p:cNvSpPr/>
          <p:nvPr/>
        </p:nvSpPr>
        <p:spPr>
          <a:xfrm>
            <a:off x="7975789" y="1044162"/>
            <a:ext cx="53379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Rehacer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5B4F120-2D07-4DF6-9C91-0564170DD4DF}"/>
              </a:ext>
            </a:extLst>
          </p:cNvPr>
          <p:cNvSpPr/>
          <p:nvPr/>
        </p:nvSpPr>
        <p:spPr>
          <a:xfrm>
            <a:off x="7975789" y="1646121"/>
            <a:ext cx="41678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5BCFC6BD-18AD-4C04-9A8F-12F549D3F034}"/>
              </a:ext>
            </a:extLst>
          </p:cNvPr>
          <p:cNvSpPr/>
          <p:nvPr/>
        </p:nvSpPr>
        <p:spPr>
          <a:xfrm>
            <a:off x="7969672" y="1947105"/>
            <a:ext cx="37670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Pegar</a:t>
            </a: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7EDD94C6-63B9-4A61-8EC2-6A925E7E32B3}"/>
              </a:ext>
            </a:extLst>
          </p:cNvPr>
          <p:cNvSpPr/>
          <p:nvPr/>
        </p:nvSpPr>
        <p:spPr>
          <a:xfrm>
            <a:off x="7975789" y="1345137"/>
            <a:ext cx="39113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Cortar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12695B74-76B2-4E57-ABC2-860D50648D35}"/>
              </a:ext>
            </a:extLst>
          </p:cNvPr>
          <p:cNvSpPr/>
          <p:nvPr/>
        </p:nvSpPr>
        <p:spPr>
          <a:xfrm>
            <a:off x="7969672" y="2248088"/>
            <a:ext cx="51135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Eliminar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8316AFAE-0C64-494F-98AB-B42413734553}"/>
              </a:ext>
            </a:extLst>
          </p:cNvPr>
          <p:cNvSpPr/>
          <p:nvPr/>
        </p:nvSpPr>
        <p:spPr>
          <a:xfrm>
            <a:off x="7969672" y="2549072"/>
            <a:ext cx="105156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Seleccionar todo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2750273E-90F5-47F0-B3B4-B8341C785AE3}"/>
              </a:ext>
            </a:extLst>
          </p:cNvPr>
          <p:cNvSpPr/>
          <p:nvPr/>
        </p:nvSpPr>
        <p:spPr>
          <a:xfrm>
            <a:off x="7969672" y="2850056"/>
            <a:ext cx="120866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Deseleccionar todo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D40888CF-01C1-496E-9904-C4798080D5CB}"/>
              </a:ext>
            </a:extLst>
          </p:cNvPr>
          <p:cNvSpPr/>
          <p:nvPr/>
        </p:nvSpPr>
        <p:spPr>
          <a:xfrm>
            <a:off x="7969672" y="3151040"/>
            <a:ext cx="197650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archivo en Portapapeles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2C43CD7-D210-40B5-8616-06B08BAE26F7}"/>
              </a:ext>
            </a:extLst>
          </p:cNvPr>
          <p:cNvSpPr/>
          <p:nvPr/>
        </p:nvSpPr>
        <p:spPr>
          <a:xfrm>
            <a:off x="7977390" y="3456386"/>
            <a:ext cx="14795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texto e imágenes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C3D1E5B8-ED00-4964-865C-0C694DB162B4}"/>
              </a:ext>
            </a:extLst>
          </p:cNvPr>
          <p:cNvSpPr/>
          <p:nvPr/>
        </p:nvSpPr>
        <p:spPr>
          <a:xfrm>
            <a:off x="7977390" y="3757370"/>
            <a:ext cx="169116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Censurar texto e imágenes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074EC244-C8DF-49FA-926D-8FB663F6C84A}"/>
              </a:ext>
            </a:extLst>
          </p:cNvPr>
          <p:cNvSpPr/>
          <p:nvPr/>
        </p:nvSpPr>
        <p:spPr>
          <a:xfrm>
            <a:off x="7977390" y="4061179"/>
            <a:ext cx="15613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Realizar una instantánea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3813762-3046-4C5E-A895-A7C1A661FF13}"/>
              </a:ext>
            </a:extLst>
          </p:cNvPr>
          <p:cNvSpPr/>
          <p:nvPr/>
        </p:nvSpPr>
        <p:spPr>
          <a:xfrm>
            <a:off x="7969672" y="4364988"/>
            <a:ext cx="111889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Revisar ortografía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6EF02867-0FB2-420D-B0EF-CECBC0086F20}"/>
              </a:ext>
            </a:extLst>
          </p:cNvPr>
          <p:cNvSpPr/>
          <p:nvPr/>
        </p:nvSpPr>
        <p:spPr>
          <a:xfrm>
            <a:off x="7977390" y="4665972"/>
            <a:ext cx="4392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Buscar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8AD67F-D4A9-4017-B97D-D56BDB6A28BC}"/>
              </a:ext>
            </a:extLst>
          </p:cNvPr>
          <p:cNvSpPr/>
          <p:nvPr/>
        </p:nvSpPr>
        <p:spPr>
          <a:xfrm>
            <a:off x="7976585" y="4966956"/>
            <a:ext cx="128721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Búsqueda avanzada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30E2993-3A2C-4B07-8928-3C1E4E2B9F4A}"/>
              </a:ext>
            </a:extLst>
          </p:cNvPr>
          <p:cNvSpPr/>
          <p:nvPr/>
        </p:nvSpPr>
        <p:spPr>
          <a:xfrm>
            <a:off x="7976585" y="5267931"/>
            <a:ext cx="66684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Protección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4D000270-F559-49AA-A1CF-5A851E541653}"/>
              </a:ext>
            </a:extLst>
          </p:cNvPr>
          <p:cNvSpPr/>
          <p:nvPr/>
        </p:nvSpPr>
        <p:spPr>
          <a:xfrm>
            <a:off x="10369579" y="439246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66A931D4-02F0-49D3-94CF-C2BD7A22EDE5}"/>
              </a:ext>
            </a:extLst>
          </p:cNvPr>
          <p:cNvSpPr/>
          <p:nvPr/>
        </p:nvSpPr>
        <p:spPr>
          <a:xfrm>
            <a:off x="10320988" y="524737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E19242B4-9F40-4C42-A59B-80A911948911}"/>
              </a:ext>
            </a:extLst>
          </p:cNvPr>
          <p:cNvSpPr/>
          <p:nvPr/>
        </p:nvSpPr>
        <p:spPr>
          <a:xfrm>
            <a:off x="10328705" y="55358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32504C6-26B6-40AE-B202-7F5B81B63DB9}"/>
              </a:ext>
            </a:extLst>
          </p:cNvPr>
          <p:cNvSpPr/>
          <p:nvPr/>
        </p:nvSpPr>
        <p:spPr>
          <a:xfrm>
            <a:off x="7969672" y="5838361"/>
            <a:ext cx="147155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Gestionar herramientas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9D4D1E6E-9D2C-4D13-8A20-147557319A8B}"/>
              </a:ext>
            </a:extLst>
          </p:cNvPr>
          <p:cNvSpPr/>
          <p:nvPr/>
        </p:nvSpPr>
        <p:spPr>
          <a:xfrm>
            <a:off x="7969672" y="5565074"/>
            <a:ext cx="82714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Accesibilidad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26A5E19-3353-4093-A375-68006E47E4D0}"/>
              </a:ext>
            </a:extLst>
          </p:cNvPr>
          <p:cNvSpPr/>
          <p:nvPr/>
        </p:nvSpPr>
        <p:spPr>
          <a:xfrm>
            <a:off x="7982721" y="6111291"/>
            <a:ext cx="79187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Preferencias</a:t>
            </a:r>
          </a:p>
        </p:txBody>
      </p:sp>
      <p:sp>
        <p:nvSpPr>
          <p:cNvPr id="34" name="CuadroTexto 2">
            <a:extLst>
              <a:ext uri="{FF2B5EF4-FFF2-40B4-BE49-F238E27FC236}">
                <a16:creationId xmlns:a16="http://schemas.microsoft.com/office/drawing/2014/main" id="{C8FAD55B-2F5C-498E-ACCB-45E2EA3E5BA8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preferencias</a:t>
            </a:r>
          </a:p>
        </p:txBody>
      </p:sp>
      <p:sp>
        <p:nvSpPr>
          <p:cNvPr id="35" name="Botón de acción: en blanco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E9CC42-4D07-44DA-B4BA-6A505CFE0B06}"/>
              </a:ext>
            </a:extLst>
          </p:cNvPr>
          <p:cNvSpPr/>
          <p:nvPr/>
        </p:nvSpPr>
        <p:spPr>
          <a:xfrm>
            <a:off x="7645216" y="114684"/>
            <a:ext cx="2900613" cy="643267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6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E6F0525D-1F57-4AA0-A832-39F26C9B67C9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Editar como mensaje nuevo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B2AD5A67-F6B1-43C8-B90D-27FD55C9784D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5B5E8C1-8BF5-4B58-9DC6-BFA8FD0990BC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F07D869-2B3F-4B4D-982D-C2290BDF6E79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F5024B-0AB3-4A7C-B820-8EA7CF389F7E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86DDD4BE-C387-47D4-8015-F517557BC287}"/>
              </a:ext>
            </a:extLst>
          </p:cNvPr>
          <p:cNvSpPr txBox="1"/>
          <p:nvPr/>
        </p:nvSpPr>
        <p:spPr>
          <a:xfrm>
            <a:off x="0" y="6488665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11/20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0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1DB775A-1730-4DCB-8010-90BAF6DC01BC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CCDD54-7E1B-4B59-851F-FE4754495C6F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Editar como mensaje nuevo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7F74B85C-6A71-42BF-8EE7-4BB4378EB592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7B3056-2BF3-446E-8DF3-F61E645131A5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FD17AFB8-0CF4-418F-84DA-1B110779C0B9}"/>
              </a:ext>
            </a:extLst>
          </p:cNvPr>
          <p:cNvSpPr/>
          <p:nvPr/>
        </p:nvSpPr>
        <p:spPr>
          <a:xfrm>
            <a:off x="10320988" y="112458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29A47968-6D79-4BDE-9732-47241311EB3A}"/>
              </a:ext>
            </a:extLst>
          </p:cNvPr>
          <p:cNvSpPr/>
          <p:nvPr/>
        </p:nvSpPr>
        <p:spPr>
          <a:xfrm>
            <a:off x="10320988" y="2836404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BE1E16D9-F327-4EB8-91A4-0DCE1578C841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C95AC99-4F50-4A35-AD8D-CA289197F68E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51AA2C15-8A7C-4BF6-A821-46CFBF18FCDA}"/>
              </a:ext>
            </a:extLst>
          </p:cNvPr>
          <p:cNvSpPr/>
          <p:nvPr/>
        </p:nvSpPr>
        <p:spPr>
          <a:xfrm>
            <a:off x="7985619" y="849678"/>
            <a:ext cx="98104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Nuevo mensaje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9DE9C486-76B0-4DB2-B9DC-061D70C38864}"/>
              </a:ext>
            </a:extLst>
          </p:cNvPr>
          <p:cNvSpPr/>
          <p:nvPr/>
        </p:nvSpPr>
        <p:spPr>
          <a:xfrm>
            <a:off x="7985619" y="1150662"/>
            <a:ext cx="69089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CFFD8CBA-07A3-4E1B-BA17-6144802680F2}"/>
              </a:ext>
            </a:extLst>
          </p:cNvPr>
          <p:cNvSpPr/>
          <p:nvPr/>
        </p:nvSpPr>
        <p:spPr>
          <a:xfrm>
            <a:off x="7985619" y="1752621"/>
            <a:ext cx="56585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6008D179-9D5E-4478-A11E-94B12F30B42B}"/>
              </a:ext>
            </a:extLst>
          </p:cNvPr>
          <p:cNvSpPr/>
          <p:nvPr/>
        </p:nvSpPr>
        <p:spPr>
          <a:xfrm>
            <a:off x="7979502" y="205360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 como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77C2C0B4-1AA6-4453-BA57-2EB99289C2E5}"/>
              </a:ext>
            </a:extLst>
          </p:cNvPr>
          <p:cNvSpPr/>
          <p:nvPr/>
        </p:nvSpPr>
        <p:spPr>
          <a:xfrm>
            <a:off x="7985619" y="1451637"/>
            <a:ext cx="122950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 a todos 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99F0A8D7-4D7A-4642-AB9B-62B49594C86F}"/>
              </a:ext>
            </a:extLst>
          </p:cNvPr>
          <p:cNvSpPr/>
          <p:nvPr/>
        </p:nvSpPr>
        <p:spPr>
          <a:xfrm>
            <a:off x="7979502" y="2354589"/>
            <a:ext cx="17472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como mensaje nuevo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DA82C92B-3C5B-4511-8C04-B66F03521725}"/>
              </a:ext>
            </a:extLst>
          </p:cNvPr>
          <p:cNvSpPr/>
          <p:nvPr/>
        </p:nvSpPr>
        <p:spPr>
          <a:xfrm>
            <a:off x="7979502" y="2655573"/>
            <a:ext cx="87042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mensaje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12AE7EAB-39A5-4769-9091-65A8F8A15181}"/>
              </a:ext>
            </a:extLst>
          </p:cNvPr>
          <p:cNvSpPr/>
          <p:nvPr/>
        </p:nvSpPr>
        <p:spPr>
          <a:xfrm>
            <a:off x="7979502" y="2956556"/>
            <a:ext cx="15132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en la conversación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84AA0DF1-018D-41F5-946F-6A266E714923}"/>
              </a:ext>
            </a:extLst>
          </p:cNvPr>
          <p:cNvSpPr/>
          <p:nvPr/>
        </p:nvSpPr>
        <p:spPr>
          <a:xfrm>
            <a:off x="7979502" y="3257540"/>
            <a:ext cx="5498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Adjuntos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3209355-20F3-4FCB-BAF9-6A6A15768611}"/>
              </a:ext>
            </a:extLst>
          </p:cNvPr>
          <p:cNvSpPr/>
          <p:nvPr/>
        </p:nvSpPr>
        <p:spPr>
          <a:xfrm>
            <a:off x="7987219" y="3562886"/>
            <a:ext cx="56425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Etiquetar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9A61F68F-1AD1-4A2B-B11E-509651B091A5}"/>
              </a:ext>
            </a:extLst>
          </p:cNvPr>
          <p:cNvSpPr/>
          <p:nvPr/>
        </p:nvSpPr>
        <p:spPr>
          <a:xfrm>
            <a:off x="7987219" y="3863870"/>
            <a:ext cx="4376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Marcar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CFC862DB-6BC6-404C-A7E9-1BA4A77CAD13}"/>
              </a:ext>
            </a:extLst>
          </p:cNvPr>
          <p:cNvSpPr/>
          <p:nvPr/>
        </p:nvSpPr>
        <p:spPr>
          <a:xfrm>
            <a:off x="7987219" y="4167679"/>
            <a:ext cx="51776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Archivar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75AC60A8-0875-4F2D-874C-DEF99ABF6C9F}"/>
              </a:ext>
            </a:extLst>
          </p:cNvPr>
          <p:cNvSpPr/>
          <p:nvPr/>
        </p:nvSpPr>
        <p:spPr>
          <a:xfrm>
            <a:off x="7979502" y="4471489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a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4C911DD4-5072-4ABB-8AE3-F037008E710C}"/>
              </a:ext>
            </a:extLst>
          </p:cNvPr>
          <p:cNvSpPr/>
          <p:nvPr/>
        </p:nvSpPr>
        <p:spPr>
          <a:xfrm>
            <a:off x="7987219" y="4772473"/>
            <a:ext cx="53379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36ABBFC9-A5FD-48B8-87B6-4EC111F2BF8E}"/>
              </a:ext>
            </a:extLst>
          </p:cNvPr>
          <p:cNvSpPr/>
          <p:nvPr/>
        </p:nvSpPr>
        <p:spPr>
          <a:xfrm>
            <a:off x="7986415" y="5073456"/>
            <a:ext cx="10098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de nuevo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C7DB30F0-7A96-48CC-91BF-99B96FF507ED}"/>
              </a:ext>
            </a:extLst>
          </p:cNvPr>
          <p:cNvSpPr/>
          <p:nvPr/>
        </p:nvSpPr>
        <p:spPr>
          <a:xfrm>
            <a:off x="7986415" y="5374431"/>
            <a:ext cx="19332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Crear filtro a partir del mensaje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342001-1390-4A78-98D2-4C5FA221B9B7}"/>
              </a:ext>
            </a:extLst>
          </p:cNvPr>
          <p:cNvSpPr/>
          <p:nvPr/>
        </p:nvSpPr>
        <p:spPr>
          <a:xfrm>
            <a:off x="7979502" y="567157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conversación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0A9D301F-C2CC-42E9-8F14-5F437046A487}"/>
              </a:ext>
            </a:extLst>
          </p:cNvPr>
          <p:cNvSpPr/>
          <p:nvPr/>
        </p:nvSpPr>
        <p:spPr>
          <a:xfrm>
            <a:off x="7979502" y="5968718"/>
            <a:ext cx="159017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sub-conversación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1252F266-AF0B-4AA7-979A-4990D2213617}"/>
              </a:ext>
            </a:extLst>
          </p:cNvPr>
          <p:cNvSpPr/>
          <p:nvPr/>
        </p:nvSpPr>
        <p:spPr>
          <a:xfrm>
            <a:off x="7979502" y="6273542"/>
            <a:ext cx="144911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Observar conversación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4FB5D085-7C96-4E28-8311-B5865C1CCAE4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AA1C60B0-5E70-44BE-9919-4F9F05CCFF6C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892C79A-71A9-4F98-8F1D-C4D11DCA1971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5B74E223-DF75-44F3-BFF4-DE656E5C60D0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8FDA5F7C-B206-4029-8595-64966C57AD9F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D2BE0CED-87A8-4F03-B56A-4DF058D04438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5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CAF50D-19EF-4ECC-8213-F8F81CF21F89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6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C7B2C0-353F-4A4C-AD6D-D360943B7279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7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6C3A05-037F-4363-93F7-E6C950C4B3B1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8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436D3A-E8E7-43ED-960F-B3882D7B5672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9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3217F2-D182-4F46-A398-52E5A7382729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0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0800A9-C193-4E7D-9BF5-1E9E0A80D2AB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1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8D095B-3541-4A96-BAA6-3AC522D6D08E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B3138E-DFCF-4767-A04B-D77CC1B47923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3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E285B1-307B-4CE5-A667-61AE6A32EB01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4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575C73-974E-4523-9B85-7237CDF51D7D}"/>
              </a:ext>
            </a:extLst>
          </p:cNvPr>
          <p:cNvSpPr/>
          <p:nvPr/>
        </p:nvSpPr>
        <p:spPr>
          <a:xfrm>
            <a:off x="7697766" y="378546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BA4B2F-C74C-4AB8-AABB-AA8E61A4684C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7E0813-82AC-439C-8F2E-6404DDCD8A59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6F7666-A9D2-4EA6-BE4B-8AC67C8A5207}"/>
              </a:ext>
            </a:extLst>
          </p:cNvPr>
          <p:cNvSpPr/>
          <p:nvPr/>
        </p:nvSpPr>
        <p:spPr>
          <a:xfrm>
            <a:off x="7666238" y="468935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5ABB3E-A692-4476-85C8-71DCA45354FA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A07EF8-399E-4580-AD19-869B6B53E3E7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E45EBC-718A-4F06-8055-80B065DBC64A}"/>
              </a:ext>
            </a:extLst>
          </p:cNvPr>
          <p:cNvSpPr/>
          <p:nvPr/>
        </p:nvSpPr>
        <p:spPr>
          <a:xfrm>
            <a:off x="7671495" y="557747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558939-7ED7-4D1F-BB77-54A51EE7FC37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FEE4E2-C401-4AC1-82EA-56C603786F6A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41C8E7F-FA57-4F05-867C-468E5ACA3417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CuadroTexto 7">
            <a:extLst>
              <a:ext uri="{FF2B5EF4-FFF2-40B4-BE49-F238E27FC236}">
                <a16:creationId xmlns:a16="http://schemas.microsoft.com/office/drawing/2014/main" id="{1BE8F970-DD0D-4D2D-9268-0AE8CB75E4F5}"/>
              </a:ext>
            </a:extLst>
          </p:cNvPr>
          <p:cNvSpPr txBox="1"/>
          <p:nvPr/>
        </p:nvSpPr>
        <p:spPr>
          <a:xfrm>
            <a:off x="0" y="6488665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11/20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2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84838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70A3A1E1-40C3-4C97-A021-C2764C5A12A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al historial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4BD94737-6259-46D6-B136-B7E4EB4ED88F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450319A8-26CA-45CC-9E83-BCCC63BBE4B3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12/20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273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D94FBEE-8856-4EC6-AF58-400AB6A07021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al historial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C520768D-957B-42BE-8B7F-259EFFC4A3C5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D17E579-ED6F-4226-8B84-96F414D71039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48314BB-8732-4FD1-A68A-BB46835CA3D5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EC3C60-D059-4D3F-962A-E1719FABE70C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9BF46F2F-107B-453A-95C7-CE7FEB2D8281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12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3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401BD88F-8E06-4B4E-A65E-81D060EC4287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al historial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AD44C24B-F80B-4277-97D4-F97C9E0E0FF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16FD26D1-200F-4EB7-A5CB-55DC5C3E35B0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94B111B-45CE-4CAF-9911-4372D7177E42}"/>
              </a:ext>
            </a:extLst>
          </p:cNvPr>
          <p:cNvSpPr/>
          <p:nvPr/>
        </p:nvSpPr>
        <p:spPr>
          <a:xfrm>
            <a:off x="7802154" y="93602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pestaña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ECD02D7-03C6-48C1-B409-13A65C4EF344}"/>
              </a:ext>
            </a:extLst>
          </p:cNvPr>
          <p:cNvSpPr/>
          <p:nvPr/>
        </p:nvSpPr>
        <p:spPr>
          <a:xfrm>
            <a:off x="7802154" y="1237009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D83FCB85-E635-48BA-84FA-0656BFF9F784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B7885917-14D9-42D2-9D33-2D339C0E0551}"/>
              </a:ext>
            </a:extLst>
          </p:cNvPr>
          <p:cNvSpPr/>
          <p:nvPr/>
        </p:nvSpPr>
        <p:spPr>
          <a:xfrm>
            <a:off x="7802154" y="1537984"/>
            <a:ext cx="15436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 InPrivate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974A4040-2606-449C-88F7-4E7668BB3746}"/>
              </a:ext>
            </a:extLst>
          </p:cNvPr>
          <p:cNvSpPr/>
          <p:nvPr/>
        </p:nvSpPr>
        <p:spPr>
          <a:xfrm>
            <a:off x="7796046" y="2741919"/>
            <a:ext cx="67486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Descargas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57675CD-58E4-4A8A-B0ED-0678FEABC75D}"/>
              </a:ext>
            </a:extLst>
          </p:cNvPr>
          <p:cNvSpPr/>
          <p:nvPr/>
        </p:nvSpPr>
        <p:spPr>
          <a:xfrm>
            <a:off x="7796046" y="3042903"/>
            <a:ext cx="79508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Aplicaciones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4F27EBCC-7E9A-4843-86B0-9395592D5530}"/>
              </a:ext>
            </a:extLst>
          </p:cNvPr>
          <p:cNvSpPr/>
          <p:nvPr/>
        </p:nvSpPr>
        <p:spPr>
          <a:xfrm>
            <a:off x="7796046" y="3343887"/>
            <a:ext cx="76944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Extensiones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6E89373C-D438-4750-8D57-9D98DB5CE694}"/>
              </a:ext>
            </a:extLst>
          </p:cNvPr>
          <p:cNvSpPr/>
          <p:nvPr/>
        </p:nvSpPr>
        <p:spPr>
          <a:xfrm>
            <a:off x="7803763" y="3649233"/>
            <a:ext cx="77104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Colecciones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34596BFC-1F41-4251-AA60-E8422AC8BAB0}"/>
              </a:ext>
            </a:extLst>
          </p:cNvPr>
          <p:cNvSpPr/>
          <p:nvPr/>
        </p:nvSpPr>
        <p:spPr>
          <a:xfrm>
            <a:off x="7803763" y="3950217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Imprimir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0C6A64D-4B9D-45F8-8F62-367B50E98082}"/>
              </a:ext>
            </a:extLst>
          </p:cNvPr>
          <p:cNvSpPr/>
          <p:nvPr/>
        </p:nvSpPr>
        <p:spPr>
          <a:xfrm>
            <a:off x="7803763" y="4254026"/>
            <a:ext cx="79989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Captura web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EEDF73F7-134F-4049-A624-8F3AA5434CEC}"/>
              </a:ext>
            </a:extLst>
          </p:cNvPr>
          <p:cNvSpPr/>
          <p:nvPr/>
        </p:nvSpPr>
        <p:spPr>
          <a:xfrm>
            <a:off x="7796046" y="4557835"/>
            <a:ext cx="618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Compartir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8455E09F-BDBE-4C93-80C1-15D2511A7F4F}"/>
              </a:ext>
            </a:extLst>
          </p:cNvPr>
          <p:cNvSpPr/>
          <p:nvPr/>
        </p:nvSpPr>
        <p:spPr>
          <a:xfrm>
            <a:off x="7803763" y="4858819"/>
            <a:ext cx="12471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Buscar en la página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025F9A48-6282-4CA4-B25C-98B71FC12B97}"/>
              </a:ext>
            </a:extLst>
          </p:cNvPr>
          <p:cNvSpPr/>
          <p:nvPr/>
        </p:nvSpPr>
        <p:spPr>
          <a:xfrm>
            <a:off x="7802959" y="5159803"/>
            <a:ext cx="100188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Leer en voz alta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0B64207D-941F-4ABD-A89E-910A335E3E75}"/>
              </a:ext>
            </a:extLst>
          </p:cNvPr>
          <p:cNvSpPr/>
          <p:nvPr/>
        </p:nvSpPr>
        <p:spPr>
          <a:xfrm>
            <a:off x="7802959" y="5460778"/>
            <a:ext cx="11269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Más herramientas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85B1637E-4F74-41F4-BEBE-26D64A406225}"/>
              </a:ext>
            </a:extLst>
          </p:cNvPr>
          <p:cNvSpPr/>
          <p:nvPr/>
        </p:nvSpPr>
        <p:spPr>
          <a:xfrm>
            <a:off x="7796046" y="5757921"/>
            <a:ext cx="87203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Configuración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D03F4300-F3AD-43CF-B1AE-8D55EB7800CC}"/>
              </a:ext>
            </a:extLst>
          </p:cNvPr>
          <p:cNvSpPr/>
          <p:nvPr/>
        </p:nvSpPr>
        <p:spPr>
          <a:xfrm>
            <a:off x="7796046" y="605506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Ayuda y comentarios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457DD87F-C23A-4A5C-BD95-BCB49F23D9E2}"/>
              </a:ext>
            </a:extLst>
          </p:cNvPr>
          <p:cNvSpPr/>
          <p:nvPr/>
        </p:nvSpPr>
        <p:spPr>
          <a:xfrm>
            <a:off x="7796046" y="6359889"/>
            <a:ext cx="11285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Cerrar Navegador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20F8C92A-9225-4FF9-879A-8D2D28DF258C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B00BF405-C99E-4ED1-8397-FBC641CF5F88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29D11962-6470-4D5A-B54D-35CD5AFC928B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B436A73E-A4C4-4DA2-8166-EC4E7B2A7400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B44CC0BD-57D6-4934-AD4C-022B2878762B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7" name="Imagen 2">
            <a:extLst>
              <a:ext uri="{FF2B5EF4-FFF2-40B4-BE49-F238E27FC236}">
                <a16:creationId xmlns:a16="http://schemas.microsoft.com/office/drawing/2014/main" id="{2D92EF0C-7754-402B-AD8A-F36B2FB2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8" name="Imagen 39">
            <a:extLst>
              <a:ext uri="{FF2B5EF4-FFF2-40B4-BE49-F238E27FC236}">
                <a16:creationId xmlns:a16="http://schemas.microsoft.com/office/drawing/2014/main" id="{F2FF7482-5625-432E-B489-A9D3D866E5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9" name="Imagen 44">
            <a:extLst>
              <a:ext uri="{FF2B5EF4-FFF2-40B4-BE49-F238E27FC236}">
                <a16:creationId xmlns:a16="http://schemas.microsoft.com/office/drawing/2014/main" id="{E95B3F3F-392D-40F2-A09F-B7E166ABC4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47">
            <a:extLst>
              <a:ext uri="{FF2B5EF4-FFF2-40B4-BE49-F238E27FC236}">
                <a16:creationId xmlns:a16="http://schemas.microsoft.com/office/drawing/2014/main" id="{68FC5471-61D4-488D-A230-39487459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51">
            <a:extLst>
              <a:ext uri="{FF2B5EF4-FFF2-40B4-BE49-F238E27FC236}">
                <a16:creationId xmlns:a16="http://schemas.microsoft.com/office/drawing/2014/main" id="{354B7A07-22A5-4857-9DD4-E57CA985C3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52">
            <a:extLst>
              <a:ext uri="{FF2B5EF4-FFF2-40B4-BE49-F238E27FC236}">
                <a16:creationId xmlns:a16="http://schemas.microsoft.com/office/drawing/2014/main" id="{F5C2810D-9203-4AA2-AF3A-F6B1A1A1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6">
            <a:extLst>
              <a:ext uri="{FF2B5EF4-FFF2-40B4-BE49-F238E27FC236}">
                <a16:creationId xmlns:a16="http://schemas.microsoft.com/office/drawing/2014/main" id="{8E6529A3-7B7F-45D1-BC32-D465BC19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7">
            <a:extLst>
              <a:ext uri="{FF2B5EF4-FFF2-40B4-BE49-F238E27FC236}">
                <a16:creationId xmlns:a16="http://schemas.microsoft.com/office/drawing/2014/main" id="{FCAC714C-1EAD-4F0F-8192-3D28965024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8">
            <a:extLst>
              <a:ext uri="{FF2B5EF4-FFF2-40B4-BE49-F238E27FC236}">
                <a16:creationId xmlns:a16="http://schemas.microsoft.com/office/drawing/2014/main" id="{68F574F9-31F6-440A-B4A3-325191ED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9">
            <a:extLst>
              <a:ext uri="{FF2B5EF4-FFF2-40B4-BE49-F238E27FC236}">
                <a16:creationId xmlns:a16="http://schemas.microsoft.com/office/drawing/2014/main" id="{A0821E3F-4E83-45D4-869C-3B96D695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60">
            <a:extLst>
              <a:ext uri="{FF2B5EF4-FFF2-40B4-BE49-F238E27FC236}">
                <a16:creationId xmlns:a16="http://schemas.microsoft.com/office/drawing/2014/main" id="{2433297D-00AD-4EC6-9A9E-439117D6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62">
            <a:extLst>
              <a:ext uri="{FF2B5EF4-FFF2-40B4-BE49-F238E27FC236}">
                <a16:creationId xmlns:a16="http://schemas.microsoft.com/office/drawing/2014/main" id="{756D3EEE-EF9A-4019-87F5-09898EE0BE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3">
            <a:extLst>
              <a:ext uri="{FF2B5EF4-FFF2-40B4-BE49-F238E27FC236}">
                <a16:creationId xmlns:a16="http://schemas.microsoft.com/office/drawing/2014/main" id="{5BB4BBF9-480D-44FB-AB23-422CF7330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4">
            <a:extLst>
              <a:ext uri="{FF2B5EF4-FFF2-40B4-BE49-F238E27FC236}">
                <a16:creationId xmlns:a16="http://schemas.microsoft.com/office/drawing/2014/main" id="{455D0248-C33E-4A39-A76D-6C7BB55E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5">
            <a:extLst>
              <a:ext uri="{FF2B5EF4-FFF2-40B4-BE49-F238E27FC236}">
                <a16:creationId xmlns:a16="http://schemas.microsoft.com/office/drawing/2014/main" id="{7AD01812-9092-4084-8FE6-7F7125EE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8">
            <a:extLst>
              <a:ext uri="{FF2B5EF4-FFF2-40B4-BE49-F238E27FC236}">
                <a16:creationId xmlns:a16="http://schemas.microsoft.com/office/drawing/2014/main" id="{A819635A-9A68-4068-95D4-66F89119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3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6A4978E-4610-401D-8233-E0163834A177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4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800C08-4EAD-44CC-85C9-492EDC92F1BD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57319A-E3E7-4A34-B8D4-0728CB49A513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9F69F0-4E24-4506-BAA8-6D70E635D796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D3CE08-5613-497D-B609-8B460B9E9F19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BA19E4-7F2B-4B7C-A878-D4A657594872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C53CB1-7823-4EF0-8C71-346032E4CB9A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4A4FC2-2BA5-4B47-B998-E283D565D5C0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F6905B-F9E5-45EB-A641-F5ED31EB7F89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35F9F3-9175-41A4-A105-3FA5FFEC8E8D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681935-729F-48F0-AD2D-649B5F4E933D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10B775-32C2-4C26-82A9-E3C589EB1B5D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24D7C6-2E98-4B98-AB8E-270D714A4DED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1161B7-766E-4401-840B-113DF0BDF0C9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8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DDF229-6A63-464A-9679-775130E4413F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1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3E060B-904B-40AD-9A99-2067D6EC73C1}"/>
              </a:ext>
            </a:extLst>
          </p:cNvPr>
          <p:cNvSpPr/>
          <p:nvPr/>
        </p:nvSpPr>
        <p:spPr>
          <a:xfrm>
            <a:off x="7476847" y="209295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id="{395B10B0-7809-4102-A1FC-F0FE189E88D2}"/>
              </a:ext>
            </a:extLst>
          </p:cNvPr>
          <p:cNvSpPr/>
          <p:nvPr/>
        </p:nvSpPr>
        <p:spPr>
          <a:xfrm>
            <a:off x="7780803" y="2429515"/>
            <a:ext cx="51135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Historial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8560AA1D-24B1-4319-87C9-D877C2222BFB}"/>
              </a:ext>
            </a:extLst>
          </p:cNvPr>
          <p:cNvSpPr/>
          <p:nvPr/>
        </p:nvSpPr>
        <p:spPr>
          <a:xfrm>
            <a:off x="7796046" y="2139952"/>
            <a:ext cx="58028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Favoritos</a:t>
            </a:r>
          </a:p>
        </p:txBody>
      </p:sp>
      <p:sp>
        <p:nvSpPr>
          <p:cNvPr id="65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8747C2-2C97-4770-8973-D4798143B2E6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E363B301-5664-4BE7-9A69-1D4DF3C46D3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47394" y="2377451"/>
            <a:ext cx="3091091" cy="276999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7" name="Botón de acción: en blanco 8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AC2A2FD-38CC-4835-942D-4BC010822A7B}"/>
              </a:ext>
            </a:extLst>
          </p:cNvPr>
          <p:cNvSpPr/>
          <p:nvPr/>
        </p:nvSpPr>
        <p:spPr>
          <a:xfrm>
            <a:off x="7456529" y="2415323"/>
            <a:ext cx="3096652" cy="23118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9" name="CuadroTexto 7">
            <a:extLst>
              <a:ext uri="{FF2B5EF4-FFF2-40B4-BE49-F238E27FC236}">
                <a16:creationId xmlns:a16="http://schemas.microsoft.com/office/drawing/2014/main" id="{06EFED96-9A14-4807-9B64-E47CACB623A7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12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3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7195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9886158C-CCDD-4D4F-BF15-5ECDC281983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 configuración del navegador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43B3366B-FD51-4172-B4C0-8DDFEB4099F1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B6FC4F70-F0C0-4A98-B263-42545EC40B22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13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860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E4F599E4-0E88-46F0-A95E-EA83450D3DD1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 configuración del navegador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A0831D54-779F-4C47-B069-07C34442CB0E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62348B1-C8A3-4F1B-91DA-A6C7F930DFD4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DD4F8DD-FCF0-4799-93A0-EA5B43597F8D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4398E2-F5EF-481E-9C7C-741E8ED1C89C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B235512A-CB8B-4D9A-BF8F-7A93E481516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13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99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2AA1E48-C354-42A3-BB5B-D37E2A2A4A8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 configuración del navegador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6F4D6281-C2D0-4472-883D-F345C046C2B1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C3A59455-DA03-4361-97EC-0A1B28B7F973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Botón de acción: en blanco 80">
            <a:extLst>
              <a:ext uri="{FF2B5EF4-FFF2-40B4-BE49-F238E27FC236}">
                <a16:creationId xmlns:a16="http://schemas.microsoft.com/office/drawing/2014/main" id="{A33A86BF-F708-4FF5-9B4F-A6AA206E6A24}"/>
              </a:ext>
            </a:extLst>
          </p:cNvPr>
          <p:cNvSpPr/>
          <p:nvPr/>
        </p:nvSpPr>
        <p:spPr>
          <a:xfrm>
            <a:off x="7748479" y="5732337"/>
            <a:ext cx="2664113" cy="21548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2F5597"/>
          </a:solidFill>
          <a:ln w="38103" cap="flat">
            <a:solidFill>
              <a:srgbClr val="F2F2F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70A6F66B-C67F-47AA-BA4C-C3619A4D170A}"/>
              </a:ext>
            </a:extLst>
          </p:cNvPr>
          <p:cNvSpPr/>
          <p:nvPr/>
        </p:nvSpPr>
        <p:spPr>
          <a:xfrm>
            <a:off x="7802154" y="93602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pestaña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A4126A86-BA27-431E-BA15-9B831A8CD834}"/>
              </a:ext>
            </a:extLst>
          </p:cNvPr>
          <p:cNvSpPr/>
          <p:nvPr/>
        </p:nvSpPr>
        <p:spPr>
          <a:xfrm>
            <a:off x="7802154" y="1237009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0792FAAE-AE2C-4CD7-9F64-1B5364742857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8ED2AAA-155E-4AD5-85EF-535BAE5DC1C4}"/>
              </a:ext>
            </a:extLst>
          </p:cNvPr>
          <p:cNvSpPr/>
          <p:nvPr/>
        </p:nvSpPr>
        <p:spPr>
          <a:xfrm>
            <a:off x="7802154" y="1537984"/>
            <a:ext cx="15436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 InPrivate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A154FF44-E99A-4065-BDD9-F423FEB3DEE5}"/>
              </a:ext>
            </a:extLst>
          </p:cNvPr>
          <p:cNvSpPr/>
          <p:nvPr/>
        </p:nvSpPr>
        <p:spPr>
          <a:xfrm>
            <a:off x="7796046" y="2741919"/>
            <a:ext cx="67486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Descargas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08BEBB78-3405-4946-9FE5-87F80B7A5551}"/>
              </a:ext>
            </a:extLst>
          </p:cNvPr>
          <p:cNvSpPr/>
          <p:nvPr/>
        </p:nvSpPr>
        <p:spPr>
          <a:xfrm>
            <a:off x="7796046" y="3042903"/>
            <a:ext cx="79508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Aplicaciones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3B028195-5747-4B36-89DA-37E8F8D55ACC}"/>
              </a:ext>
            </a:extLst>
          </p:cNvPr>
          <p:cNvSpPr/>
          <p:nvPr/>
        </p:nvSpPr>
        <p:spPr>
          <a:xfrm>
            <a:off x="7796046" y="3343887"/>
            <a:ext cx="76944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Extensiones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93DEBC86-16D5-453A-A528-0D5C4A8C2967}"/>
              </a:ext>
            </a:extLst>
          </p:cNvPr>
          <p:cNvSpPr/>
          <p:nvPr/>
        </p:nvSpPr>
        <p:spPr>
          <a:xfrm>
            <a:off x="7803763" y="3649233"/>
            <a:ext cx="77104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Colecciones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529CF85F-B2FA-4895-ACDC-8D528C46EE97}"/>
              </a:ext>
            </a:extLst>
          </p:cNvPr>
          <p:cNvSpPr/>
          <p:nvPr/>
        </p:nvSpPr>
        <p:spPr>
          <a:xfrm>
            <a:off x="7803763" y="3950217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Imprimir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B802307-D0A9-4EF5-8BDD-853FD7B5C085}"/>
              </a:ext>
            </a:extLst>
          </p:cNvPr>
          <p:cNvSpPr/>
          <p:nvPr/>
        </p:nvSpPr>
        <p:spPr>
          <a:xfrm>
            <a:off x="7803763" y="4254026"/>
            <a:ext cx="79989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Captura web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3AE7512-254C-4235-BAF0-CA5E428A53E7}"/>
              </a:ext>
            </a:extLst>
          </p:cNvPr>
          <p:cNvSpPr/>
          <p:nvPr/>
        </p:nvSpPr>
        <p:spPr>
          <a:xfrm>
            <a:off x="7796046" y="4557835"/>
            <a:ext cx="618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Compartir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4CD5B59A-5A87-4DF3-A9F2-4F3D291D33DA}"/>
              </a:ext>
            </a:extLst>
          </p:cNvPr>
          <p:cNvSpPr/>
          <p:nvPr/>
        </p:nvSpPr>
        <p:spPr>
          <a:xfrm>
            <a:off x="7803763" y="4858819"/>
            <a:ext cx="12471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Buscar en la página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54032D32-13E0-4677-8715-24697E5D1629}"/>
              </a:ext>
            </a:extLst>
          </p:cNvPr>
          <p:cNvSpPr/>
          <p:nvPr/>
        </p:nvSpPr>
        <p:spPr>
          <a:xfrm>
            <a:off x="7802959" y="5159803"/>
            <a:ext cx="100188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Leer en voz alta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DF4F12FD-16C6-4737-B8CE-3125678F51C3}"/>
              </a:ext>
            </a:extLst>
          </p:cNvPr>
          <p:cNvSpPr/>
          <p:nvPr/>
        </p:nvSpPr>
        <p:spPr>
          <a:xfrm>
            <a:off x="7802959" y="5460778"/>
            <a:ext cx="11269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Más herramientas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A562A97C-A6F1-4416-896A-9CDDCEF19C5C}"/>
              </a:ext>
            </a:extLst>
          </p:cNvPr>
          <p:cNvSpPr/>
          <p:nvPr/>
        </p:nvSpPr>
        <p:spPr>
          <a:xfrm>
            <a:off x="7796046" y="5757921"/>
            <a:ext cx="87203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Configuración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F7108BDA-7C37-41DB-927F-C61B23535276}"/>
              </a:ext>
            </a:extLst>
          </p:cNvPr>
          <p:cNvSpPr/>
          <p:nvPr/>
        </p:nvSpPr>
        <p:spPr>
          <a:xfrm>
            <a:off x="7796046" y="605506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Ayuda y comentarios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CBED59C7-1C4C-43A8-A3BF-D168F0BAB186}"/>
              </a:ext>
            </a:extLst>
          </p:cNvPr>
          <p:cNvSpPr/>
          <p:nvPr/>
        </p:nvSpPr>
        <p:spPr>
          <a:xfrm>
            <a:off x="7796046" y="6359889"/>
            <a:ext cx="11285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Cerrar Navegador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27DF037F-D763-4B32-B31F-5393FB1A6D02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B11E7CDE-BB02-4F98-A125-C2E9B8DBDC8D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9E21F9D8-FBE0-4788-887A-4C82CD7A43A0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1B6CBDC7-A077-4CE8-94D4-671CD5A46D64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6BEC083-3BE8-42C5-AA83-4C4F115E9F76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8" name="Imagen 2">
            <a:extLst>
              <a:ext uri="{FF2B5EF4-FFF2-40B4-BE49-F238E27FC236}">
                <a16:creationId xmlns:a16="http://schemas.microsoft.com/office/drawing/2014/main" id="{87C86F58-AA75-4B6F-9CE4-0ACFC1A9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9" name="Imagen 39">
            <a:extLst>
              <a:ext uri="{FF2B5EF4-FFF2-40B4-BE49-F238E27FC236}">
                <a16:creationId xmlns:a16="http://schemas.microsoft.com/office/drawing/2014/main" id="{C2C9E791-38C4-4004-AAEA-CD41994698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44">
            <a:extLst>
              <a:ext uri="{FF2B5EF4-FFF2-40B4-BE49-F238E27FC236}">
                <a16:creationId xmlns:a16="http://schemas.microsoft.com/office/drawing/2014/main" id="{F33FAD5A-2354-48FB-B507-7D12E1B65F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47">
            <a:extLst>
              <a:ext uri="{FF2B5EF4-FFF2-40B4-BE49-F238E27FC236}">
                <a16:creationId xmlns:a16="http://schemas.microsoft.com/office/drawing/2014/main" id="{6B050785-7774-44D6-9EB3-C719A5D23A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51">
            <a:extLst>
              <a:ext uri="{FF2B5EF4-FFF2-40B4-BE49-F238E27FC236}">
                <a16:creationId xmlns:a16="http://schemas.microsoft.com/office/drawing/2014/main" id="{F0F7DED1-EADF-4948-9585-E48C476D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2">
            <a:extLst>
              <a:ext uri="{FF2B5EF4-FFF2-40B4-BE49-F238E27FC236}">
                <a16:creationId xmlns:a16="http://schemas.microsoft.com/office/drawing/2014/main" id="{A584AEFD-E379-4939-8235-2D0BE66B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6">
            <a:extLst>
              <a:ext uri="{FF2B5EF4-FFF2-40B4-BE49-F238E27FC236}">
                <a16:creationId xmlns:a16="http://schemas.microsoft.com/office/drawing/2014/main" id="{BE7C5666-B60B-45D3-8281-4C4F9249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7">
            <a:extLst>
              <a:ext uri="{FF2B5EF4-FFF2-40B4-BE49-F238E27FC236}">
                <a16:creationId xmlns:a16="http://schemas.microsoft.com/office/drawing/2014/main" id="{A319B311-C8BA-41F7-A544-03269CDD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8">
            <a:extLst>
              <a:ext uri="{FF2B5EF4-FFF2-40B4-BE49-F238E27FC236}">
                <a16:creationId xmlns:a16="http://schemas.microsoft.com/office/drawing/2014/main" id="{3D227D05-ABB5-4ECE-9251-857C2D66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59">
            <a:extLst>
              <a:ext uri="{FF2B5EF4-FFF2-40B4-BE49-F238E27FC236}">
                <a16:creationId xmlns:a16="http://schemas.microsoft.com/office/drawing/2014/main" id="{023D49D9-5390-47D5-BC45-D3E63478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60">
            <a:extLst>
              <a:ext uri="{FF2B5EF4-FFF2-40B4-BE49-F238E27FC236}">
                <a16:creationId xmlns:a16="http://schemas.microsoft.com/office/drawing/2014/main" id="{C1DB4964-BA68-4AE3-B49C-D70A3A1C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2">
            <a:extLst>
              <a:ext uri="{FF2B5EF4-FFF2-40B4-BE49-F238E27FC236}">
                <a16:creationId xmlns:a16="http://schemas.microsoft.com/office/drawing/2014/main" id="{E4056AE7-8116-4B70-8151-88887C33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3">
            <a:extLst>
              <a:ext uri="{FF2B5EF4-FFF2-40B4-BE49-F238E27FC236}">
                <a16:creationId xmlns:a16="http://schemas.microsoft.com/office/drawing/2014/main" id="{0EEE00CF-B101-415A-BB18-262FD37886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4">
            <a:extLst>
              <a:ext uri="{FF2B5EF4-FFF2-40B4-BE49-F238E27FC236}">
                <a16:creationId xmlns:a16="http://schemas.microsoft.com/office/drawing/2014/main" id="{DF284D99-4F46-46E3-B5A6-AF27DFAEC2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5">
            <a:extLst>
              <a:ext uri="{FF2B5EF4-FFF2-40B4-BE49-F238E27FC236}">
                <a16:creationId xmlns:a16="http://schemas.microsoft.com/office/drawing/2014/main" id="{8F310795-EABE-439B-97D2-E5729D08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3" name="Imagen 68">
            <a:extLst>
              <a:ext uri="{FF2B5EF4-FFF2-40B4-BE49-F238E27FC236}">
                <a16:creationId xmlns:a16="http://schemas.microsoft.com/office/drawing/2014/main" id="{539417D1-CF88-48D0-B29F-8839D952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4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B6341C-ACD0-40F6-BDBA-FDBCF40CF8CA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52D4A-3342-44DB-80A9-DEA816AE61BF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665065-6CC7-49FE-85D0-3C0FB21FB2BD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FE0279-B65B-4D17-AB54-BA51F2C278D8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3D2AA1-422A-423E-9CEF-52CBDFF7956D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4E5FD5-2645-406B-8C3D-1E7B9CDFD92A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AC63FC-8ADE-4F1A-B271-218F5198E4BA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354746-14D9-4F2E-B21A-4F510DE9A047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9A66E5-2A41-4F09-A462-3ECD3B9879D7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418DC1-E9E9-4352-B73F-989C4EB16876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E7AC77-C4F1-464C-98F9-647985427656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1CD7CC-33B7-498E-A068-37CC82FD302E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4F15F8D-BC38-4C95-BEC0-F8228BA38F9A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8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373160-4DA2-4D33-825D-419BE1D4DBDD}"/>
              </a:ext>
            </a:extLst>
          </p:cNvPr>
          <p:cNvSpPr/>
          <p:nvPr/>
        </p:nvSpPr>
        <p:spPr>
          <a:xfrm>
            <a:off x="7476847" y="209295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id="{94A4E82C-48CA-446B-B951-F91E488920D8}"/>
              </a:ext>
            </a:extLst>
          </p:cNvPr>
          <p:cNvSpPr/>
          <p:nvPr/>
        </p:nvSpPr>
        <p:spPr>
          <a:xfrm>
            <a:off x="7780803" y="2429515"/>
            <a:ext cx="51135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Historial</a:t>
            </a:r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018B5F73-C9DA-40A4-A24C-1088E2DB810B}"/>
              </a:ext>
            </a:extLst>
          </p:cNvPr>
          <p:cNvSpPr/>
          <p:nvPr/>
        </p:nvSpPr>
        <p:spPr>
          <a:xfrm>
            <a:off x="7796046" y="2139952"/>
            <a:ext cx="58028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Favoritos</a:t>
            </a:r>
          </a:p>
        </p:txBody>
      </p:sp>
      <p:sp>
        <p:nvSpPr>
          <p:cNvPr id="61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A1AA6F-8D9B-41BD-AA64-5983B3FB0EFA}"/>
              </a:ext>
            </a:extLst>
          </p:cNvPr>
          <p:cNvSpPr/>
          <p:nvPr/>
        </p:nvSpPr>
        <p:spPr>
          <a:xfrm>
            <a:off x="7476847" y="2401534"/>
            <a:ext cx="3087800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 </a:t>
            </a:r>
          </a:p>
        </p:txBody>
      </p:sp>
      <p:sp>
        <p:nvSpPr>
          <p:cNvPr id="62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BAC66D-D73E-42E6-A3A6-BF39BB11675F}"/>
              </a:ext>
            </a:extLst>
          </p:cNvPr>
          <p:cNvSpPr/>
          <p:nvPr/>
        </p:nvSpPr>
        <p:spPr>
          <a:xfrm>
            <a:off x="7476847" y="333118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3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F65BAF-1749-4635-93C4-AAF5428A3715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4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67F367-0AA1-4981-92BB-0E44F7AFE0DD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5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04892A-1371-41B3-8081-DC032A24CD4D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7" name="CuadroTexto 7">
            <a:extLst>
              <a:ext uri="{FF2B5EF4-FFF2-40B4-BE49-F238E27FC236}">
                <a16:creationId xmlns:a16="http://schemas.microsoft.com/office/drawing/2014/main" id="{9FA8E713-9E86-4A2F-9CFA-923DFAB112AB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13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5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F27C1E5E-CA26-4CFC-B249-0B58E0351163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D2C2F261-D969-4FAD-BF12-92A8A51AC6ED}"/>
              </a:ext>
            </a:extLst>
          </p:cNvPr>
          <p:cNvSpPr txBox="1"/>
          <p:nvPr/>
        </p:nvSpPr>
        <p:spPr>
          <a:xfrm>
            <a:off x="0" y="145764"/>
            <a:ext cx="98125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Esto es un ejemplo del ejercicio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1F28352-E72E-4BE4-AE40-6AFD58482851}"/>
              </a:ext>
            </a:extLst>
          </p:cNvPr>
          <p:cNvSpPr/>
          <p:nvPr/>
        </p:nvSpPr>
        <p:spPr>
          <a:xfrm>
            <a:off x="7645216" y="88413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BA022A5-D552-4AF6-86C0-0A1800ADAC00}"/>
              </a:ext>
            </a:extLst>
          </p:cNvPr>
          <p:cNvSpPr/>
          <p:nvPr/>
        </p:nvSpPr>
        <p:spPr>
          <a:xfrm>
            <a:off x="7798149" y="166411"/>
            <a:ext cx="752834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Edición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EE9747E-4B72-439A-AAAA-2B16444F8085}"/>
              </a:ext>
            </a:extLst>
          </p:cNvPr>
          <p:cNvSpPr/>
          <p:nvPr/>
        </p:nvSpPr>
        <p:spPr>
          <a:xfrm>
            <a:off x="7645216" y="563663"/>
            <a:ext cx="2900613" cy="5977341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2EE28956-5A85-4C27-8B88-B1A6DF7D62FD}"/>
              </a:ext>
            </a:extLst>
          </p:cNvPr>
          <p:cNvSpPr/>
          <p:nvPr/>
        </p:nvSpPr>
        <p:spPr>
          <a:xfrm>
            <a:off x="7975789" y="743178"/>
            <a:ext cx="60433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Deshacer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5C96A93A-AEFD-499E-B1E9-A9FDD650D0E1}"/>
              </a:ext>
            </a:extLst>
          </p:cNvPr>
          <p:cNvSpPr/>
          <p:nvPr/>
        </p:nvSpPr>
        <p:spPr>
          <a:xfrm>
            <a:off x="7975789" y="1044162"/>
            <a:ext cx="53379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Rehacer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5B4F120-2D07-4DF6-9C91-0564170DD4DF}"/>
              </a:ext>
            </a:extLst>
          </p:cNvPr>
          <p:cNvSpPr/>
          <p:nvPr/>
        </p:nvSpPr>
        <p:spPr>
          <a:xfrm>
            <a:off x="7975789" y="1646121"/>
            <a:ext cx="41678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5BCFC6BD-18AD-4C04-9A8F-12F549D3F034}"/>
              </a:ext>
            </a:extLst>
          </p:cNvPr>
          <p:cNvSpPr/>
          <p:nvPr/>
        </p:nvSpPr>
        <p:spPr>
          <a:xfrm>
            <a:off x="7969672" y="1947105"/>
            <a:ext cx="37670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Pegar</a:t>
            </a: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7EDD94C6-63B9-4A61-8EC2-6A925E7E32B3}"/>
              </a:ext>
            </a:extLst>
          </p:cNvPr>
          <p:cNvSpPr/>
          <p:nvPr/>
        </p:nvSpPr>
        <p:spPr>
          <a:xfrm>
            <a:off x="7975789" y="1345137"/>
            <a:ext cx="39113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Cortar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12695B74-76B2-4E57-ABC2-860D50648D35}"/>
              </a:ext>
            </a:extLst>
          </p:cNvPr>
          <p:cNvSpPr/>
          <p:nvPr/>
        </p:nvSpPr>
        <p:spPr>
          <a:xfrm>
            <a:off x="7969672" y="2248088"/>
            <a:ext cx="51135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Eliminar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8316AFAE-0C64-494F-98AB-B42413734553}"/>
              </a:ext>
            </a:extLst>
          </p:cNvPr>
          <p:cNvSpPr/>
          <p:nvPr/>
        </p:nvSpPr>
        <p:spPr>
          <a:xfrm>
            <a:off x="7969672" y="2549072"/>
            <a:ext cx="105156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Seleccionar todo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2750273E-90F5-47F0-B3B4-B8341C785AE3}"/>
              </a:ext>
            </a:extLst>
          </p:cNvPr>
          <p:cNvSpPr/>
          <p:nvPr/>
        </p:nvSpPr>
        <p:spPr>
          <a:xfrm>
            <a:off x="7969672" y="2850056"/>
            <a:ext cx="120866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Deseleccionar todo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D40888CF-01C1-496E-9904-C4798080D5CB}"/>
              </a:ext>
            </a:extLst>
          </p:cNvPr>
          <p:cNvSpPr/>
          <p:nvPr/>
        </p:nvSpPr>
        <p:spPr>
          <a:xfrm>
            <a:off x="7969672" y="3151040"/>
            <a:ext cx="197650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archivo en Portapapeles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186BE8C9-C504-4788-BBE8-8DF66C493702}"/>
              </a:ext>
            </a:extLst>
          </p:cNvPr>
          <p:cNvGrpSpPr/>
          <p:nvPr/>
        </p:nvGrpSpPr>
        <p:grpSpPr>
          <a:xfrm>
            <a:off x="7483879" y="5948574"/>
            <a:ext cx="1766090" cy="577379"/>
            <a:chOff x="7483879" y="5948574"/>
            <a:chExt cx="1766090" cy="577379"/>
          </a:xfrm>
        </p:grpSpPr>
        <p:sp>
          <p:nvSpPr>
            <p:cNvPr id="17" name="Oval 33">
              <a:extLst>
                <a:ext uri="{FF2B5EF4-FFF2-40B4-BE49-F238E27FC236}">
                  <a16:creationId xmlns:a16="http://schemas.microsoft.com/office/drawing/2014/main" id="{6F8BD6E2-081B-4EA4-A8BE-BE217B21511F}"/>
                </a:ext>
              </a:extLst>
            </p:cNvPr>
            <p:cNvSpPr/>
            <p:nvPr/>
          </p:nvSpPr>
          <p:spPr>
            <a:xfrm>
              <a:off x="7483879" y="5948574"/>
              <a:ext cx="1766090" cy="57737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6A6A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B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8" name="Oval 34">
              <a:extLst>
                <a:ext uri="{FF2B5EF4-FFF2-40B4-BE49-F238E27FC236}">
                  <a16:creationId xmlns:a16="http://schemas.microsoft.com/office/drawing/2014/main" id="{EA7D9CD6-88D8-4C00-9E02-950019156C14}"/>
                </a:ext>
              </a:extLst>
            </p:cNvPr>
            <p:cNvSpPr/>
            <p:nvPr/>
          </p:nvSpPr>
          <p:spPr>
            <a:xfrm>
              <a:off x="7678710" y="6012271"/>
              <a:ext cx="1376418" cy="4499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BFBFB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B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3B305B34-D873-4ACA-A721-759790F1753B}"/>
                </a:ext>
              </a:extLst>
            </p:cNvPr>
            <p:cNvSpPr/>
            <p:nvPr/>
          </p:nvSpPr>
          <p:spPr>
            <a:xfrm>
              <a:off x="7887285" y="6080458"/>
              <a:ext cx="959278" cy="313611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9D9D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B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271D6DE7-263F-403E-BD31-8D059C121BA0}"/>
                </a:ext>
              </a:extLst>
            </p:cNvPr>
            <p:cNvSpPr/>
            <p:nvPr/>
          </p:nvSpPr>
          <p:spPr>
            <a:xfrm>
              <a:off x="8079821" y="6143405"/>
              <a:ext cx="574197" cy="18771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B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21" name="Rectangle 25">
            <a:extLst>
              <a:ext uri="{FF2B5EF4-FFF2-40B4-BE49-F238E27FC236}">
                <a16:creationId xmlns:a16="http://schemas.microsoft.com/office/drawing/2014/main" id="{12C43CD7-D210-40B5-8616-06B08BAE26F7}"/>
              </a:ext>
            </a:extLst>
          </p:cNvPr>
          <p:cNvSpPr/>
          <p:nvPr/>
        </p:nvSpPr>
        <p:spPr>
          <a:xfrm>
            <a:off x="7977390" y="3456386"/>
            <a:ext cx="14795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texto e imágenes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C3D1E5B8-ED00-4964-865C-0C694DB162B4}"/>
              </a:ext>
            </a:extLst>
          </p:cNvPr>
          <p:cNvSpPr/>
          <p:nvPr/>
        </p:nvSpPr>
        <p:spPr>
          <a:xfrm>
            <a:off x="7977390" y="3757370"/>
            <a:ext cx="169116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Censurar texto e imágenes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074EC244-C8DF-49FA-926D-8FB663F6C84A}"/>
              </a:ext>
            </a:extLst>
          </p:cNvPr>
          <p:cNvSpPr/>
          <p:nvPr/>
        </p:nvSpPr>
        <p:spPr>
          <a:xfrm>
            <a:off x="7977390" y="4061179"/>
            <a:ext cx="15613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Realizar una instantánea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3813762-3046-4C5E-A895-A7C1A661FF13}"/>
              </a:ext>
            </a:extLst>
          </p:cNvPr>
          <p:cNvSpPr/>
          <p:nvPr/>
        </p:nvSpPr>
        <p:spPr>
          <a:xfrm>
            <a:off x="7969672" y="4364988"/>
            <a:ext cx="111889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Revisar ortografía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6EF02867-0FB2-420D-B0EF-CECBC0086F20}"/>
              </a:ext>
            </a:extLst>
          </p:cNvPr>
          <p:cNvSpPr/>
          <p:nvPr/>
        </p:nvSpPr>
        <p:spPr>
          <a:xfrm>
            <a:off x="7977390" y="4665972"/>
            <a:ext cx="4392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Buscar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8AD67F-D4A9-4017-B97D-D56BDB6A28BC}"/>
              </a:ext>
            </a:extLst>
          </p:cNvPr>
          <p:cNvSpPr/>
          <p:nvPr/>
        </p:nvSpPr>
        <p:spPr>
          <a:xfrm>
            <a:off x="7976585" y="4966956"/>
            <a:ext cx="128721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Búsqueda avanzada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30E2993-3A2C-4B07-8928-3C1E4E2B9F4A}"/>
              </a:ext>
            </a:extLst>
          </p:cNvPr>
          <p:cNvSpPr/>
          <p:nvPr/>
        </p:nvSpPr>
        <p:spPr>
          <a:xfrm>
            <a:off x="7976585" y="5267931"/>
            <a:ext cx="66684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Protección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4D000270-F559-49AA-A1CF-5A851E541653}"/>
              </a:ext>
            </a:extLst>
          </p:cNvPr>
          <p:cNvSpPr/>
          <p:nvPr/>
        </p:nvSpPr>
        <p:spPr>
          <a:xfrm>
            <a:off x="10369579" y="439246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66A931D4-02F0-49D3-94CF-C2BD7A22EDE5}"/>
              </a:ext>
            </a:extLst>
          </p:cNvPr>
          <p:cNvSpPr/>
          <p:nvPr/>
        </p:nvSpPr>
        <p:spPr>
          <a:xfrm>
            <a:off x="10320988" y="524737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E19242B4-9F40-4C42-A59B-80A911948911}"/>
              </a:ext>
            </a:extLst>
          </p:cNvPr>
          <p:cNvSpPr/>
          <p:nvPr/>
        </p:nvSpPr>
        <p:spPr>
          <a:xfrm>
            <a:off x="10328705" y="55358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32504C6-26B6-40AE-B202-7F5B81B63DB9}"/>
              </a:ext>
            </a:extLst>
          </p:cNvPr>
          <p:cNvSpPr/>
          <p:nvPr/>
        </p:nvSpPr>
        <p:spPr>
          <a:xfrm>
            <a:off x="7969672" y="5838361"/>
            <a:ext cx="147155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Gestionar herramientas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9D4D1E6E-9D2C-4D13-8A20-147557319A8B}"/>
              </a:ext>
            </a:extLst>
          </p:cNvPr>
          <p:cNvSpPr/>
          <p:nvPr/>
        </p:nvSpPr>
        <p:spPr>
          <a:xfrm>
            <a:off x="7969672" y="5565074"/>
            <a:ext cx="82714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Accesibilidad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26A5E19-3353-4093-A375-68006E47E4D0}"/>
              </a:ext>
            </a:extLst>
          </p:cNvPr>
          <p:cNvSpPr/>
          <p:nvPr/>
        </p:nvSpPr>
        <p:spPr>
          <a:xfrm>
            <a:off x="7982721" y="6111291"/>
            <a:ext cx="79187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Preferencias</a:t>
            </a:r>
          </a:p>
        </p:txBody>
      </p:sp>
      <p:sp>
        <p:nvSpPr>
          <p:cNvPr id="34" name="CuadroTexto 2">
            <a:extLst>
              <a:ext uri="{FF2B5EF4-FFF2-40B4-BE49-F238E27FC236}">
                <a16:creationId xmlns:a16="http://schemas.microsoft.com/office/drawing/2014/main" id="{C8FAD55B-2F5C-498E-ACCB-45E2EA3E5BA8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las preferencias</a:t>
            </a:r>
          </a:p>
        </p:txBody>
      </p:sp>
      <p:sp>
        <p:nvSpPr>
          <p:cNvPr id="35" name="Botón de acción: en blanco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E9CC42-4D07-44DA-B4BA-6A505CFE0B06}"/>
              </a:ext>
            </a:extLst>
          </p:cNvPr>
          <p:cNvSpPr/>
          <p:nvPr/>
        </p:nvSpPr>
        <p:spPr>
          <a:xfrm>
            <a:off x="7645216" y="114684"/>
            <a:ext cx="2900613" cy="643267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31256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FF1723-82C6-4C86-ADFB-7D525CE26DEE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Crear filtro a partir de un mensaje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C7CBA75D-B4C6-4327-B328-2333C68E738F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3C6F4518-5338-44C2-A177-3C781D4A3D41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14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258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D485D28E-0689-4941-B3C5-E423094A7BC4}"/>
              </a:ext>
            </a:extLst>
          </p:cNvPr>
          <p:cNvSpPr/>
          <p:nvPr/>
        </p:nvSpPr>
        <p:spPr>
          <a:xfrm>
            <a:off x="3708193" y="3514478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8D93720-5521-4114-978B-3568FAC6A6D7}"/>
              </a:ext>
            </a:extLst>
          </p:cNvPr>
          <p:cNvSpPr/>
          <p:nvPr/>
        </p:nvSpPr>
        <p:spPr>
          <a:xfrm>
            <a:off x="3861136" y="3592467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5312F06D-AACA-481C-9053-E22C431B22A8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Crear filtro a partir de un mensaje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CD71CEFD-DF92-4E67-938F-68E9FAAF419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7" name="Botón de acción: en blanco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225EB3-261E-4502-9FC1-C386BBC191BE}"/>
              </a:ext>
            </a:extLst>
          </p:cNvPr>
          <p:cNvSpPr/>
          <p:nvPr/>
        </p:nvSpPr>
        <p:spPr>
          <a:xfrm>
            <a:off x="3715088" y="3513380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A1763A-541A-4B51-A4C4-A22D8AD6C294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14/20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7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adroTexto 2">
            <a:extLst>
              <a:ext uri="{FF2B5EF4-FFF2-40B4-BE49-F238E27FC236}">
                <a16:creationId xmlns:a16="http://schemas.microsoft.com/office/drawing/2014/main" id="{639879AA-7C87-4DE8-8DEB-997ED1FF35AA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Crear filtro a partir de un mensaje</a:t>
            </a:r>
          </a:p>
        </p:txBody>
      </p:sp>
      <p:sp>
        <p:nvSpPr>
          <p:cNvPr id="66" name="CuadroTexto 7">
            <a:extLst>
              <a:ext uri="{FF2B5EF4-FFF2-40B4-BE49-F238E27FC236}">
                <a16:creationId xmlns:a16="http://schemas.microsoft.com/office/drawing/2014/main" id="{EB60D946-2725-48AE-BB81-F77D0D3A1DFA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C4275DCC-8D5E-4D28-8BF5-5993D5446D0E}"/>
              </a:ext>
            </a:extLst>
          </p:cNvPr>
          <p:cNvSpPr/>
          <p:nvPr/>
        </p:nvSpPr>
        <p:spPr>
          <a:xfrm>
            <a:off x="4708291" y="1431730"/>
            <a:ext cx="98104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Nuevo mensaje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1308E580-C0ED-4F3C-9779-962C4EA49FA6}"/>
              </a:ext>
            </a:extLst>
          </p:cNvPr>
          <p:cNvSpPr/>
          <p:nvPr/>
        </p:nvSpPr>
        <p:spPr>
          <a:xfrm>
            <a:off x="5556497" y="787270"/>
            <a:ext cx="69089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8E6E8B92-F39F-4A11-928F-A408B64B643E}"/>
              </a:ext>
            </a:extLst>
          </p:cNvPr>
          <p:cNvSpPr/>
          <p:nvPr/>
        </p:nvSpPr>
        <p:spPr>
          <a:xfrm>
            <a:off x="8335917" y="813980"/>
            <a:ext cx="56585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</a:t>
            </a:r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4EE362B1-A656-4C29-B005-99DCE31AB8B7}"/>
              </a:ext>
            </a:extLst>
          </p:cNvPr>
          <p:cNvSpPr/>
          <p:nvPr/>
        </p:nvSpPr>
        <p:spPr>
          <a:xfrm>
            <a:off x="8901775" y="1619804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 como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7DF389C0-56B7-4D05-AA2B-EDA64C23F382}"/>
              </a:ext>
            </a:extLst>
          </p:cNvPr>
          <p:cNvSpPr/>
          <p:nvPr/>
        </p:nvSpPr>
        <p:spPr>
          <a:xfrm>
            <a:off x="6663488" y="452536"/>
            <a:ext cx="122950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 a todos 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91E135EA-BF81-42B1-A5B5-405968E5022C}"/>
              </a:ext>
            </a:extLst>
          </p:cNvPr>
          <p:cNvSpPr/>
          <p:nvPr/>
        </p:nvSpPr>
        <p:spPr>
          <a:xfrm>
            <a:off x="8813490" y="2078696"/>
            <a:ext cx="17472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como mensaje nuevo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BA67E122-7D00-41DE-A8C6-3309B27C1467}"/>
              </a:ext>
            </a:extLst>
          </p:cNvPr>
          <p:cNvSpPr/>
          <p:nvPr/>
        </p:nvSpPr>
        <p:spPr>
          <a:xfrm>
            <a:off x="8531544" y="4167798"/>
            <a:ext cx="87042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mensaje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C3615F5F-9B32-45BA-B5AC-A30A506BAD32}"/>
              </a:ext>
            </a:extLst>
          </p:cNvPr>
          <p:cNvSpPr/>
          <p:nvPr/>
        </p:nvSpPr>
        <p:spPr>
          <a:xfrm>
            <a:off x="8781284" y="5261192"/>
            <a:ext cx="15132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en la conversación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2E7D74DA-159F-4FB0-A864-DE0369B70CA4}"/>
              </a:ext>
            </a:extLst>
          </p:cNvPr>
          <p:cNvSpPr/>
          <p:nvPr/>
        </p:nvSpPr>
        <p:spPr>
          <a:xfrm>
            <a:off x="6184260" y="6153335"/>
            <a:ext cx="5498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Adjuntos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ABDDAF21-E50B-4624-B8E4-8AA93F5BC7F3}"/>
              </a:ext>
            </a:extLst>
          </p:cNvPr>
          <p:cNvSpPr/>
          <p:nvPr/>
        </p:nvSpPr>
        <p:spPr>
          <a:xfrm>
            <a:off x="1256714" y="2887876"/>
            <a:ext cx="56425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Etiquetar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1F4D0DC5-7B9C-4146-857F-6A87B48579A7}"/>
              </a:ext>
            </a:extLst>
          </p:cNvPr>
          <p:cNvSpPr/>
          <p:nvPr/>
        </p:nvSpPr>
        <p:spPr>
          <a:xfrm>
            <a:off x="1020205" y="3687382"/>
            <a:ext cx="4376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Marcar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67646549-0E81-47F3-A56B-01CB4CA9745A}"/>
              </a:ext>
            </a:extLst>
          </p:cNvPr>
          <p:cNvSpPr/>
          <p:nvPr/>
        </p:nvSpPr>
        <p:spPr>
          <a:xfrm>
            <a:off x="9678018" y="2460677"/>
            <a:ext cx="71814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Archivar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C463E483-8ABC-4CB4-9FD6-B31745D158EC}"/>
              </a:ext>
            </a:extLst>
          </p:cNvPr>
          <p:cNvSpPr/>
          <p:nvPr/>
        </p:nvSpPr>
        <p:spPr>
          <a:xfrm>
            <a:off x="10955371" y="2675360"/>
            <a:ext cx="66939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a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6D2EFFF3-86C2-44C9-97E9-FC69EB5870DD}"/>
              </a:ext>
            </a:extLst>
          </p:cNvPr>
          <p:cNvSpPr/>
          <p:nvPr/>
        </p:nvSpPr>
        <p:spPr>
          <a:xfrm>
            <a:off x="11462287" y="3645895"/>
            <a:ext cx="66939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B6C4299-530C-4E73-BCEF-A85958B450B4}"/>
              </a:ext>
            </a:extLst>
          </p:cNvPr>
          <p:cNvSpPr/>
          <p:nvPr/>
        </p:nvSpPr>
        <p:spPr>
          <a:xfrm>
            <a:off x="10993867" y="4289797"/>
            <a:ext cx="932404" cy="338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de nuevo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96F89E98-8E9F-432D-A858-45D80CCD6CDE}"/>
              </a:ext>
            </a:extLst>
          </p:cNvPr>
          <p:cNvSpPr/>
          <p:nvPr/>
        </p:nvSpPr>
        <p:spPr>
          <a:xfrm>
            <a:off x="7604680" y="5962098"/>
            <a:ext cx="19332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Crear filtro a partir del mensaje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DA1B3CBB-A07C-4E32-96DF-6E2DE4615C42}"/>
              </a:ext>
            </a:extLst>
          </p:cNvPr>
          <p:cNvSpPr/>
          <p:nvPr/>
        </p:nvSpPr>
        <p:spPr>
          <a:xfrm>
            <a:off x="598685" y="5276947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conversación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A4F4977E-D81E-4D8B-B415-24D862B103D9}"/>
              </a:ext>
            </a:extLst>
          </p:cNvPr>
          <p:cNvSpPr/>
          <p:nvPr/>
        </p:nvSpPr>
        <p:spPr>
          <a:xfrm>
            <a:off x="1558887" y="5690603"/>
            <a:ext cx="159017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sub-conversación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7329730-23C6-48F2-AB2A-F293907A3E76}"/>
              </a:ext>
            </a:extLst>
          </p:cNvPr>
          <p:cNvSpPr/>
          <p:nvPr/>
        </p:nvSpPr>
        <p:spPr>
          <a:xfrm>
            <a:off x="3335017" y="6322609"/>
            <a:ext cx="144911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Observar conversación</a:t>
            </a:r>
          </a:p>
        </p:txBody>
      </p:sp>
      <p:sp>
        <p:nvSpPr>
          <p:cNvPr id="21" name="Botón de acción: en blanco 34">
            <a:hlinkClick r:id="rId3" action="ppaction://hlinksldjump"/>
            <a:extLst>
              <a:ext uri="{FF2B5EF4-FFF2-40B4-BE49-F238E27FC236}">
                <a16:creationId xmlns:a16="http://schemas.microsoft.com/office/drawing/2014/main" id="{FE1F764A-9172-4556-931F-AF4F4F2338C4}"/>
              </a:ext>
            </a:extLst>
          </p:cNvPr>
          <p:cNvSpPr/>
          <p:nvPr/>
        </p:nvSpPr>
        <p:spPr>
          <a:xfrm>
            <a:off x="7951668" y="6096807"/>
            <a:ext cx="2900613" cy="26137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2" name="Conector recto 2">
            <a:extLst>
              <a:ext uri="{FF2B5EF4-FFF2-40B4-BE49-F238E27FC236}">
                <a16:creationId xmlns:a16="http://schemas.microsoft.com/office/drawing/2014/main" id="{85E5D1AA-4556-4505-9029-D4A18D76EF62}"/>
              </a:ext>
            </a:extLst>
          </p:cNvPr>
          <p:cNvCxnSpPr/>
          <p:nvPr/>
        </p:nvCxnSpPr>
        <p:spPr>
          <a:xfrm flipV="1">
            <a:off x="5158505" y="1789069"/>
            <a:ext cx="2225924" cy="172540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3" name="Conector: curvado 6">
            <a:extLst>
              <a:ext uri="{FF2B5EF4-FFF2-40B4-BE49-F238E27FC236}">
                <a16:creationId xmlns:a16="http://schemas.microsoft.com/office/drawing/2014/main" id="{AA162F94-1946-44F0-99C0-D096FB1F8BF5}"/>
              </a:ext>
            </a:extLst>
          </p:cNvPr>
          <p:cNvCxnSpPr>
            <a:stCxn id="2" idx="3"/>
          </p:cNvCxnSpPr>
          <p:nvPr/>
        </p:nvCxnSpPr>
        <p:spPr>
          <a:xfrm>
            <a:off x="5689323" y="1516367"/>
            <a:ext cx="1699979" cy="272711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4" name="Conector: curvado 38">
            <a:extLst>
              <a:ext uri="{FF2B5EF4-FFF2-40B4-BE49-F238E27FC236}">
                <a16:creationId xmlns:a16="http://schemas.microsoft.com/office/drawing/2014/main" id="{E53DFBF6-E247-4BDC-8A2C-95FC8DA173E3}"/>
              </a:ext>
            </a:extLst>
          </p:cNvPr>
          <p:cNvCxnSpPr>
            <a:stCxn id="3" idx="3"/>
          </p:cNvCxnSpPr>
          <p:nvPr/>
        </p:nvCxnSpPr>
        <p:spPr>
          <a:xfrm>
            <a:off x="6247391" y="871907"/>
            <a:ext cx="1141911" cy="917171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5" name="Conector: curvado 12">
            <a:extLst>
              <a:ext uri="{FF2B5EF4-FFF2-40B4-BE49-F238E27FC236}">
                <a16:creationId xmlns:a16="http://schemas.microsoft.com/office/drawing/2014/main" id="{6BFB81C8-5291-46FE-9002-1A1F6138A7DD}"/>
              </a:ext>
            </a:extLst>
          </p:cNvPr>
          <p:cNvCxnSpPr>
            <a:stCxn id="6" idx="2"/>
          </p:cNvCxnSpPr>
          <p:nvPr/>
        </p:nvCxnSpPr>
        <p:spPr>
          <a:xfrm rot="5399996" flipH="1">
            <a:off x="6750137" y="1149922"/>
            <a:ext cx="1167259" cy="111053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6" name="Conector: curvado 14">
            <a:extLst>
              <a:ext uri="{FF2B5EF4-FFF2-40B4-BE49-F238E27FC236}">
                <a16:creationId xmlns:a16="http://schemas.microsoft.com/office/drawing/2014/main" id="{4CD3B9DE-BD9A-4273-BBE2-326C2446C999}"/>
              </a:ext>
            </a:extLst>
          </p:cNvPr>
          <p:cNvCxnSpPr>
            <a:stCxn id="4" idx="1"/>
          </p:cNvCxnSpPr>
          <p:nvPr/>
        </p:nvCxnSpPr>
        <p:spPr>
          <a:xfrm rot="10800009" flipV="1">
            <a:off x="7389294" y="898616"/>
            <a:ext cx="946614" cy="890461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7" name="Conector: curvado 16">
            <a:extLst>
              <a:ext uri="{FF2B5EF4-FFF2-40B4-BE49-F238E27FC236}">
                <a16:creationId xmlns:a16="http://schemas.microsoft.com/office/drawing/2014/main" id="{ED3545CC-01B7-40D4-91D7-3CD5F05A4463}"/>
              </a:ext>
            </a:extLst>
          </p:cNvPr>
          <p:cNvCxnSpPr>
            <a:stCxn id="5" idx="1"/>
          </p:cNvCxnSpPr>
          <p:nvPr/>
        </p:nvCxnSpPr>
        <p:spPr>
          <a:xfrm rot="10800009" flipV="1">
            <a:off x="7389303" y="1704442"/>
            <a:ext cx="1512473" cy="84637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8" name="Conector: curvado 21">
            <a:extLst>
              <a:ext uri="{FF2B5EF4-FFF2-40B4-BE49-F238E27FC236}">
                <a16:creationId xmlns:a16="http://schemas.microsoft.com/office/drawing/2014/main" id="{4B91DF6C-FC11-4561-98A2-8BD246A52177}"/>
              </a:ext>
            </a:extLst>
          </p:cNvPr>
          <p:cNvCxnSpPr>
            <a:stCxn id="7" idx="1"/>
          </p:cNvCxnSpPr>
          <p:nvPr/>
        </p:nvCxnSpPr>
        <p:spPr>
          <a:xfrm rot="10799991">
            <a:off x="7389257" y="1789078"/>
            <a:ext cx="1424187" cy="374264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9" name="Conector recto 26">
            <a:extLst>
              <a:ext uri="{FF2B5EF4-FFF2-40B4-BE49-F238E27FC236}">
                <a16:creationId xmlns:a16="http://schemas.microsoft.com/office/drawing/2014/main" id="{8D7DBCC8-C053-43B0-BC1B-44E518C7C582}"/>
              </a:ext>
            </a:extLst>
          </p:cNvPr>
          <p:cNvCxnSpPr/>
          <p:nvPr/>
        </p:nvCxnSpPr>
        <p:spPr>
          <a:xfrm flipH="1" flipV="1">
            <a:off x="2693666" y="3718151"/>
            <a:ext cx="1014527" cy="3077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C3AABB3-94E4-4AAB-98C6-6AE7AC9461C2}"/>
              </a:ext>
            </a:extLst>
          </p:cNvPr>
          <p:cNvCxnSpPr/>
          <p:nvPr/>
        </p:nvCxnSpPr>
        <p:spPr>
          <a:xfrm>
            <a:off x="6608807" y="3748921"/>
            <a:ext cx="1342861" cy="88022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1" name="Conector: curvado 35">
            <a:extLst>
              <a:ext uri="{FF2B5EF4-FFF2-40B4-BE49-F238E27FC236}">
                <a16:creationId xmlns:a16="http://schemas.microsoft.com/office/drawing/2014/main" id="{8BE277DB-3C0E-4A57-9E83-ED675F1DECBD}"/>
              </a:ext>
            </a:extLst>
          </p:cNvPr>
          <p:cNvCxnSpPr>
            <a:stCxn id="8" idx="1"/>
          </p:cNvCxnSpPr>
          <p:nvPr/>
        </p:nvCxnSpPr>
        <p:spPr>
          <a:xfrm rot="10800009" flipV="1">
            <a:off x="7951668" y="4252435"/>
            <a:ext cx="579876" cy="376714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2" name="Conector: curvado 37">
            <a:extLst>
              <a:ext uri="{FF2B5EF4-FFF2-40B4-BE49-F238E27FC236}">
                <a16:creationId xmlns:a16="http://schemas.microsoft.com/office/drawing/2014/main" id="{5805A817-BE2F-4BC7-8400-81B3E04E0F6C}"/>
              </a:ext>
            </a:extLst>
          </p:cNvPr>
          <p:cNvCxnSpPr>
            <a:stCxn id="9" idx="0"/>
          </p:cNvCxnSpPr>
          <p:nvPr/>
        </p:nvCxnSpPr>
        <p:spPr>
          <a:xfrm rot="5399996" flipV="1">
            <a:off x="8428765" y="4152043"/>
            <a:ext cx="632043" cy="1586237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3" name="Conector: curvado 51">
            <a:extLst>
              <a:ext uri="{FF2B5EF4-FFF2-40B4-BE49-F238E27FC236}">
                <a16:creationId xmlns:a16="http://schemas.microsoft.com/office/drawing/2014/main" id="{BFA8FA69-821D-4324-B507-4DD815C75927}"/>
              </a:ext>
            </a:extLst>
          </p:cNvPr>
          <p:cNvCxnSpPr>
            <a:stCxn id="12" idx="3"/>
          </p:cNvCxnSpPr>
          <p:nvPr/>
        </p:nvCxnSpPr>
        <p:spPr>
          <a:xfrm flipV="1">
            <a:off x="1457818" y="3718151"/>
            <a:ext cx="1181542" cy="53867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4" name="Conector: curvado 57">
            <a:extLst>
              <a:ext uri="{FF2B5EF4-FFF2-40B4-BE49-F238E27FC236}">
                <a16:creationId xmlns:a16="http://schemas.microsoft.com/office/drawing/2014/main" id="{2E312165-C2B5-4135-A9C8-35415CEBC283}"/>
              </a:ext>
            </a:extLst>
          </p:cNvPr>
          <p:cNvCxnSpPr>
            <a:stCxn id="11" idx="3"/>
          </p:cNvCxnSpPr>
          <p:nvPr/>
        </p:nvCxnSpPr>
        <p:spPr>
          <a:xfrm>
            <a:off x="1820972" y="2972513"/>
            <a:ext cx="894988" cy="745638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5" name="Conector recto 68">
            <a:extLst>
              <a:ext uri="{FF2B5EF4-FFF2-40B4-BE49-F238E27FC236}">
                <a16:creationId xmlns:a16="http://schemas.microsoft.com/office/drawing/2014/main" id="{5586979F-C926-4A86-A939-1AD80B6C651A}"/>
              </a:ext>
            </a:extLst>
          </p:cNvPr>
          <p:cNvCxnSpPr/>
          <p:nvPr/>
        </p:nvCxnSpPr>
        <p:spPr>
          <a:xfrm>
            <a:off x="6608807" y="3514478"/>
            <a:ext cx="2373005" cy="37268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6" name="Conector: curvado 72">
            <a:extLst>
              <a:ext uri="{FF2B5EF4-FFF2-40B4-BE49-F238E27FC236}">
                <a16:creationId xmlns:a16="http://schemas.microsoft.com/office/drawing/2014/main" id="{2E650100-27A2-42F5-BAD7-8D47C0207254}"/>
              </a:ext>
            </a:extLst>
          </p:cNvPr>
          <p:cNvCxnSpPr>
            <a:stCxn id="13" idx="2"/>
          </p:cNvCxnSpPr>
          <p:nvPr/>
        </p:nvCxnSpPr>
        <p:spPr>
          <a:xfrm rot="5400013">
            <a:off x="8870402" y="2731697"/>
            <a:ext cx="1268410" cy="1064974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7" name="Conector: curvado 78">
            <a:extLst>
              <a:ext uri="{FF2B5EF4-FFF2-40B4-BE49-F238E27FC236}">
                <a16:creationId xmlns:a16="http://schemas.microsoft.com/office/drawing/2014/main" id="{F95AB526-6BBA-42FF-B2E3-1E3CF2AE2028}"/>
              </a:ext>
            </a:extLst>
          </p:cNvPr>
          <p:cNvCxnSpPr>
            <a:stCxn id="14" idx="1"/>
          </p:cNvCxnSpPr>
          <p:nvPr/>
        </p:nvCxnSpPr>
        <p:spPr>
          <a:xfrm rot="10799975" flipV="1">
            <a:off x="8972093" y="2759997"/>
            <a:ext cx="1983279" cy="1132302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8" name="Conector: curvado 80">
            <a:extLst>
              <a:ext uri="{FF2B5EF4-FFF2-40B4-BE49-F238E27FC236}">
                <a16:creationId xmlns:a16="http://schemas.microsoft.com/office/drawing/2014/main" id="{34C94F4C-FE3B-4F84-AD13-553EAA825A7D}"/>
              </a:ext>
            </a:extLst>
          </p:cNvPr>
          <p:cNvCxnSpPr>
            <a:stCxn id="15" idx="1"/>
          </p:cNvCxnSpPr>
          <p:nvPr/>
        </p:nvCxnSpPr>
        <p:spPr>
          <a:xfrm rot="10799975" flipV="1">
            <a:off x="8986677" y="3730533"/>
            <a:ext cx="2475610" cy="161757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9" name="Conector: curvado 82">
            <a:extLst>
              <a:ext uri="{FF2B5EF4-FFF2-40B4-BE49-F238E27FC236}">
                <a16:creationId xmlns:a16="http://schemas.microsoft.com/office/drawing/2014/main" id="{A95AC825-CCA1-490E-8602-E7D4D6978561}"/>
              </a:ext>
            </a:extLst>
          </p:cNvPr>
          <p:cNvCxnSpPr>
            <a:endCxn id="16" idx="1"/>
          </p:cNvCxnSpPr>
          <p:nvPr/>
        </p:nvCxnSpPr>
        <p:spPr>
          <a:xfrm>
            <a:off x="8972101" y="3892299"/>
            <a:ext cx="2021766" cy="566772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0" name="Conector: curvado 84">
            <a:extLst>
              <a:ext uri="{FF2B5EF4-FFF2-40B4-BE49-F238E27FC236}">
                <a16:creationId xmlns:a16="http://schemas.microsoft.com/office/drawing/2014/main" id="{BD6FB79A-EC7D-4DD2-B50D-9706E6845ED5}"/>
              </a:ext>
            </a:extLst>
          </p:cNvPr>
          <p:cNvCxnSpPr>
            <a:endCxn id="17" idx="0"/>
          </p:cNvCxnSpPr>
          <p:nvPr/>
        </p:nvCxnSpPr>
        <p:spPr>
          <a:xfrm rot="16199987" flipH="1">
            <a:off x="5875532" y="3266336"/>
            <a:ext cx="1978725" cy="3412797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1" name="Conector recto 87">
            <a:extLst>
              <a:ext uri="{FF2B5EF4-FFF2-40B4-BE49-F238E27FC236}">
                <a16:creationId xmlns:a16="http://schemas.microsoft.com/office/drawing/2014/main" id="{88895EB0-6810-4967-B825-ECC978CCE97D}"/>
              </a:ext>
            </a:extLst>
          </p:cNvPr>
          <p:cNvCxnSpPr/>
          <p:nvPr/>
        </p:nvCxnSpPr>
        <p:spPr>
          <a:xfrm flipH="1">
            <a:off x="3629025" y="3983373"/>
            <a:ext cx="819146" cy="91248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2" name="Conector: curvado 89">
            <a:extLst>
              <a:ext uri="{FF2B5EF4-FFF2-40B4-BE49-F238E27FC236}">
                <a16:creationId xmlns:a16="http://schemas.microsoft.com/office/drawing/2014/main" id="{1B51014A-4FB5-4A89-BB03-22BE1AE45461}"/>
              </a:ext>
            </a:extLst>
          </p:cNvPr>
          <p:cNvCxnSpPr>
            <a:stCxn id="18" idx="3"/>
          </p:cNvCxnSpPr>
          <p:nvPr/>
        </p:nvCxnSpPr>
        <p:spPr>
          <a:xfrm flipV="1">
            <a:off x="1914753" y="4895853"/>
            <a:ext cx="1714272" cy="465731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3" name="Conector: curvado 91">
            <a:extLst>
              <a:ext uri="{FF2B5EF4-FFF2-40B4-BE49-F238E27FC236}">
                <a16:creationId xmlns:a16="http://schemas.microsoft.com/office/drawing/2014/main" id="{8FD50698-D21A-4040-B8F3-BA421C715350}"/>
              </a:ext>
            </a:extLst>
          </p:cNvPr>
          <p:cNvCxnSpPr>
            <a:stCxn id="19" idx="3"/>
          </p:cNvCxnSpPr>
          <p:nvPr/>
        </p:nvCxnSpPr>
        <p:spPr>
          <a:xfrm flipV="1">
            <a:off x="3149065" y="4895853"/>
            <a:ext cx="479960" cy="879387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4" name="Conector: curvado 93">
            <a:extLst>
              <a:ext uri="{FF2B5EF4-FFF2-40B4-BE49-F238E27FC236}">
                <a16:creationId xmlns:a16="http://schemas.microsoft.com/office/drawing/2014/main" id="{2571E503-D2AB-4093-A904-7F7F5502A55D}"/>
              </a:ext>
            </a:extLst>
          </p:cNvPr>
          <p:cNvCxnSpPr>
            <a:stCxn id="20" idx="0"/>
          </p:cNvCxnSpPr>
          <p:nvPr/>
        </p:nvCxnSpPr>
        <p:spPr>
          <a:xfrm rot="5399996" flipV="1">
            <a:off x="3130924" y="5393953"/>
            <a:ext cx="1426757" cy="430554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5" name="Conector: curvado 95">
            <a:extLst>
              <a:ext uri="{FF2B5EF4-FFF2-40B4-BE49-F238E27FC236}">
                <a16:creationId xmlns:a16="http://schemas.microsoft.com/office/drawing/2014/main" id="{0DCA33ED-C4A2-4311-9136-1AF9083ACADA}"/>
              </a:ext>
            </a:extLst>
          </p:cNvPr>
          <p:cNvCxnSpPr>
            <a:endCxn id="10" idx="0"/>
          </p:cNvCxnSpPr>
          <p:nvPr/>
        </p:nvCxnSpPr>
        <p:spPr>
          <a:xfrm rot="5399996" flipH="1">
            <a:off x="4600354" y="4294506"/>
            <a:ext cx="2182353" cy="1535250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46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F42E0B-BF0E-4BA7-B419-3BB87B260848}"/>
              </a:ext>
            </a:extLst>
          </p:cNvPr>
          <p:cNvSpPr/>
          <p:nvPr/>
        </p:nvSpPr>
        <p:spPr>
          <a:xfrm>
            <a:off x="7470474" y="5877296"/>
            <a:ext cx="2191734" cy="3608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5748B5D1-B4E6-4FD9-AD03-5B4B3FAF838B}"/>
              </a:ext>
            </a:extLst>
          </p:cNvPr>
          <p:cNvSpPr/>
          <p:nvPr/>
        </p:nvSpPr>
        <p:spPr>
          <a:xfrm>
            <a:off x="3708193" y="3514478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F7CB9C7B-7A0F-4576-A18E-8D24FA77D689}"/>
              </a:ext>
            </a:extLst>
          </p:cNvPr>
          <p:cNvSpPr/>
          <p:nvPr/>
        </p:nvSpPr>
        <p:spPr>
          <a:xfrm>
            <a:off x="3861136" y="3592467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50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40E3D9-F2D4-4ED7-ADF4-763B9D0A3391}"/>
              </a:ext>
            </a:extLst>
          </p:cNvPr>
          <p:cNvSpPr/>
          <p:nvPr/>
        </p:nvSpPr>
        <p:spPr>
          <a:xfrm>
            <a:off x="5792897" y="6094027"/>
            <a:ext cx="1301209" cy="32022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BB20E3-0E65-4F88-AF5A-4A01BD8A6403}"/>
              </a:ext>
            </a:extLst>
          </p:cNvPr>
          <p:cNvSpPr/>
          <p:nvPr/>
        </p:nvSpPr>
        <p:spPr>
          <a:xfrm>
            <a:off x="3335017" y="6274064"/>
            <a:ext cx="1449113" cy="29233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89F7AB-9085-4F2B-A632-B707C6D2F9BD}"/>
              </a:ext>
            </a:extLst>
          </p:cNvPr>
          <p:cNvSpPr/>
          <p:nvPr/>
        </p:nvSpPr>
        <p:spPr>
          <a:xfrm>
            <a:off x="1519723" y="5666801"/>
            <a:ext cx="1720708" cy="26491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60CBD2-19F8-4AFE-BA51-12033EA3F0E8}"/>
              </a:ext>
            </a:extLst>
          </p:cNvPr>
          <p:cNvSpPr/>
          <p:nvPr/>
        </p:nvSpPr>
        <p:spPr>
          <a:xfrm>
            <a:off x="456779" y="5240462"/>
            <a:ext cx="1720708" cy="26491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6904398-827B-4847-A236-3CC3CAAB7E19}"/>
              </a:ext>
            </a:extLst>
          </p:cNvPr>
          <p:cNvSpPr/>
          <p:nvPr/>
        </p:nvSpPr>
        <p:spPr>
          <a:xfrm>
            <a:off x="721406" y="3621645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B64026-B835-48F7-9CD0-99EB8B7FD9D0}"/>
              </a:ext>
            </a:extLst>
          </p:cNvPr>
          <p:cNvSpPr/>
          <p:nvPr/>
        </p:nvSpPr>
        <p:spPr>
          <a:xfrm>
            <a:off x="977978" y="2801776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FF878C-EFC8-4231-B4FF-2F6BDA93E6EE}"/>
              </a:ext>
            </a:extLst>
          </p:cNvPr>
          <p:cNvSpPr/>
          <p:nvPr/>
        </p:nvSpPr>
        <p:spPr>
          <a:xfrm>
            <a:off x="4638988" y="1326392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B9E002-2307-4CAD-A734-13DA3801B3E1}"/>
              </a:ext>
            </a:extLst>
          </p:cNvPr>
          <p:cNvSpPr/>
          <p:nvPr/>
        </p:nvSpPr>
        <p:spPr>
          <a:xfrm>
            <a:off x="5336804" y="737097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8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BBF57C-D7D8-4124-8C36-36D60645648D}"/>
              </a:ext>
            </a:extLst>
          </p:cNvPr>
          <p:cNvSpPr/>
          <p:nvPr/>
        </p:nvSpPr>
        <p:spPr>
          <a:xfrm>
            <a:off x="6586121" y="331826"/>
            <a:ext cx="1306860" cy="39751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9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EBF7A4-B0A2-4FD7-A39B-08C7C42C2F7C}"/>
              </a:ext>
            </a:extLst>
          </p:cNvPr>
          <p:cNvSpPr/>
          <p:nvPr/>
        </p:nvSpPr>
        <p:spPr>
          <a:xfrm>
            <a:off x="8159072" y="736878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0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BFEEAD-6320-497E-8007-4989DAA0C8D5}"/>
              </a:ext>
            </a:extLst>
          </p:cNvPr>
          <p:cNvSpPr/>
          <p:nvPr/>
        </p:nvSpPr>
        <p:spPr>
          <a:xfrm>
            <a:off x="8885965" y="1503109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1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27342F-C358-4411-927C-8D28C311D5A3}"/>
              </a:ext>
            </a:extLst>
          </p:cNvPr>
          <p:cNvSpPr/>
          <p:nvPr/>
        </p:nvSpPr>
        <p:spPr>
          <a:xfrm>
            <a:off x="8760409" y="2000076"/>
            <a:ext cx="1800353" cy="30951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6A65C4-B387-48F2-A21A-BF9018A29C7E}"/>
              </a:ext>
            </a:extLst>
          </p:cNvPr>
          <p:cNvSpPr/>
          <p:nvPr/>
        </p:nvSpPr>
        <p:spPr>
          <a:xfrm>
            <a:off x="10956103" y="4204850"/>
            <a:ext cx="970169" cy="4076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3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39DD55-4513-4639-8C15-CF80A10A2163}"/>
              </a:ext>
            </a:extLst>
          </p:cNvPr>
          <p:cNvSpPr/>
          <p:nvPr/>
        </p:nvSpPr>
        <p:spPr>
          <a:xfrm>
            <a:off x="8393378" y="4075270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4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08B7B6-889D-448D-9A1F-0ADFCBFAA3D4}"/>
              </a:ext>
            </a:extLst>
          </p:cNvPr>
          <p:cNvSpPr/>
          <p:nvPr/>
        </p:nvSpPr>
        <p:spPr>
          <a:xfrm>
            <a:off x="8639543" y="5187747"/>
            <a:ext cx="1756608" cy="37110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7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28DBDF-3B3C-453C-8636-8FB7E3B8F1F8}"/>
              </a:ext>
            </a:extLst>
          </p:cNvPr>
          <p:cNvSpPr/>
          <p:nvPr/>
        </p:nvSpPr>
        <p:spPr>
          <a:xfrm>
            <a:off x="9474491" y="2340598"/>
            <a:ext cx="970169" cy="4076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8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6CF91F-69E0-4E5D-B5B8-BB9315FA2FD9}"/>
              </a:ext>
            </a:extLst>
          </p:cNvPr>
          <p:cNvSpPr/>
          <p:nvPr/>
        </p:nvSpPr>
        <p:spPr>
          <a:xfrm>
            <a:off x="10893356" y="2558637"/>
            <a:ext cx="970169" cy="4076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9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C71994-890D-40B1-9499-B7280CDC21F0}"/>
              </a:ext>
            </a:extLst>
          </p:cNvPr>
          <p:cNvSpPr/>
          <p:nvPr/>
        </p:nvSpPr>
        <p:spPr>
          <a:xfrm>
            <a:off x="11304306" y="3498722"/>
            <a:ext cx="970169" cy="4076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0" name="CuadroTexto 7">
            <a:extLst>
              <a:ext uri="{FF2B5EF4-FFF2-40B4-BE49-F238E27FC236}">
                <a16:creationId xmlns:a16="http://schemas.microsoft.com/office/drawing/2014/main" id="{79B0AFF8-542D-4F51-9F69-3729184AAD81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14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09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34245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C9781777-9BAF-4045-867D-721EE9D7A9E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 lista de favoritos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414C1B66-99D5-431E-9AAA-D356F3A11AFA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7F11A8B4-527D-49B2-9B7D-82A9E8BB793A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15/20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3176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799C9A10-E878-4677-8836-2CEDCC633FC2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 lista de favoritos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3BA8D106-DE8C-4CE8-90CF-98E823E3031D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6D2D7A8-2F1C-47EB-A3FB-726D647F0CF6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887260E-FED2-42E4-A03C-7361F45F0A18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DDA496-688E-48DE-B6CE-FDFFF5EDB036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A251D5B6-8090-41B1-82A6-4A846F0FBC72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15/20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7759CFC9-E98F-48E2-85D6-2B37D4E8635E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Acceder a la lista de favoritos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CF467E49-3749-4759-A880-7AD312060D59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0289100D-7FFE-49ED-8CE2-E06EC88D4602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3882FC1-BD32-4211-9E5A-8D6F83D7AE79}"/>
              </a:ext>
            </a:extLst>
          </p:cNvPr>
          <p:cNvSpPr/>
          <p:nvPr/>
        </p:nvSpPr>
        <p:spPr>
          <a:xfrm>
            <a:off x="7802154" y="93602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Nueva pestaña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9F1EF36C-CD51-4860-AA5E-5B546DAF32B8}"/>
              </a:ext>
            </a:extLst>
          </p:cNvPr>
          <p:cNvSpPr/>
          <p:nvPr/>
        </p:nvSpPr>
        <p:spPr>
          <a:xfrm>
            <a:off x="7802154" y="1237009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Nueva ventana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DDF3550A-A5CF-4C75-8865-81671A7F2554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DA3DDE84-CA25-4C0F-A3BE-72BEE1D3A075}"/>
              </a:ext>
            </a:extLst>
          </p:cNvPr>
          <p:cNvSpPr/>
          <p:nvPr/>
        </p:nvSpPr>
        <p:spPr>
          <a:xfrm>
            <a:off x="7796046" y="2139952"/>
            <a:ext cx="58028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Favoritos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8D2F137-8F61-471E-A5F2-808B0D1068A2}"/>
              </a:ext>
            </a:extLst>
          </p:cNvPr>
          <p:cNvSpPr/>
          <p:nvPr/>
        </p:nvSpPr>
        <p:spPr>
          <a:xfrm>
            <a:off x="7802154" y="1537984"/>
            <a:ext cx="15436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Nueva ventana InPrivate</a:t>
            </a: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B7FD5C8E-5A4B-4D88-8EAF-0C70B47464E7}"/>
              </a:ext>
            </a:extLst>
          </p:cNvPr>
          <p:cNvSpPr/>
          <p:nvPr/>
        </p:nvSpPr>
        <p:spPr>
          <a:xfrm>
            <a:off x="7796046" y="2440935"/>
            <a:ext cx="51135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Historial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D0F49877-B87F-4D3B-90F0-9CDCDB82B726}"/>
              </a:ext>
            </a:extLst>
          </p:cNvPr>
          <p:cNvSpPr/>
          <p:nvPr/>
        </p:nvSpPr>
        <p:spPr>
          <a:xfrm>
            <a:off x="7796046" y="2741919"/>
            <a:ext cx="67486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Descargas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847215D4-2292-419F-964E-3134DB0197B8}"/>
              </a:ext>
            </a:extLst>
          </p:cNvPr>
          <p:cNvSpPr/>
          <p:nvPr/>
        </p:nvSpPr>
        <p:spPr>
          <a:xfrm>
            <a:off x="7796046" y="3042903"/>
            <a:ext cx="79508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Aplicaciones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F740974-86E8-446C-94B1-CD9FD69F309D}"/>
              </a:ext>
            </a:extLst>
          </p:cNvPr>
          <p:cNvSpPr/>
          <p:nvPr/>
        </p:nvSpPr>
        <p:spPr>
          <a:xfrm>
            <a:off x="7796046" y="3343887"/>
            <a:ext cx="76944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Extensiones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C880A284-B6F1-4011-BCB9-047017EE5D2E}"/>
              </a:ext>
            </a:extLst>
          </p:cNvPr>
          <p:cNvSpPr/>
          <p:nvPr/>
        </p:nvSpPr>
        <p:spPr>
          <a:xfrm>
            <a:off x="7803763" y="3649233"/>
            <a:ext cx="77104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Colecciones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A32741D0-DE89-4C09-86C6-6A2A74F3DF85}"/>
              </a:ext>
            </a:extLst>
          </p:cNvPr>
          <p:cNvSpPr/>
          <p:nvPr/>
        </p:nvSpPr>
        <p:spPr>
          <a:xfrm>
            <a:off x="7803763" y="3950217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Imprimir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D955D505-7ACA-426E-9697-FC42BA28033D}"/>
              </a:ext>
            </a:extLst>
          </p:cNvPr>
          <p:cNvSpPr/>
          <p:nvPr/>
        </p:nvSpPr>
        <p:spPr>
          <a:xfrm>
            <a:off x="7803763" y="4254026"/>
            <a:ext cx="79989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Captura web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9D81217-FC2D-46A7-B378-BBFAB52F3AB3}"/>
              </a:ext>
            </a:extLst>
          </p:cNvPr>
          <p:cNvSpPr/>
          <p:nvPr/>
        </p:nvSpPr>
        <p:spPr>
          <a:xfrm>
            <a:off x="7796046" y="4557835"/>
            <a:ext cx="618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Compartir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7BB6FE83-F581-4AAD-A30B-9A8C5439B6AE}"/>
              </a:ext>
            </a:extLst>
          </p:cNvPr>
          <p:cNvSpPr/>
          <p:nvPr/>
        </p:nvSpPr>
        <p:spPr>
          <a:xfrm>
            <a:off x="7803763" y="4858819"/>
            <a:ext cx="12471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Buscar en la página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EF8F9120-8340-457F-8FA4-116141324FDC}"/>
              </a:ext>
            </a:extLst>
          </p:cNvPr>
          <p:cNvSpPr/>
          <p:nvPr/>
        </p:nvSpPr>
        <p:spPr>
          <a:xfrm>
            <a:off x="7802959" y="5159803"/>
            <a:ext cx="100188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Leer en voz alta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E12F78D-5754-41FC-860A-9DDC6EC8DB54}"/>
              </a:ext>
            </a:extLst>
          </p:cNvPr>
          <p:cNvSpPr/>
          <p:nvPr/>
        </p:nvSpPr>
        <p:spPr>
          <a:xfrm>
            <a:off x="7802959" y="5460778"/>
            <a:ext cx="11269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Más herramientas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A70A54C-C9DE-472C-B281-BB36262A5E4F}"/>
              </a:ext>
            </a:extLst>
          </p:cNvPr>
          <p:cNvSpPr/>
          <p:nvPr/>
        </p:nvSpPr>
        <p:spPr>
          <a:xfrm>
            <a:off x="7796046" y="5757921"/>
            <a:ext cx="87203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Configuración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B0B661DF-C2A1-42A8-BDA4-D0AFD966007C}"/>
              </a:ext>
            </a:extLst>
          </p:cNvPr>
          <p:cNvSpPr/>
          <p:nvPr/>
        </p:nvSpPr>
        <p:spPr>
          <a:xfrm>
            <a:off x="7796046" y="605506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Ayuda y comentarios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CB5726BE-F9E4-4F4F-AA6F-BE4651370E21}"/>
              </a:ext>
            </a:extLst>
          </p:cNvPr>
          <p:cNvSpPr/>
          <p:nvPr/>
        </p:nvSpPr>
        <p:spPr>
          <a:xfrm>
            <a:off x="7796046" y="6359889"/>
            <a:ext cx="11285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Cerrar Navegador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974EED2C-6419-4A5D-B264-88D5FA301BBA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F87B33A-04A2-4055-A4C7-CE1BB3556FEC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063B8-775F-4C9F-92FF-DAB435323CF9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CDD6A3AA-1543-4214-B86B-A7C223514075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11CE75E-D0B6-4ECD-BF8A-4A18F6079DBB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9" name="Imagen 2">
            <a:extLst>
              <a:ext uri="{FF2B5EF4-FFF2-40B4-BE49-F238E27FC236}">
                <a16:creationId xmlns:a16="http://schemas.microsoft.com/office/drawing/2014/main" id="{344CAB89-0A0D-4832-A4ED-4A64F757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39">
            <a:extLst>
              <a:ext uri="{FF2B5EF4-FFF2-40B4-BE49-F238E27FC236}">
                <a16:creationId xmlns:a16="http://schemas.microsoft.com/office/drawing/2014/main" id="{62F2008B-EACF-42BA-9AF7-AADD7878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44">
            <a:extLst>
              <a:ext uri="{FF2B5EF4-FFF2-40B4-BE49-F238E27FC236}">
                <a16:creationId xmlns:a16="http://schemas.microsoft.com/office/drawing/2014/main" id="{57061184-A97F-49E6-A813-64868BC91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47">
            <a:extLst>
              <a:ext uri="{FF2B5EF4-FFF2-40B4-BE49-F238E27FC236}">
                <a16:creationId xmlns:a16="http://schemas.microsoft.com/office/drawing/2014/main" id="{FE5A5F7C-444A-47E8-877A-A724881C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1">
            <a:extLst>
              <a:ext uri="{FF2B5EF4-FFF2-40B4-BE49-F238E27FC236}">
                <a16:creationId xmlns:a16="http://schemas.microsoft.com/office/drawing/2014/main" id="{D614B28D-AC60-4F3D-B6B8-85DF890BC1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2">
            <a:extLst>
              <a:ext uri="{FF2B5EF4-FFF2-40B4-BE49-F238E27FC236}">
                <a16:creationId xmlns:a16="http://schemas.microsoft.com/office/drawing/2014/main" id="{08CBB19C-1CE1-491F-B9B2-91CF07BB6E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6">
            <a:extLst>
              <a:ext uri="{FF2B5EF4-FFF2-40B4-BE49-F238E27FC236}">
                <a16:creationId xmlns:a16="http://schemas.microsoft.com/office/drawing/2014/main" id="{663ED690-AAA9-45B7-ADB9-19D89FED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7">
            <a:extLst>
              <a:ext uri="{FF2B5EF4-FFF2-40B4-BE49-F238E27FC236}">
                <a16:creationId xmlns:a16="http://schemas.microsoft.com/office/drawing/2014/main" id="{2ADDFA2B-68E3-4879-BEC5-3B4B281E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58">
            <a:extLst>
              <a:ext uri="{FF2B5EF4-FFF2-40B4-BE49-F238E27FC236}">
                <a16:creationId xmlns:a16="http://schemas.microsoft.com/office/drawing/2014/main" id="{8B04B30A-2959-4C3F-9D99-6E0F6113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59">
            <a:extLst>
              <a:ext uri="{FF2B5EF4-FFF2-40B4-BE49-F238E27FC236}">
                <a16:creationId xmlns:a16="http://schemas.microsoft.com/office/drawing/2014/main" id="{8BE696E5-8CEC-44CC-8423-59670787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0">
            <a:extLst>
              <a:ext uri="{FF2B5EF4-FFF2-40B4-BE49-F238E27FC236}">
                <a16:creationId xmlns:a16="http://schemas.microsoft.com/office/drawing/2014/main" id="{D3FACD7D-B7DB-44BE-8A75-F2C2E13683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2">
            <a:extLst>
              <a:ext uri="{FF2B5EF4-FFF2-40B4-BE49-F238E27FC236}">
                <a16:creationId xmlns:a16="http://schemas.microsoft.com/office/drawing/2014/main" id="{679966A1-0987-4F6D-B936-A45F6D87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3">
            <a:extLst>
              <a:ext uri="{FF2B5EF4-FFF2-40B4-BE49-F238E27FC236}">
                <a16:creationId xmlns:a16="http://schemas.microsoft.com/office/drawing/2014/main" id="{225E966C-0CC7-4B75-910E-D6816C44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4">
            <a:extLst>
              <a:ext uri="{FF2B5EF4-FFF2-40B4-BE49-F238E27FC236}">
                <a16:creationId xmlns:a16="http://schemas.microsoft.com/office/drawing/2014/main" id="{8EF8A436-28C6-421F-A872-600BA12E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3" name="Imagen 65">
            <a:extLst>
              <a:ext uri="{FF2B5EF4-FFF2-40B4-BE49-F238E27FC236}">
                <a16:creationId xmlns:a16="http://schemas.microsoft.com/office/drawing/2014/main" id="{E282796D-E9F1-421D-925B-A83953D399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4" name="Imagen 68">
            <a:extLst>
              <a:ext uri="{FF2B5EF4-FFF2-40B4-BE49-F238E27FC236}">
                <a16:creationId xmlns:a16="http://schemas.microsoft.com/office/drawing/2014/main" id="{AF0A5ACC-3F3A-4369-9B36-735E75F1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4196792-F894-4B8E-A296-D68F4AE12A64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0B3498-0A17-42A7-8B43-CE7FC88C234F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ABAEF4-4507-4BE1-BA85-DC89C09BB475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70E0F0-396B-45E9-8C60-77ED064D68B4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351F80-2870-4F16-AC81-B6152EB07E44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D2EE8B-1ABB-4F72-BDEF-ED2FF4B54BF4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DF3E35-D1F9-4DAE-B317-529DB1503E02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0F7040-140B-4F15-8F16-53B13F48B523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BF1246-E514-40BE-8F9E-8EA0007424B1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FF57FB-F1F1-41BB-AC15-FD1D0CB44C56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F1EA56-B161-407E-B885-09250F025392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9D7E7A-22E9-47C0-8B22-325B885980E8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8" name="Botón de acción: en blanco 8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8DFBE0-6076-4EF7-AC50-72D8335709C4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9" name="Botón de acción: en blanco 8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EF34FF-6FE2-4733-B86C-58E86FBAE61D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0" name="Botón de acción: en blanco 8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17FC70-81F0-4FA5-983C-1197C4B913B5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1" name="Botón de acción: en blanco 8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835178-7E5B-4DB2-83C9-971EA7775786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Botón de acción: en blanco 8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92AB20-EDF5-4068-9E0D-BE3538154936}"/>
              </a:ext>
            </a:extLst>
          </p:cNvPr>
          <p:cNvSpPr/>
          <p:nvPr/>
        </p:nvSpPr>
        <p:spPr>
          <a:xfrm>
            <a:off x="7450576" y="26956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3" name="Botón de acción: en blanco 8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412364-7B82-43CE-8615-3A65D302F99C}"/>
              </a:ext>
            </a:extLst>
          </p:cNvPr>
          <p:cNvSpPr/>
          <p:nvPr/>
        </p:nvSpPr>
        <p:spPr>
          <a:xfrm>
            <a:off x="7476847" y="212283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4" name="Botón de acción: en blanco 9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6FF23B-B725-4C79-B135-4A1BE7CE5582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6" name="CuadroTexto 7">
            <a:extLst>
              <a:ext uri="{FF2B5EF4-FFF2-40B4-BE49-F238E27FC236}">
                <a16:creationId xmlns:a16="http://schemas.microsoft.com/office/drawing/2014/main" id="{BF40E0B6-2669-4041-8B3E-3DC9E7AF44EB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15/20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8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34302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34E0AF04-A771-4357-9E57-619089051443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Abrir un mensaje 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F3FCB1CF-D4BC-4FF6-A0A0-3D4D573EF79C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4A244BBC-C143-4C1B-B91F-6A7BEF6C06A5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16/20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90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24C5A5EF-5F44-4CCA-A303-E177456E80AA}"/>
              </a:ext>
            </a:extLst>
          </p:cNvPr>
          <p:cNvSpPr txBox="1"/>
          <p:nvPr/>
        </p:nvSpPr>
        <p:spPr>
          <a:xfrm>
            <a:off x="876571" y="1270906"/>
            <a:ext cx="981259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 se ha entendido la dinámica del ejercicio, pued</a:t>
            </a: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e continuar.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       ¿Desea iniciar el ejercicio? 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1BA836B0-C871-4EC6-AB7C-32511DD415EB}"/>
              </a:ext>
            </a:extLst>
          </p:cNvPr>
          <p:cNvSpPr txBox="1"/>
          <p:nvPr/>
        </p:nvSpPr>
        <p:spPr>
          <a:xfrm>
            <a:off x="876571" y="715737"/>
            <a:ext cx="84640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Fin del e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jemplo del ejercicio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B7747E0D-7FBA-4BBC-B2B4-2C495E2D767A}"/>
              </a:ext>
            </a:extLst>
          </p:cNvPr>
          <p:cNvSpPr txBox="1"/>
          <p:nvPr/>
        </p:nvSpPr>
        <p:spPr>
          <a:xfrm>
            <a:off x="0" y="145764"/>
            <a:ext cx="98125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Esto es un ejemplo del ejercicio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otón de acción: en blanco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6EC6E7-895F-4F22-834B-202F155FAAC2}"/>
              </a:ext>
            </a:extLst>
          </p:cNvPr>
          <p:cNvSpPr/>
          <p:nvPr/>
        </p:nvSpPr>
        <p:spPr>
          <a:xfrm>
            <a:off x="2094268" y="3429000"/>
            <a:ext cx="2359746" cy="141584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2F2F2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¡Sí!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Iniciar el ejercicio</a:t>
            </a:r>
          </a:p>
        </p:txBody>
      </p:sp>
      <p:sp>
        <p:nvSpPr>
          <p:cNvPr id="6" name="Botón de acción: en blanco 5">
            <a:hlinkClick r:id="rId2" action="ppaction://hlinksldjump"/>
            <a:extLst>
              <a:ext uri="{FF2B5EF4-FFF2-40B4-BE49-F238E27FC236}">
                <a16:creationId xmlns:a16="http://schemas.microsoft.com/office/drawing/2014/main" id="{18948863-BE6A-4A1A-981D-685BECD86902}"/>
              </a:ext>
            </a:extLst>
          </p:cNvPr>
          <p:cNvSpPr/>
          <p:nvPr/>
        </p:nvSpPr>
        <p:spPr>
          <a:xfrm>
            <a:off x="6558122" y="3429000"/>
            <a:ext cx="2359746" cy="141584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2F2F2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¡No!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Volver a realizar el ejemplo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D30EE7DB-43C4-4DB1-AECE-BDEF2F11100C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Abrir un mensaje 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752C2007-EA34-4A93-9582-D7786B51B838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59B71CD-78D6-40D1-A1B7-D1A038CFD909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9DC4335-FB9D-4BCA-837D-AB23B8E39D0A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DB9710-4BB5-48B7-98D0-72ED173EE820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2DF62866-B94F-427F-83D6-8A6E5B0F7349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16/20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2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1166ABDA-AB96-413C-AD9E-670C2CE45CB5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05AFDA-8EAF-47A4-926B-A47E294BC82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Abrir un mensaje 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47C0E604-F534-40AC-AFA1-4EFB0C9A73A8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4A69978-5D72-4A24-B6F6-1020B8B93D61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BE4ED6FE-6EA6-4341-BEAF-08D4834B3674}"/>
              </a:ext>
            </a:extLst>
          </p:cNvPr>
          <p:cNvSpPr/>
          <p:nvPr/>
        </p:nvSpPr>
        <p:spPr>
          <a:xfrm>
            <a:off x="10320988" y="112458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1065786D-9615-48A5-9784-5E32F6347828}"/>
              </a:ext>
            </a:extLst>
          </p:cNvPr>
          <p:cNvSpPr/>
          <p:nvPr/>
        </p:nvSpPr>
        <p:spPr>
          <a:xfrm>
            <a:off x="10320988" y="2836404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B4275F67-346F-4D2F-B8FE-A8DE40EE7F02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3C56125-CD51-4BD3-93D2-B13149B067B5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9AB2AD7A-9CED-40F0-AEE0-80E5C84EA93E}"/>
              </a:ext>
            </a:extLst>
          </p:cNvPr>
          <p:cNvSpPr/>
          <p:nvPr/>
        </p:nvSpPr>
        <p:spPr>
          <a:xfrm>
            <a:off x="7985619" y="849678"/>
            <a:ext cx="98104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Nuevo mensaje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0CD1AB31-7468-48D1-B3E8-85CB6C5D59F2}"/>
              </a:ext>
            </a:extLst>
          </p:cNvPr>
          <p:cNvSpPr/>
          <p:nvPr/>
        </p:nvSpPr>
        <p:spPr>
          <a:xfrm>
            <a:off x="7985619" y="1150662"/>
            <a:ext cx="69089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D156EB5A-96E7-4795-9E39-B6F796F9F27C}"/>
              </a:ext>
            </a:extLst>
          </p:cNvPr>
          <p:cNvSpPr/>
          <p:nvPr/>
        </p:nvSpPr>
        <p:spPr>
          <a:xfrm>
            <a:off x="7985619" y="1752621"/>
            <a:ext cx="56585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F3E11C70-8525-4881-9521-EFB91F9A91E5}"/>
              </a:ext>
            </a:extLst>
          </p:cNvPr>
          <p:cNvSpPr/>
          <p:nvPr/>
        </p:nvSpPr>
        <p:spPr>
          <a:xfrm>
            <a:off x="7979502" y="205360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 como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99C3EB02-AA8A-454E-ACCB-2677D88406FC}"/>
              </a:ext>
            </a:extLst>
          </p:cNvPr>
          <p:cNvSpPr/>
          <p:nvPr/>
        </p:nvSpPr>
        <p:spPr>
          <a:xfrm>
            <a:off x="7985619" y="1451637"/>
            <a:ext cx="122950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 a todos 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529C2199-3FA2-4355-A363-8A4D97FDC0A5}"/>
              </a:ext>
            </a:extLst>
          </p:cNvPr>
          <p:cNvSpPr/>
          <p:nvPr/>
        </p:nvSpPr>
        <p:spPr>
          <a:xfrm>
            <a:off x="7979502" y="2354589"/>
            <a:ext cx="17472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como mensaje nuevo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7A3D0B18-1375-4ED2-86F5-7208AE449309}"/>
              </a:ext>
            </a:extLst>
          </p:cNvPr>
          <p:cNvSpPr/>
          <p:nvPr/>
        </p:nvSpPr>
        <p:spPr>
          <a:xfrm>
            <a:off x="7979502" y="2655573"/>
            <a:ext cx="87042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mensaje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D5FF2C01-6386-491C-8EA1-24C4CA5B329C}"/>
              </a:ext>
            </a:extLst>
          </p:cNvPr>
          <p:cNvSpPr/>
          <p:nvPr/>
        </p:nvSpPr>
        <p:spPr>
          <a:xfrm>
            <a:off x="7979502" y="2956556"/>
            <a:ext cx="15132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en la conversación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CF35891D-6A9E-43FA-A629-CFDE650C5133}"/>
              </a:ext>
            </a:extLst>
          </p:cNvPr>
          <p:cNvSpPr/>
          <p:nvPr/>
        </p:nvSpPr>
        <p:spPr>
          <a:xfrm>
            <a:off x="7979502" y="3257540"/>
            <a:ext cx="5498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Adjuntos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92FBDF95-A2C1-4BAA-8924-8B4C624C821D}"/>
              </a:ext>
            </a:extLst>
          </p:cNvPr>
          <p:cNvSpPr/>
          <p:nvPr/>
        </p:nvSpPr>
        <p:spPr>
          <a:xfrm>
            <a:off x="7987219" y="3562886"/>
            <a:ext cx="56425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Etiquetar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CAB6881-795E-484A-8A56-E08E707DF072}"/>
              </a:ext>
            </a:extLst>
          </p:cNvPr>
          <p:cNvSpPr/>
          <p:nvPr/>
        </p:nvSpPr>
        <p:spPr>
          <a:xfrm>
            <a:off x="7987219" y="3863870"/>
            <a:ext cx="4376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Marcar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43DF3DEA-6CB9-42F0-8ED6-DAC5A035C585}"/>
              </a:ext>
            </a:extLst>
          </p:cNvPr>
          <p:cNvSpPr/>
          <p:nvPr/>
        </p:nvSpPr>
        <p:spPr>
          <a:xfrm>
            <a:off x="7987219" y="4167679"/>
            <a:ext cx="51776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Archivar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2584A634-F14E-4D33-8855-AE3F68D5D10C}"/>
              </a:ext>
            </a:extLst>
          </p:cNvPr>
          <p:cNvSpPr/>
          <p:nvPr/>
        </p:nvSpPr>
        <p:spPr>
          <a:xfrm>
            <a:off x="7979502" y="4471489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a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7058359D-6FCE-48DE-A928-B91E81C0FCA5}"/>
              </a:ext>
            </a:extLst>
          </p:cNvPr>
          <p:cNvSpPr/>
          <p:nvPr/>
        </p:nvSpPr>
        <p:spPr>
          <a:xfrm>
            <a:off x="7987219" y="4772473"/>
            <a:ext cx="53379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9E87DFCF-F0D5-42E3-860C-9C41B63CFC37}"/>
              </a:ext>
            </a:extLst>
          </p:cNvPr>
          <p:cNvSpPr/>
          <p:nvPr/>
        </p:nvSpPr>
        <p:spPr>
          <a:xfrm>
            <a:off x="7986415" y="5073456"/>
            <a:ext cx="10098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de nuevo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F973A3F-B721-4B50-AB8F-40E9B4C86E80}"/>
              </a:ext>
            </a:extLst>
          </p:cNvPr>
          <p:cNvSpPr/>
          <p:nvPr/>
        </p:nvSpPr>
        <p:spPr>
          <a:xfrm>
            <a:off x="7986415" y="5374431"/>
            <a:ext cx="19332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Crear filtro a partir del mensaje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E4E860-4632-46A5-84B9-D15E4C13866D}"/>
              </a:ext>
            </a:extLst>
          </p:cNvPr>
          <p:cNvSpPr/>
          <p:nvPr/>
        </p:nvSpPr>
        <p:spPr>
          <a:xfrm>
            <a:off x="7979502" y="567157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conversación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6CA55EA-D3F6-42F5-B9DA-F02DD2573686}"/>
              </a:ext>
            </a:extLst>
          </p:cNvPr>
          <p:cNvSpPr/>
          <p:nvPr/>
        </p:nvSpPr>
        <p:spPr>
          <a:xfrm>
            <a:off x="7979502" y="5968718"/>
            <a:ext cx="159017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sub-conversación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B166ED6-14F0-48E3-9E6B-086C9B588905}"/>
              </a:ext>
            </a:extLst>
          </p:cNvPr>
          <p:cNvSpPr/>
          <p:nvPr/>
        </p:nvSpPr>
        <p:spPr>
          <a:xfrm>
            <a:off x="7979502" y="6273542"/>
            <a:ext cx="144911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Observar conversación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6F5DEB66-A65E-4E0B-A41D-D5513B6E4637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B0DEC3B2-408E-49FB-AFF8-648CB1D2C47B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7364BB7-F15B-4957-93A9-54A2961F6AED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8D565B2A-9C6F-4E41-A184-7DE8F652AAB8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0D3EA552-E0F0-457B-8906-8745267CF33B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1AAE754E-064D-4D98-8997-DA6455EE8064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5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0D986E-A842-4FA3-B979-3F085E1C7D5E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6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43196D-CC75-4DAE-8863-04BAA167DCAC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7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470B97-D312-4AAC-8E11-B4CD317D40FA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8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15790E-0D99-496F-9F8F-87589F686D9C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9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8C136C-7001-4CC5-BF99-545CFA579065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0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8C99CE-D24C-4911-8482-048A37191D9E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7BED2-5AC9-4050-8A71-6BB768F79674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3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08AC3C-844F-4B28-A780-43F8303A54A5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4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EE35AD-8CD5-4626-B70D-A9EA286B6158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0B1707-B7BE-44FE-B79B-287855E082E1}"/>
              </a:ext>
            </a:extLst>
          </p:cNvPr>
          <p:cNvSpPr/>
          <p:nvPr/>
        </p:nvSpPr>
        <p:spPr>
          <a:xfrm>
            <a:off x="7697766" y="378546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0133C8-25BF-4B36-829A-022688ABC05F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74ED44-D2D1-454A-8079-2DE4C9CC76C0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E40E4A5-4D6A-49B6-BDF2-F635BBAF07A2}"/>
              </a:ext>
            </a:extLst>
          </p:cNvPr>
          <p:cNvSpPr/>
          <p:nvPr/>
        </p:nvSpPr>
        <p:spPr>
          <a:xfrm>
            <a:off x="7666238" y="468935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C90EA7-5C60-42D5-A389-820EF11FB3A7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39C52F-C4F6-4E0C-9211-F5DA95987167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49A3D4-0895-4AD5-9B4D-B5FC3C70A37E}"/>
              </a:ext>
            </a:extLst>
          </p:cNvPr>
          <p:cNvSpPr/>
          <p:nvPr/>
        </p:nvSpPr>
        <p:spPr>
          <a:xfrm>
            <a:off x="7671495" y="557747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C0534-A161-425B-B317-D63EA9AB8C18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66F2EE-201E-4FA2-8E45-AD2D1FDF2ECA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CuadroTexto 7">
            <a:extLst>
              <a:ext uri="{FF2B5EF4-FFF2-40B4-BE49-F238E27FC236}">
                <a16:creationId xmlns:a16="http://schemas.microsoft.com/office/drawing/2014/main" id="{F3DB4786-5B48-445B-8C3A-99B9E140CE1E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16/20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6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1883BC-C78E-4A06-B55E-55ECD762DC68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14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13264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92127DA3-168E-42AF-9266-DBE2358B439A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Ignorar conversación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AFC028DE-A9CF-4863-80E7-43329ACA1652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9F1B427C-0E9B-41E8-AB14-2A9F877203E7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17/20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2019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723DD731-16BF-4043-8EBF-9AF98B1182C7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Ignorar conversación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C4E4E54F-10D7-44EC-8E62-93AD26C40B0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5965CE7E-AD69-428E-A5E1-8B8944B97868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46FB662-0BBF-4B97-A388-FDEA0A62974A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AD0495-CB4B-4345-BBC9-7F14CEE24C22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2B1091-1DAE-4549-8C62-CA8028EE4033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17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5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65621E21-A44E-4B13-97C1-4D714A6C2217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BBB625-6E8E-454B-9040-69E9410621EC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Ignorar conversación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F7C7C4DC-547F-4FFE-835A-63192A4AF055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2A07E6-B4E6-49AC-A357-4BD479D3417A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F90942B1-0898-4E8A-BFD2-0B8ABC62A62F}"/>
              </a:ext>
            </a:extLst>
          </p:cNvPr>
          <p:cNvSpPr/>
          <p:nvPr/>
        </p:nvSpPr>
        <p:spPr>
          <a:xfrm>
            <a:off x="10320988" y="112458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6A928FB2-15AB-4415-8E6C-8330D63ED14A}"/>
              </a:ext>
            </a:extLst>
          </p:cNvPr>
          <p:cNvSpPr/>
          <p:nvPr/>
        </p:nvSpPr>
        <p:spPr>
          <a:xfrm>
            <a:off x="10320988" y="2836404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C34D6978-3914-4803-AAF5-B97CF939F377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8B87B94-33E5-4AA1-8F2D-A23DBAC19236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B6D2F668-B827-4CBD-AE2A-128CB5F6CF04}"/>
              </a:ext>
            </a:extLst>
          </p:cNvPr>
          <p:cNvSpPr/>
          <p:nvPr/>
        </p:nvSpPr>
        <p:spPr>
          <a:xfrm>
            <a:off x="7985619" y="849678"/>
            <a:ext cx="98104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Nuevo mensaje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CF105001-BBC3-492D-8004-C5C3093A4BFB}"/>
              </a:ext>
            </a:extLst>
          </p:cNvPr>
          <p:cNvSpPr/>
          <p:nvPr/>
        </p:nvSpPr>
        <p:spPr>
          <a:xfrm>
            <a:off x="7985619" y="1150662"/>
            <a:ext cx="69089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D53350DC-8979-4EE4-A2CB-DC08547DD03D}"/>
              </a:ext>
            </a:extLst>
          </p:cNvPr>
          <p:cNvSpPr/>
          <p:nvPr/>
        </p:nvSpPr>
        <p:spPr>
          <a:xfrm>
            <a:off x="7985619" y="1752621"/>
            <a:ext cx="56585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A3693ED3-A48A-4BF2-8550-4F3C0940E19E}"/>
              </a:ext>
            </a:extLst>
          </p:cNvPr>
          <p:cNvSpPr/>
          <p:nvPr/>
        </p:nvSpPr>
        <p:spPr>
          <a:xfrm>
            <a:off x="7979502" y="205360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 como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41AD9B2B-C947-430D-B17A-0D745AAD805C}"/>
              </a:ext>
            </a:extLst>
          </p:cNvPr>
          <p:cNvSpPr/>
          <p:nvPr/>
        </p:nvSpPr>
        <p:spPr>
          <a:xfrm>
            <a:off x="7985619" y="1451637"/>
            <a:ext cx="122950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 a todos 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D5B29190-935B-4560-A7A5-CA494494E3F7}"/>
              </a:ext>
            </a:extLst>
          </p:cNvPr>
          <p:cNvSpPr/>
          <p:nvPr/>
        </p:nvSpPr>
        <p:spPr>
          <a:xfrm>
            <a:off x="7979502" y="2354589"/>
            <a:ext cx="17472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como mensaje nuevo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488DAC12-6EA0-4417-987F-2004EA35E256}"/>
              </a:ext>
            </a:extLst>
          </p:cNvPr>
          <p:cNvSpPr/>
          <p:nvPr/>
        </p:nvSpPr>
        <p:spPr>
          <a:xfrm>
            <a:off x="7979502" y="2655573"/>
            <a:ext cx="87042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mensaje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D09F1DD8-6BDA-457E-B1E8-EAA0338A40E0}"/>
              </a:ext>
            </a:extLst>
          </p:cNvPr>
          <p:cNvSpPr/>
          <p:nvPr/>
        </p:nvSpPr>
        <p:spPr>
          <a:xfrm>
            <a:off x="7979502" y="2956556"/>
            <a:ext cx="15132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en la conversación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A74D41A4-319D-4688-8E99-399F9F271DD7}"/>
              </a:ext>
            </a:extLst>
          </p:cNvPr>
          <p:cNvSpPr/>
          <p:nvPr/>
        </p:nvSpPr>
        <p:spPr>
          <a:xfrm>
            <a:off x="7979502" y="3257540"/>
            <a:ext cx="5498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Adjuntos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9E6FB27E-BD45-4EE5-A176-4A15CE314B2F}"/>
              </a:ext>
            </a:extLst>
          </p:cNvPr>
          <p:cNvSpPr/>
          <p:nvPr/>
        </p:nvSpPr>
        <p:spPr>
          <a:xfrm>
            <a:off x="7987219" y="3562886"/>
            <a:ext cx="56425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Etiquetar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C498B756-6AA3-4327-8D10-484CC69BC460}"/>
              </a:ext>
            </a:extLst>
          </p:cNvPr>
          <p:cNvSpPr/>
          <p:nvPr/>
        </p:nvSpPr>
        <p:spPr>
          <a:xfrm>
            <a:off x="7987219" y="3863870"/>
            <a:ext cx="4376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Marcar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88BDB894-F198-4C51-BE0B-B42920477DBF}"/>
              </a:ext>
            </a:extLst>
          </p:cNvPr>
          <p:cNvSpPr/>
          <p:nvPr/>
        </p:nvSpPr>
        <p:spPr>
          <a:xfrm>
            <a:off x="7987219" y="4167679"/>
            <a:ext cx="51776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Archivar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ACB601E9-2254-4E8B-AB1D-64B338B23467}"/>
              </a:ext>
            </a:extLst>
          </p:cNvPr>
          <p:cNvSpPr/>
          <p:nvPr/>
        </p:nvSpPr>
        <p:spPr>
          <a:xfrm>
            <a:off x="7979502" y="4471489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a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92B282A9-72C7-4B20-B277-62497BEAD75D}"/>
              </a:ext>
            </a:extLst>
          </p:cNvPr>
          <p:cNvSpPr/>
          <p:nvPr/>
        </p:nvSpPr>
        <p:spPr>
          <a:xfrm>
            <a:off x="7987219" y="4772473"/>
            <a:ext cx="53379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E12C64EA-1153-45D7-AB4E-A1E4A49B8359}"/>
              </a:ext>
            </a:extLst>
          </p:cNvPr>
          <p:cNvSpPr/>
          <p:nvPr/>
        </p:nvSpPr>
        <p:spPr>
          <a:xfrm>
            <a:off x="7986415" y="5073456"/>
            <a:ext cx="10098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de nuevo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0119E2CF-3D6E-474C-81A3-F07DDF494944}"/>
              </a:ext>
            </a:extLst>
          </p:cNvPr>
          <p:cNvSpPr/>
          <p:nvPr/>
        </p:nvSpPr>
        <p:spPr>
          <a:xfrm>
            <a:off x="7986415" y="5374431"/>
            <a:ext cx="19332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Crear filtro a partir del mensaje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BFB83B-0116-4AD0-AACD-48F3F844CBA2}"/>
              </a:ext>
            </a:extLst>
          </p:cNvPr>
          <p:cNvSpPr/>
          <p:nvPr/>
        </p:nvSpPr>
        <p:spPr>
          <a:xfrm>
            <a:off x="7979502" y="567157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conversación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098C06C5-73FC-4FAB-BFDC-C831BC08481C}"/>
              </a:ext>
            </a:extLst>
          </p:cNvPr>
          <p:cNvSpPr/>
          <p:nvPr/>
        </p:nvSpPr>
        <p:spPr>
          <a:xfrm>
            <a:off x="7979502" y="5968718"/>
            <a:ext cx="159017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sub-conversación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91D2187-0F02-4168-AEB1-9731AAA6D595}"/>
              </a:ext>
            </a:extLst>
          </p:cNvPr>
          <p:cNvSpPr/>
          <p:nvPr/>
        </p:nvSpPr>
        <p:spPr>
          <a:xfrm>
            <a:off x="7979502" y="6273542"/>
            <a:ext cx="144911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Observar conversación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1E34F7C-40BC-4909-BDCC-21B1E3D09A22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B4CCA16-75E2-4F44-A9F8-2592F5C4A086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DF43386-5225-4B64-8FEB-C3AFD90491AD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8E62B3B4-6A71-4499-AEC8-69F7C31B242E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4699A30F-A5D1-431A-8D60-4E47FDD1C415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A6DDBC91-93D2-4B25-B3D4-B0C68906FDC5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5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D47B88-3D38-466D-8D7F-B2745BE94986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6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8928D3-7EFB-4303-AA8B-29615694AB99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7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D17214-4A85-471B-ADBC-4CAAA7D33C5D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8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0E4127-CB75-463A-9D92-099D582BDAB4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9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F7450B-C380-45DA-BA60-AA9491570319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0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93FA30-E24C-451B-A134-C80FE20DC1E5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1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7A666D-721D-4092-B4CC-63751783C16C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356FB9-712A-468C-AA6E-D51DB3549A0B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3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2316B8-9ACC-47F8-962D-E08914287962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4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CC7AC8-CD25-44D7-9D23-1622FEEA9C8E}"/>
              </a:ext>
            </a:extLst>
          </p:cNvPr>
          <p:cNvSpPr/>
          <p:nvPr/>
        </p:nvSpPr>
        <p:spPr>
          <a:xfrm>
            <a:off x="7697766" y="378546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AF63BD-417C-476F-8D21-E57AEA33A063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DEDFCA-CC4D-4318-B884-68973854E495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BEF64E-1B38-4DFD-94F7-ECF62E575748}"/>
              </a:ext>
            </a:extLst>
          </p:cNvPr>
          <p:cNvSpPr/>
          <p:nvPr/>
        </p:nvSpPr>
        <p:spPr>
          <a:xfrm>
            <a:off x="7666238" y="468935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826112-B956-44C9-9891-6107FF7EEB32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60ABDE6-55A4-415C-BEFB-FA241F459C18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9F5B61-FCEA-42F1-8819-053DE1EF5279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657DEB-74DC-4ADA-AD2A-5ADEA84EFDFB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9E7A45-B21C-4BB5-B412-6B4EDDCDF849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2F65A3-AFF8-43C5-A43F-9BA189A7C027}"/>
              </a:ext>
            </a:extLst>
          </p:cNvPr>
          <p:cNvSpPr/>
          <p:nvPr/>
        </p:nvSpPr>
        <p:spPr>
          <a:xfrm>
            <a:off x="7657661" y="565756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CuadroTexto 7">
            <a:extLst>
              <a:ext uri="{FF2B5EF4-FFF2-40B4-BE49-F238E27FC236}">
                <a16:creationId xmlns:a16="http://schemas.microsoft.com/office/drawing/2014/main" id="{D2ADED8B-60A7-4B68-A927-FE3E05D7D93A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17/20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3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15699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2C6C7C15-823F-4093-8DF7-095C2E8EDDC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Ignorar una sub-conversación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95100722-D82E-4B37-9AEB-8BFD4449A1F6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14FC8DD6-7E7B-4C32-9A1E-32C590CEEE66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18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0489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E8EC6A8B-F98F-4296-B45C-3832FA021604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Ignorar una sub-conversación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83E12D6F-21AD-4381-9059-48AD39A3640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A2E41FE1-FBA3-41D6-A83A-8D4179AFB044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24AAD2-CB9B-4E30-9CBB-1951F6FE6E7D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4D8559-0A54-4F9B-942A-2599CACAEA38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78DCF201-DD83-4F61-A110-47C1E4618648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18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58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F7EB0014-8C1E-4333-A669-5883571CF1DE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BBD35F-1B1B-40B1-9257-0AA72524AB76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Ignorar una sub-conversación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7E2F6507-8527-4518-979E-FAB84AD71F1C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2DD76C7-6D22-468B-8B13-FBE6C8E003F2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B350D2C5-F69F-4386-9FE7-B517C7299227}"/>
              </a:ext>
            </a:extLst>
          </p:cNvPr>
          <p:cNvSpPr/>
          <p:nvPr/>
        </p:nvSpPr>
        <p:spPr>
          <a:xfrm>
            <a:off x="10320988" y="143988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2A7B41B4-73A4-4151-A7DD-B1B7723E8356}"/>
              </a:ext>
            </a:extLst>
          </p:cNvPr>
          <p:cNvSpPr/>
          <p:nvPr/>
        </p:nvSpPr>
        <p:spPr>
          <a:xfrm>
            <a:off x="10320988" y="315171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ECB6202-E5FC-4704-A881-F51AE90CD3D8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5164012-C629-4376-B91A-337563EB3C02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DAF36BB9-93B9-42CA-9057-426F7BEED02A}"/>
              </a:ext>
            </a:extLst>
          </p:cNvPr>
          <p:cNvSpPr/>
          <p:nvPr/>
        </p:nvSpPr>
        <p:spPr>
          <a:xfrm>
            <a:off x="7985619" y="1164991"/>
            <a:ext cx="98104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Nuevo mensaje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773CD9A1-C735-427B-93D2-7E647A782D75}"/>
              </a:ext>
            </a:extLst>
          </p:cNvPr>
          <p:cNvSpPr/>
          <p:nvPr/>
        </p:nvSpPr>
        <p:spPr>
          <a:xfrm>
            <a:off x="7985619" y="1465975"/>
            <a:ext cx="69089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5EC2C19C-7A32-4C27-9E39-1D55F3D7B97D}"/>
              </a:ext>
            </a:extLst>
          </p:cNvPr>
          <p:cNvSpPr/>
          <p:nvPr/>
        </p:nvSpPr>
        <p:spPr>
          <a:xfrm>
            <a:off x="7985619" y="2067933"/>
            <a:ext cx="56585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B8B837AB-067A-47C0-932F-4C33DD82279B}"/>
              </a:ext>
            </a:extLst>
          </p:cNvPr>
          <p:cNvSpPr/>
          <p:nvPr/>
        </p:nvSpPr>
        <p:spPr>
          <a:xfrm>
            <a:off x="7979502" y="2368917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 como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CA3D7A86-E9FF-481C-9B6B-4A6CFA21935D}"/>
              </a:ext>
            </a:extLst>
          </p:cNvPr>
          <p:cNvSpPr/>
          <p:nvPr/>
        </p:nvSpPr>
        <p:spPr>
          <a:xfrm>
            <a:off x="7985619" y="1766949"/>
            <a:ext cx="122950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 a todos 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051DF7E2-1812-4AC9-8FFC-7978BA7B0A99}"/>
              </a:ext>
            </a:extLst>
          </p:cNvPr>
          <p:cNvSpPr/>
          <p:nvPr/>
        </p:nvSpPr>
        <p:spPr>
          <a:xfrm>
            <a:off x="7979502" y="2669901"/>
            <a:ext cx="17472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como mensaje nuevo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89832F95-F24C-46A5-AFAF-116720893163}"/>
              </a:ext>
            </a:extLst>
          </p:cNvPr>
          <p:cNvSpPr/>
          <p:nvPr/>
        </p:nvSpPr>
        <p:spPr>
          <a:xfrm>
            <a:off x="7979502" y="2970885"/>
            <a:ext cx="87042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mensaje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7D31AFEC-6EC4-4A04-AE92-3893C1B61D31}"/>
              </a:ext>
            </a:extLst>
          </p:cNvPr>
          <p:cNvSpPr/>
          <p:nvPr/>
        </p:nvSpPr>
        <p:spPr>
          <a:xfrm>
            <a:off x="7979502" y="3271869"/>
            <a:ext cx="15132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en la conversación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F44DA42B-E75D-4CD7-AC7D-CC2FBCE02CFA}"/>
              </a:ext>
            </a:extLst>
          </p:cNvPr>
          <p:cNvSpPr/>
          <p:nvPr/>
        </p:nvSpPr>
        <p:spPr>
          <a:xfrm>
            <a:off x="7979502" y="3572853"/>
            <a:ext cx="5498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Adjuntos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F66F7B3C-3474-49DE-92EE-AD92770B8BDE}"/>
              </a:ext>
            </a:extLst>
          </p:cNvPr>
          <p:cNvSpPr/>
          <p:nvPr/>
        </p:nvSpPr>
        <p:spPr>
          <a:xfrm>
            <a:off x="7987219" y="3878199"/>
            <a:ext cx="56425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Etiquetar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9FB3F9B8-8B28-4818-ACF3-0CB38E6A3B91}"/>
              </a:ext>
            </a:extLst>
          </p:cNvPr>
          <p:cNvSpPr/>
          <p:nvPr/>
        </p:nvSpPr>
        <p:spPr>
          <a:xfrm>
            <a:off x="7987219" y="4179182"/>
            <a:ext cx="4376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Marcar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4E7587FF-2CB9-4008-B425-FDE71D907D7C}"/>
              </a:ext>
            </a:extLst>
          </p:cNvPr>
          <p:cNvSpPr/>
          <p:nvPr/>
        </p:nvSpPr>
        <p:spPr>
          <a:xfrm>
            <a:off x="7987219" y="4482992"/>
            <a:ext cx="51776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Archivar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25DBB994-5BDF-4A4C-8C97-8CC54234193A}"/>
              </a:ext>
            </a:extLst>
          </p:cNvPr>
          <p:cNvSpPr/>
          <p:nvPr/>
        </p:nvSpPr>
        <p:spPr>
          <a:xfrm>
            <a:off x="7979502" y="4786801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a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2B219F7C-90E9-4633-8A8E-B093026EFC40}"/>
              </a:ext>
            </a:extLst>
          </p:cNvPr>
          <p:cNvSpPr/>
          <p:nvPr/>
        </p:nvSpPr>
        <p:spPr>
          <a:xfrm>
            <a:off x="7987219" y="5087785"/>
            <a:ext cx="53379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36F24B20-F338-4FDB-98CE-7846AC9563B5}"/>
              </a:ext>
            </a:extLst>
          </p:cNvPr>
          <p:cNvSpPr/>
          <p:nvPr/>
        </p:nvSpPr>
        <p:spPr>
          <a:xfrm>
            <a:off x="7986415" y="5388769"/>
            <a:ext cx="10098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de nuevo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DC0115C4-142F-4039-902E-F956A968E1CE}"/>
              </a:ext>
            </a:extLst>
          </p:cNvPr>
          <p:cNvSpPr/>
          <p:nvPr/>
        </p:nvSpPr>
        <p:spPr>
          <a:xfrm>
            <a:off x="7986415" y="5689744"/>
            <a:ext cx="19332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Crear filtro a partir del mensaje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4F2B60-7339-4608-8531-05AE8E96252E}"/>
              </a:ext>
            </a:extLst>
          </p:cNvPr>
          <p:cNvSpPr/>
          <p:nvPr/>
        </p:nvSpPr>
        <p:spPr>
          <a:xfrm>
            <a:off x="7979502" y="5986887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conversación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42625E7A-3E6A-4668-B159-F2AB3A85D293}"/>
              </a:ext>
            </a:extLst>
          </p:cNvPr>
          <p:cNvSpPr/>
          <p:nvPr/>
        </p:nvSpPr>
        <p:spPr>
          <a:xfrm>
            <a:off x="7979502" y="818671"/>
            <a:ext cx="159017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sub-conversación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8E158497-2BE0-451F-AEEA-CDE5CD8C64EE}"/>
              </a:ext>
            </a:extLst>
          </p:cNvPr>
          <p:cNvSpPr/>
          <p:nvPr/>
        </p:nvSpPr>
        <p:spPr>
          <a:xfrm>
            <a:off x="7979502" y="6273542"/>
            <a:ext cx="144911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Observar conversación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E7F94069-023A-4C10-8C95-F6F927D853E4}"/>
              </a:ext>
            </a:extLst>
          </p:cNvPr>
          <p:cNvSpPr/>
          <p:nvPr/>
        </p:nvSpPr>
        <p:spPr>
          <a:xfrm>
            <a:off x="10330818" y="236891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EC6D0514-8DCD-4268-AE0F-12C10B3511CD}"/>
              </a:ext>
            </a:extLst>
          </p:cNvPr>
          <p:cNvSpPr/>
          <p:nvPr/>
        </p:nvSpPr>
        <p:spPr>
          <a:xfrm>
            <a:off x="10330818" y="357285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FAFEF2A-338B-49CC-9A61-8B773202211C}"/>
              </a:ext>
            </a:extLst>
          </p:cNvPr>
          <p:cNvSpPr/>
          <p:nvPr/>
        </p:nvSpPr>
        <p:spPr>
          <a:xfrm>
            <a:off x="10338535" y="387819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632EB273-6144-4CB3-ABB9-932DA7FAED10}"/>
              </a:ext>
            </a:extLst>
          </p:cNvPr>
          <p:cNvSpPr/>
          <p:nvPr/>
        </p:nvSpPr>
        <p:spPr>
          <a:xfrm>
            <a:off x="10330818" y="4786801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81F5759D-40B1-484F-8053-CED86F309ECD}"/>
              </a:ext>
            </a:extLst>
          </p:cNvPr>
          <p:cNvSpPr/>
          <p:nvPr/>
        </p:nvSpPr>
        <p:spPr>
          <a:xfrm>
            <a:off x="10338535" y="508778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9D225A75-3DEF-4D70-A1A5-FA292F8E495A}"/>
              </a:ext>
            </a:extLst>
          </p:cNvPr>
          <p:cNvSpPr/>
          <p:nvPr/>
        </p:nvSpPr>
        <p:spPr>
          <a:xfrm>
            <a:off x="10338535" y="4179182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5" name="Botón de acción: en blanco 4">
            <a:extLst>
              <a:ext uri="{FF2B5EF4-FFF2-40B4-BE49-F238E27FC236}">
                <a16:creationId xmlns:a16="http://schemas.microsoft.com/office/drawing/2014/main" id="{7396CEC9-75D3-4789-BBE2-CFA075A4BB7B}"/>
              </a:ext>
            </a:extLst>
          </p:cNvPr>
          <p:cNvSpPr/>
          <p:nvPr/>
        </p:nvSpPr>
        <p:spPr>
          <a:xfrm>
            <a:off x="7660980" y="621005"/>
            <a:ext cx="2901912" cy="51342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6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B4EE49-61CA-4F62-8A18-8AAAAAB3B911}"/>
              </a:ext>
            </a:extLst>
          </p:cNvPr>
          <p:cNvSpPr/>
          <p:nvPr/>
        </p:nvSpPr>
        <p:spPr>
          <a:xfrm>
            <a:off x="7650473" y="115262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7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DAE565-60AE-4DDF-9D0D-D5F6C87B362B}"/>
              </a:ext>
            </a:extLst>
          </p:cNvPr>
          <p:cNvSpPr/>
          <p:nvPr/>
        </p:nvSpPr>
        <p:spPr>
          <a:xfrm>
            <a:off x="7666238" y="141013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8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50F4A9-D424-4474-BAB8-44C82B766A1C}"/>
              </a:ext>
            </a:extLst>
          </p:cNvPr>
          <p:cNvSpPr/>
          <p:nvPr/>
        </p:nvSpPr>
        <p:spPr>
          <a:xfrm>
            <a:off x="7660980" y="174120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9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6A069B-63EA-4DA4-A223-0A263AEF099F}"/>
              </a:ext>
            </a:extLst>
          </p:cNvPr>
          <p:cNvSpPr/>
          <p:nvPr/>
        </p:nvSpPr>
        <p:spPr>
          <a:xfrm>
            <a:off x="7655722" y="20407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60C884E-1F6F-42C1-A331-3F077A0E288D}"/>
              </a:ext>
            </a:extLst>
          </p:cNvPr>
          <p:cNvSpPr/>
          <p:nvPr/>
        </p:nvSpPr>
        <p:spPr>
          <a:xfrm>
            <a:off x="7671495" y="229825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1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720C39-B2DB-40EA-B137-C8CE706A1D6E}"/>
              </a:ext>
            </a:extLst>
          </p:cNvPr>
          <p:cNvSpPr/>
          <p:nvPr/>
        </p:nvSpPr>
        <p:spPr>
          <a:xfrm>
            <a:off x="7666238" y="262932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D1CC51-73E6-499D-B8CB-B54A825D8A24}"/>
              </a:ext>
            </a:extLst>
          </p:cNvPr>
          <p:cNvSpPr/>
          <p:nvPr/>
        </p:nvSpPr>
        <p:spPr>
          <a:xfrm>
            <a:off x="7676753" y="29551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3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DED741D-A7B0-4065-943B-286618850DCB}"/>
              </a:ext>
            </a:extLst>
          </p:cNvPr>
          <p:cNvSpPr/>
          <p:nvPr/>
        </p:nvSpPr>
        <p:spPr>
          <a:xfrm>
            <a:off x="7692518" y="321265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4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F26A1F-C8BE-4CA6-B1FE-515ACED0E18C}"/>
              </a:ext>
            </a:extLst>
          </p:cNvPr>
          <p:cNvSpPr/>
          <p:nvPr/>
        </p:nvSpPr>
        <p:spPr>
          <a:xfrm>
            <a:off x="7687260" y="354372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EF5013-46A5-48C3-8BD1-E6DE2FDEB225}"/>
              </a:ext>
            </a:extLst>
          </p:cNvPr>
          <p:cNvSpPr/>
          <p:nvPr/>
        </p:nvSpPr>
        <p:spPr>
          <a:xfrm>
            <a:off x="7682002" y="384326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569A7F-F8B9-4209-A76F-98DE539D3AB4}"/>
              </a:ext>
            </a:extLst>
          </p:cNvPr>
          <p:cNvSpPr/>
          <p:nvPr/>
        </p:nvSpPr>
        <p:spPr>
          <a:xfrm>
            <a:off x="7697766" y="4100773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672EE3-B149-40D7-A405-6E333C529240}"/>
              </a:ext>
            </a:extLst>
          </p:cNvPr>
          <p:cNvSpPr/>
          <p:nvPr/>
        </p:nvSpPr>
        <p:spPr>
          <a:xfrm>
            <a:off x="7692518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60E454-57D2-431C-92FF-D72B14347B80}"/>
              </a:ext>
            </a:extLst>
          </p:cNvPr>
          <p:cNvSpPr/>
          <p:nvPr/>
        </p:nvSpPr>
        <p:spPr>
          <a:xfrm>
            <a:off x="7650473" y="474716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CEA5A4-35EE-4DD1-87EF-99DA146E1DCC}"/>
              </a:ext>
            </a:extLst>
          </p:cNvPr>
          <p:cNvSpPr/>
          <p:nvPr/>
        </p:nvSpPr>
        <p:spPr>
          <a:xfrm>
            <a:off x="7666238" y="50046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04F66C-25BB-407F-8BB5-8FCAAE1FD168}"/>
              </a:ext>
            </a:extLst>
          </p:cNvPr>
          <p:cNvSpPr/>
          <p:nvPr/>
        </p:nvSpPr>
        <p:spPr>
          <a:xfrm>
            <a:off x="7660989" y="533573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74DDA7-AA77-46AF-91BE-F644B004444F}"/>
              </a:ext>
            </a:extLst>
          </p:cNvPr>
          <p:cNvSpPr/>
          <p:nvPr/>
        </p:nvSpPr>
        <p:spPr>
          <a:xfrm>
            <a:off x="7655731" y="5635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A410BD-03AB-49B6-BD9B-EA1B12C4AF0B}"/>
              </a:ext>
            </a:extLst>
          </p:cNvPr>
          <p:cNvSpPr/>
          <p:nvPr/>
        </p:nvSpPr>
        <p:spPr>
          <a:xfrm>
            <a:off x="7671495" y="589277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539902-AEE0-43B8-A156-67D9647D6339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AA56E3-B798-41E5-8C28-0584539E74EA}"/>
              </a:ext>
            </a:extLst>
          </p:cNvPr>
          <p:cNvSpPr/>
          <p:nvPr/>
        </p:nvSpPr>
        <p:spPr>
          <a:xfrm>
            <a:off x="7666238" y="81104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CuadroTexto 7">
            <a:extLst>
              <a:ext uri="{FF2B5EF4-FFF2-40B4-BE49-F238E27FC236}">
                <a16:creationId xmlns:a16="http://schemas.microsoft.com/office/drawing/2014/main" id="{4CCEF43A-AEF1-409F-95C1-57F041CC3B0D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18/20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34069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149234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971F4166-E406-42E3-B78D-CC49C60B21B1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Buscar en la página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AA0EF0F1-20A6-47F6-93BC-D2EC14D38D0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6F216C68-5DE4-423A-81A1-B3111B773C43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19/20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5792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F70D99C0-3771-478B-BEA7-CCDEB850ADA1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Buscar en la página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2A61CCB5-25CC-45E7-8F37-479B8F719583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366FAF-C604-4A27-845F-92AC3BFFE19A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F44A1BF-CF13-4DA3-9F5E-DF408143D35D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0EAEEC-54D2-45CA-9239-8B6AB33E3290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7B919028-6030-470F-9476-24A3F51EFEA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19/20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8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47095547-54CE-4824-8B7B-B7F6D2649DC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Buscar en la página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B996D439-CE68-49CF-940A-1836AA270DF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94B371E-CDA2-4755-B54D-738B21365E3E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12BE0CC-2F5D-44CF-AD4F-266689B54F28}"/>
              </a:ext>
            </a:extLst>
          </p:cNvPr>
          <p:cNvSpPr/>
          <p:nvPr/>
        </p:nvSpPr>
        <p:spPr>
          <a:xfrm>
            <a:off x="7802154" y="93602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pestaña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619E8BB-733E-46FE-9F55-352EAB3A26A4}"/>
              </a:ext>
            </a:extLst>
          </p:cNvPr>
          <p:cNvSpPr/>
          <p:nvPr/>
        </p:nvSpPr>
        <p:spPr>
          <a:xfrm>
            <a:off x="7802154" y="1237009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6D458131-4B30-4378-AE6C-33C82A7A33FB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F05FE2C3-246D-4850-B13B-D9B249F74B28}"/>
              </a:ext>
            </a:extLst>
          </p:cNvPr>
          <p:cNvSpPr/>
          <p:nvPr/>
        </p:nvSpPr>
        <p:spPr>
          <a:xfrm>
            <a:off x="7796046" y="2139952"/>
            <a:ext cx="58028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Favoritos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C54AAF77-2445-4436-BA8D-9AAE698B6F76}"/>
              </a:ext>
            </a:extLst>
          </p:cNvPr>
          <p:cNvSpPr/>
          <p:nvPr/>
        </p:nvSpPr>
        <p:spPr>
          <a:xfrm>
            <a:off x="7802154" y="1537984"/>
            <a:ext cx="15436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Nueva ventana InPrivate</a:t>
            </a: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BDF2FF1B-B0D5-4195-B7B3-9E1FBFE3B12D}"/>
              </a:ext>
            </a:extLst>
          </p:cNvPr>
          <p:cNvSpPr/>
          <p:nvPr/>
        </p:nvSpPr>
        <p:spPr>
          <a:xfrm>
            <a:off x="7796046" y="2440935"/>
            <a:ext cx="51135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Historial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812D5F99-3EB6-4E3B-934D-554C9A1908A5}"/>
              </a:ext>
            </a:extLst>
          </p:cNvPr>
          <p:cNvSpPr/>
          <p:nvPr/>
        </p:nvSpPr>
        <p:spPr>
          <a:xfrm>
            <a:off x="7796046" y="2741919"/>
            <a:ext cx="67486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Descargas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AEEEBE2A-8391-4EF5-A74F-8D2ABD94E06C}"/>
              </a:ext>
            </a:extLst>
          </p:cNvPr>
          <p:cNvSpPr/>
          <p:nvPr/>
        </p:nvSpPr>
        <p:spPr>
          <a:xfrm>
            <a:off x="7796046" y="3042903"/>
            <a:ext cx="79508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Aplicaciones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3F94058E-71FD-4AFF-8614-182928C5CCA6}"/>
              </a:ext>
            </a:extLst>
          </p:cNvPr>
          <p:cNvSpPr/>
          <p:nvPr/>
        </p:nvSpPr>
        <p:spPr>
          <a:xfrm>
            <a:off x="7796046" y="3343887"/>
            <a:ext cx="76944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Extensiones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012D9C3E-71E6-4DBE-8043-7F93D2AFED77}"/>
              </a:ext>
            </a:extLst>
          </p:cNvPr>
          <p:cNvSpPr/>
          <p:nvPr/>
        </p:nvSpPr>
        <p:spPr>
          <a:xfrm>
            <a:off x="7803763" y="3649233"/>
            <a:ext cx="77104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Colecciones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A46F2277-734F-45E1-9FEF-7000CB96B645}"/>
              </a:ext>
            </a:extLst>
          </p:cNvPr>
          <p:cNvSpPr/>
          <p:nvPr/>
        </p:nvSpPr>
        <p:spPr>
          <a:xfrm>
            <a:off x="7803763" y="3950217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Imprimir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4FAF9F1-9C3C-467A-8226-3962568180D1}"/>
              </a:ext>
            </a:extLst>
          </p:cNvPr>
          <p:cNvSpPr/>
          <p:nvPr/>
        </p:nvSpPr>
        <p:spPr>
          <a:xfrm>
            <a:off x="7803763" y="4254026"/>
            <a:ext cx="79989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Captura web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EDC0F4D4-D2E6-46EF-B357-84761FBA5C0E}"/>
              </a:ext>
            </a:extLst>
          </p:cNvPr>
          <p:cNvSpPr/>
          <p:nvPr/>
        </p:nvSpPr>
        <p:spPr>
          <a:xfrm>
            <a:off x="7796046" y="4557835"/>
            <a:ext cx="618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Compartir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A70A18B9-C8FD-4A1D-8900-06D57F2BFD07}"/>
              </a:ext>
            </a:extLst>
          </p:cNvPr>
          <p:cNvSpPr/>
          <p:nvPr/>
        </p:nvSpPr>
        <p:spPr>
          <a:xfrm>
            <a:off x="7803763" y="4858819"/>
            <a:ext cx="12471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Buscar en la página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524F18DB-E4AF-4193-916E-F7D078CE20B1}"/>
              </a:ext>
            </a:extLst>
          </p:cNvPr>
          <p:cNvSpPr/>
          <p:nvPr/>
        </p:nvSpPr>
        <p:spPr>
          <a:xfrm>
            <a:off x="7802959" y="5159803"/>
            <a:ext cx="100188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Leer en voz alta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EF83B295-A708-4A22-AACF-8EF2D5778EF9}"/>
              </a:ext>
            </a:extLst>
          </p:cNvPr>
          <p:cNvSpPr/>
          <p:nvPr/>
        </p:nvSpPr>
        <p:spPr>
          <a:xfrm>
            <a:off x="7802959" y="5460778"/>
            <a:ext cx="11269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Más herramientas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640CCCD0-5216-4EE0-B43F-2DD8EE00FE2A}"/>
              </a:ext>
            </a:extLst>
          </p:cNvPr>
          <p:cNvSpPr/>
          <p:nvPr/>
        </p:nvSpPr>
        <p:spPr>
          <a:xfrm>
            <a:off x="7796046" y="5757921"/>
            <a:ext cx="87203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Configuración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5D7A60F3-7EF1-4F35-A753-FA95AB9C29C7}"/>
              </a:ext>
            </a:extLst>
          </p:cNvPr>
          <p:cNvSpPr/>
          <p:nvPr/>
        </p:nvSpPr>
        <p:spPr>
          <a:xfrm>
            <a:off x="7796046" y="605506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Ayuda y comentarios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CA18760F-6F0D-4C5E-B4BF-71E1A9E1BF1F}"/>
              </a:ext>
            </a:extLst>
          </p:cNvPr>
          <p:cNvSpPr/>
          <p:nvPr/>
        </p:nvSpPr>
        <p:spPr>
          <a:xfrm>
            <a:off x="7796046" y="6359889"/>
            <a:ext cx="112851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Cerrar Navegador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B245915D-142B-4817-8FC0-AE36528CBF57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E7FBB1BC-237D-479F-9E8F-CD31BF269C16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1CABC9-A92B-48C5-9C65-2692181F7A00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60BB5347-D8AD-4F04-9FCC-61DF5FE9CCF1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1987244E-3FE2-41A9-8ED8-817229FB3F1B}"/>
              </a:ext>
            </a:extLst>
          </p:cNvPr>
          <p:cNvSpPr/>
          <p:nvPr/>
        </p:nvSpPr>
        <p:spPr>
          <a:xfrm>
            <a:off x="7435983" y="321585"/>
            <a:ext cx="2972988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Configuración del navegador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9" name="Imagen 2">
            <a:extLst>
              <a:ext uri="{FF2B5EF4-FFF2-40B4-BE49-F238E27FC236}">
                <a16:creationId xmlns:a16="http://schemas.microsoft.com/office/drawing/2014/main" id="{080B5F77-20A0-4344-8F6C-252E9BBAF1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39">
            <a:extLst>
              <a:ext uri="{FF2B5EF4-FFF2-40B4-BE49-F238E27FC236}">
                <a16:creationId xmlns:a16="http://schemas.microsoft.com/office/drawing/2014/main" id="{CFCC55B8-573D-494D-86BA-366D0F414A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44">
            <a:extLst>
              <a:ext uri="{FF2B5EF4-FFF2-40B4-BE49-F238E27FC236}">
                <a16:creationId xmlns:a16="http://schemas.microsoft.com/office/drawing/2014/main" id="{D596F033-C23F-4A19-92CE-C28930F5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47">
            <a:extLst>
              <a:ext uri="{FF2B5EF4-FFF2-40B4-BE49-F238E27FC236}">
                <a16:creationId xmlns:a16="http://schemas.microsoft.com/office/drawing/2014/main" id="{B3C6DB81-37D3-4C1F-BF0A-C4F8C55F60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1">
            <a:extLst>
              <a:ext uri="{FF2B5EF4-FFF2-40B4-BE49-F238E27FC236}">
                <a16:creationId xmlns:a16="http://schemas.microsoft.com/office/drawing/2014/main" id="{CA3F9CB3-CB13-4A8D-AD7F-1AB6AEFE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2">
            <a:extLst>
              <a:ext uri="{FF2B5EF4-FFF2-40B4-BE49-F238E27FC236}">
                <a16:creationId xmlns:a16="http://schemas.microsoft.com/office/drawing/2014/main" id="{F6F03EDE-EF14-42A5-A9E6-7494CEE5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6">
            <a:extLst>
              <a:ext uri="{FF2B5EF4-FFF2-40B4-BE49-F238E27FC236}">
                <a16:creationId xmlns:a16="http://schemas.microsoft.com/office/drawing/2014/main" id="{7CC77940-8B89-440E-8D34-64DBC864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7">
            <a:extLst>
              <a:ext uri="{FF2B5EF4-FFF2-40B4-BE49-F238E27FC236}">
                <a16:creationId xmlns:a16="http://schemas.microsoft.com/office/drawing/2014/main" id="{1EDB47C2-96B3-442B-88A4-BB6C0D5FA6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58">
            <a:extLst>
              <a:ext uri="{FF2B5EF4-FFF2-40B4-BE49-F238E27FC236}">
                <a16:creationId xmlns:a16="http://schemas.microsoft.com/office/drawing/2014/main" id="{7CA8DAAD-B78E-42C7-BB98-E6BB65EC81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59">
            <a:extLst>
              <a:ext uri="{FF2B5EF4-FFF2-40B4-BE49-F238E27FC236}">
                <a16:creationId xmlns:a16="http://schemas.microsoft.com/office/drawing/2014/main" id="{9A7932B5-6051-4108-A72E-EB5973E02E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0">
            <a:extLst>
              <a:ext uri="{FF2B5EF4-FFF2-40B4-BE49-F238E27FC236}">
                <a16:creationId xmlns:a16="http://schemas.microsoft.com/office/drawing/2014/main" id="{15B82520-4D74-4989-8F95-64CDF2BF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2">
            <a:extLst>
              <a:ext uri="{FF2B5EF4-FFF2-40B4-BE49-F238E27FC236}">
                <a16:creationId xmlns:a16="http://schemas.microsoft.com/office/drawing/2014/main" id="{C09A8479-1E01-429C-B342-D614141E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3">
            <a:extLst>
              <a:ext uri="{FF2B5EF4-FFF2-40B4-BE49-F238E27FC236}">
                <a16:creationId xmlns:a16="http://schemas.microsoft.com/office/drawing/2014/main" id="{58E6C8A2-B03E-44BD-AFA5-FC372B53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4">
            <a:extLst>
              <a:ext uri="{FF2B5EF4-FFF2-40B4-BE49-F238E27FC236}">
                <a16:creationId xmlns:a16="http://schemas.microsoft.com/office/drawing/2014/main" id="{A65A4218-B1F6-425C-9DC9-CA6A1CF8F0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3" name="Imagen 65">
            <a:extLst>
              <a:ext uri="{FF2B5EF4-FFF2-40B4-BE49-F238E27FC236}">
                <a16:creationId xmlns:a16="http://schemas.microsoft.com/office/drawing/2014/main" id="{53DFB6EB-7736-45FA-946C-D9FEAAAF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4" name="Imagen 68">
            <a:extLst>
              <a:ext uri="{FF2B5EF4-FFF2-40B4-BE49-F238E27FC236}">
                <a16:creationId xmlns:a16="http://schemas.microsoft.com/office/drawing/2014/main" id="{D10724A7-317C-46C0-9729-59DB31CC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5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F9DD95-56D6-4947-99B1-64349F23D194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7C8B47-9500-4427-9A9F-110A5CADD69D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257433-1B8A-4469-8E82-CDE83E030BFF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88BA49-8D56-4A37-BA96-AFC68924968C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29BDF2-F6BA-49CD-B065-A3D3D5EC524E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FCC821-2F47-46E0-AD2E-08182A2FB63C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D14ABE-C612-4A6E-BD47-75E98724B921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E0305C-A783-4AE3-88BE-2E1D825F07CC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17C78F-6944-40F5-A08C-9D695E953022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C7B92A-C304-410F-885D-54B7B8E13553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9E8F6A-827C-4852-9634-2D3596CC1B85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6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AAFD5F-6B77-40AD-B394-47F7F3C712F7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B305B3-1FB1-4E8F-A8D3-61F92E94E967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8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2B61AC-8FC3-4F75-9ED5-E490E6231920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CED88291-B5BB-4C31-BD35-F9F61DAFAB1C}"/>
              </a:ext>
            </a:extLst>
          </p:cNvPr>
          <p:cNvSpPr/>
          <p:nvPr/>
        </p:nvSpPr>
        <p:spPr>
          <a:xfrm>
            <a:off x="7803763" y="4858819"/>
            <a:ext cx="12471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Buscar en la página</a:t>
            </a:r>
          </a:p>
        </p:txBody>
      </p:sp>
      <p:pic>
        <p:nvPicPr>
          <p:cNvPr id="61" name="Imagen 63">
            <a:extLst>
              <a:ext uri="{FF2B5EF4-FFF2-40B4-BE49-F238E27FC236}">
                <a16:creationId xmlns:a16="http://schemas.microsoft.com/office/drawing/2014/main" id="{B7537C4E-1E54-4ADB-95D8-53CFCC7E91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2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8E14B8-C101-4362-94C1-09C8079274B5}"/>
              </a:ext>
            </a:extLst>
          </p:cNvPr>
          <p:cNvSpPr/>
          <p:nvPr/>
        </p:nvSpPr>
        <p:spPr>
          <a:xfrm>
            <a:off x="7471598" y="481559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3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BC8E85-1A1C-4BA0-9961-675A6D5453C7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4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CED7F4-36FD-4DC7-8A3F-D6DD061A484A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5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2AAB58-03BE-40E4-A279-409C3E38C2CE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7" name="CuadroTexto 7">
            <a:extLst>
              <a:ext uri="{FF2B5EF4-FFF2-40B4-BE49-F238E27FC236}">
                <a16:creationId xmlns:a16="http://schemas.microsoft.com/office/drawing/2014/main" id="{266ACED0-9DE4-4E35-9A64-7B67F1AC6CA5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19/20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59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62" grpId="0"/>
      <p:bldP spid="63" grpId="0"/>
      <p:bldP spid="64" grpId="0"/>
      <p:bldP spid="6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23497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97544AAF-80AD-4F50-8279-5A24DF570652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Archivar un mensaje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A2211E52-38DD-49CE-B5B9-1595EAC3E948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AE275A52-D34A-4E8C-A45A-25D0DF0AF4C5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20/20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44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7B19CEC9-0CFB-4C0D-8E72-FFE7587D8091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Archivar un mensaje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B10EAEF1-4081-4C8A-972F-2E2E393ECF7D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FA9DDB9-4A73-40B9-9A41-9F7385030CB0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67EC6CD-3935-4115-B12B-768C3FAF5842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B520A7-100A-4E5A-8F5A-AC0337061B25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EDC53A70-5EC0-4B23-AE00-9122B17F60CA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20/20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94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70493915-059A-4989-AA6B-07EC617F6B6B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16CEA3-01F5-45D8-A261-44146C37AC0B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Archivar un mensaje</a:t>
            </a:r>
            <a:endParaRPr lang="es-ES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00D1D3B0-DF55-4C01-B56F-F8435E6E805A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177FEC7-6F6D-410B-8E60-008790D6DC46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61DC2C32-3D22-4C3C-92E3-AED2DFA1DA5A}"/>
              </a:ext>
            </a:extLst>
          </p:cNvPr>
          <p:cNvSpPr/>
          <p:nvPr/>
        </p:nvSpPr>
        <p:spPr>
          <a:xfrm>
            <a:off x="10320988" y="112458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BD62D743-E095-4C98-9E71-10EF0307D09D}"/>
              </a:ext>
            </a:extLst>
          </p:cNvPr>
          <p:cNvSpPr/>
          <p:nvPr/>
        </p:nvSpPr>
        <p:spPr>
          <a:xfrm>
            <a:off x="10320988" y="29415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30AECDA-85EF-4283-AEFB-AA8AD1CC3A5C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F2E421A-11C4-4107-A6E3-4DD2DD38AFE0}"/>
              </a:ext>
            </a:extLst>
          </p:cNvPr>
          <p:cNvSpPr/>
          <p:nvPr/>
        </p:nvSpPr>
        <p:spPr>
          <a:xfrm>
            <a:off x="7807979" y="235238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11E8B0D-CF6C-4FEF-BE1A-04A6D5ADD7DD}"/>
              </a:ext>
            </a:extLst>
          </p:cNvPr>
          <p:cNvSpPr/>
          <p:nvPr/>
        </p:nvSpPr>
        <p:spPr>
          <a:xfrm>
            <a:off x="7985619" y="849678"/>
            <a:ext cx="98104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Nuevo mensaje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4F8A9B67-6D76-4B27-A0E1-AA93FD14F98B}"/>
              </a:ext>
            </a:extLst>
          </p:cNvPr>
          <p:cNvSpPr/>
          <p:nvPr/>
        </p:nvSpPr>
        <p:spPr>
          <a:xfrm>
            <a:off x="7985619" y="1150662"/>
            <a:ext cx="69089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99D22BC9-6997-4D82-9237-436F1FB9FBC1}"/>
              </a:ext>
            </a:extLst>
          </p:cNvPr>
          <p:cNvSpPr/>
          <p:nvPr/>
        </p:nvSpPr>
        <p:spPr>
          <a:xfrm>
            <a:off x="7985619" y="1752621"/>
            <a:ext cx="56585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49AF2BA7-3A2C-421F-BC5F-370AA997C5BD}"/>
              </a:ext>
            </a:extLst>
          </p:cNvPr>
          <p:cNvSpPr/>
          <p:nvPr/>
        </p:nvSpPr>
        <p:spPr>
          <a:xfrm>
            <a:off x="7979502" y="2053605"/>
            <a:ext cx="94897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Reenviar como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FBBBBEEE-997D-4B58-9306-AC94E30E5DD5}"/>
              </a:ext>
            </a:extLst>
          </p:cNvPr>
          <p:cNvSpPr/>
          <p:nvPr/>
        </p:nvSpPr>
        <p:spPr>
          <a:xfrm>
            <a:off x="7985619" y="1451637"/>
            <a:ext cx="122950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Responder a todos 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FE86C8FE-91C4-47C1-9890-549D3B7F9CD1}"/>
              </a:ext>
            </a:extLst>
          </p:cNvPr>
          <p:cNvSpPr/>
          <p:nvPr/>
        </p:nvSpPr>
        <p:spPr>
          <a:xfrm>
            <a:off x="7979502" y="2354589"/>
            <a:ext cx="174727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Editar como mensaje nuevo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6100DBB1-4ABC-434F-A864-1A9AFF2C01BD}"/>
              </a:ext>
            </a:extLst>
          </p:cNvPr>
          <p:cNvSpPr/>
          <p:nvPr/>
        </p:nvSpPr>
        <p:spPr>
          <a:xfrm>
            <a:off x="7979502" y="2655573"/>
            <a:ext cx="87042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mensaje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B9BE1EFA-9A11-4ABF-86F1-86E96B41057D}"/>
              </a:ext>
            </a:extLst>
          </p:cNvPr>
          <p:cNvSpPr/>
          <p:nvPr/>
        </p:nvSpPr>
        <p:spPr>
          <a:xfrm>
            <a:off x="7979502" y="2956556"/>
            <a:ext cx="1513231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Abrir en la conversación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AA33A710-4565-46BF-80EF-1F307E9C16AA}"/>
              </a:ext>
            </a:extLst>
          </p:cNvPr>
          <p:cNvSpPr/>
          <p:nvPr/>
        </p:nvSpPr>
        <p:spPr>
          <a:xfrm>
            <a:off x="7979502" y="3257540"/>
            <a:ext cx="54982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Adjuntos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9DDD4596-5317-4CA9-83EB-A1363AA2736A}"/>
              </a:ext>
            </a:extLst>
          </p:cNvPr>
          <p:cNvSpPr/>
          <p:nvPr/>
        </p:nvSpPr>
        <p:spPr>
          <a:xfrm>
            <a:off x="7987219" y="3562886"/>
            <a:ext cx="56425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Etiquetar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03F3D569-FADE-499C-83AD-EAB635F23161}"/>
              </a:ext>
            </a:extLst>
          </p:cNvPr>
          <p:cNvSpPr/>
          <p:nvPr/>
        </p:nvSpPr>
        <p:spPr>
          <a:xfrm>
            <a:off x="7987219" y="3863870"/>
            <a:ext cx="43762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Marcar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8B0EE47-8182-4ECC-8C58-4F95C2B82D4F}"/>
              </a:ext>
            </a:extLst>
          </p:cNvPr>
          <p:cNvSpPr/>
          <p:nvPr/>
        </p:nvSpPr>
        <p:spPr>
          <a:xfrm>
            <a:off x="7987219" y="4167679"/>
            <a:ext cx="51776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1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Archivar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83C2E955-4543-43BC-826D-49FB6ED8BC6A}"/>
              </a:ext>
            </a:extLst>
          </p:cNvPr>
          <p:cNvSpPr/>
          <p:nvPr/>
        </p:nvSpPr>
        <p:spPr>
          <a:xfrm>
            <a:off x="7979502" y="4471489"/>
            <a:ext cx="50815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a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891D1F83-5E44-409D-BF73-B6F1B6FCE736}"/>
              </a:ext>
            </a:extLst>
          </p:cNvPr>
          <p:cNvSpPr/>
          <p:nvPr/>
        </p:nvSpPr>
        <p:spPr>
          <a:xfrm>
            <a:off x="7987219" y="4772473"/>
            <a:ext cx="533799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Copiar a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E9B4BB49-3528-4EC7-B52A-77E1D9B187CC}"/>
              </a:ext>
            </a:extLst>
          </p:cNvPr>
          <p:cNvSpPr/>
          <p:nvPr/>
        </p:nvSpPr>
        <p:spPr>
          <a:xfrm>
            <a:off x="7986415" y="5073456"/>
            <a:ext cx="1009890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Mover de nuevo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DBE08813-F968-4F45-B6D5-1F5771820F84}"/>
              </a:ext>
            </a:extLst>
          </p:cNvPr>
          <p:cNvSpPr/>
          <p:nvPr/>
        </p:nvSpPr>
        <p:spPr>
          <a:xfrm>
            <a:off x="7986415" y="5374431"/>
            <a:ext cx="19332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Crear filtro a partir del mensaje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0E82C4-6389-40CF-860B-927AAC9DD5D6}"/>
              </a:ext>
            </a:extLst>
          </p:cNvPr>
          <p:cNvSpPr/>
          <p:nvPr/>
        </p:nvSpPr>
        <p:spPr>
          <a:xfrm>
            <a:off x="7979502" y="5671575"/>
            <a:ext cx="131606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conversación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2BAA946F-3B0F-4F42-81E3-7B952A566501}"/>
              </a:ext>
            </a:extLst>
          </p:cNvPr>
          <p:cNvSpPr/>
          <p:nvPr/>
        </p:nvSpPr>
        <p:spPr>
          <a:xfrm>
            <a:off x="7979502" y="5968718"/>
            <a:ext cx="1590178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Ignorar sub-conversación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9C52456A-D4EA-4B69-88C5-391613FC9093}"/>
              </a:ext>
            </a:extLst>
          </p:cNvPr>
          <p:cNvSpPr/>
          <p:nvPr/>
        </p:nvSpPr>
        <p:spPr>
          <a:xfrm>
            <a:off x="7979502" y="6273542"/>
            <a:ext cx="1449113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Observar conversación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DBC0BA8F-ED5D-45D0-AC16-E436520FBFD7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2DD9ACD9-142B-4A98-9DA3-79318DFEA7C0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075C29C-AA5B-4EE7-ABBA-D2517E1F801C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EB80A725-1485-4FE7-9705-3C234C944B99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E096A401-3E13-4A4C-9A32-0EDD749B2E12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B0D1C604-8F0D-4371-B5E7-CE77BDD01905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5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97F18F-5A42-46C1-8E5E-735B0D56E062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6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C9C403-C798-4052-B328-942B34F84A87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7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85D357-0697-4B7C-B5F5-C93EC62374CA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8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963FF7-0F87-459C-93AF-103418471CE9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9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035D08-8BD3-4F97-BCDC-9659C10686CD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0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BD9589-B2FE-4DA1-A77E-C6DD26D152F9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1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3B8FFF-0305-4EE7-A137-418F2FBC2C65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13DAC0-C5A7-406E-8F32-A84DF500E1DB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3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02A2FE-E125-42D2-9E46-2C721FBB1AE7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4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BCF204-E000-45C1-8E3A-A82173F85217}"/>
              </a:ext>
            </a:extLst>
          </p:cNvPr>
          <p:cNvSpPr/>
          <p:nvPr/>
        </p:nvSpPr>
        <p:spPr>
          <a:xfrm>
            <a:off x="7697766" y="378546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92E0AF-FAF7-4C44-856F-234467CBB071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95E9D4-BDC7-45CB-826C-0D25939676A4}"/>
              </a:ext>
            </a:extLst>
          </p:cNvPr>
          <p:cNvSpPr/>
          <p:nvPr/>
        </p:nvSpPr>
        <p:spPr>
          <a:xfrm>
            <a:off x="7666238" y="468935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EC850D-C8BB-45EB-9EE2-AF4B7AF949D0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F75A67-E65C-45A1-8C73-165D873FEF3B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4CF81D-33E4-49CA-A000-DF6C603E1CD9}"/>
              </a:ext>
            </a:extLst>
          </p:cNvPr>
          <p:cNvSpPr/>
          <p:nvPr/>
        </p:nvSpPr>
        <p:spPr>
          <a:xfrm>
            <a:off x="7671495" y="557747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7B1FD1-FBA6-4EAC-834E-F209AEAF4D94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1A22F6-BB67-4F54-8433-440E95D36564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3DF8AF-69D5-4BCD-8943-114859FB651A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062125DE-59FF-430F-8AC1-17D45675475B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20/20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07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Cierre los ojos</a:t>
            </a:r>
          </a:p>
        </p:txBody>
      </p:sp>
    </p:spTree>
    <p:extLst>
      <p:ext uri="{BB962C8B-B14F-4D97-AF65-F5344CB8AC3E}">
        <p14:creationId xmlns:p14="http://schemas.microsoft.com/office/powerpoint/2010/main" val="312192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B1DE7-A408-40B0-B39B-2361DDABA4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552087"/>
            <a:ext cx="9144000" cy="2387598"/>
          </a:xfrm>
        </p:spPr>
        <p:txBody>
          <a:bodyPr/>
          <a:lstStyle/>
          <a:p>
            <a:pPr lvl="0"/>
            <a:r>
              <a:rPr lang="es-ES" dirty="0"/>
              <a:t>Gracias por participar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74E463-3BFB-4658-9387-058BA49FB63B}"/>
              </a:ext>
            </a:extLst>
          </p:cNvPr>
          <p:cNvSpPr txBox="1"/>
          <p:nvPr/>
        </p:nvSpPr>
        <p:spPr>
          <a:xfrm>
            <a:off x="0" y="3360237"/>
            <a:ext cx="12191996" cy="13542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 continuación, por favor rellene el cuestionario.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Recuerde: su numero identificativo es el </a:t>
            </a:r>
            <a:r>
              <a:rPr lang="es-ES" sz="2800" dirty="0">
                <a:solidFill>
                  <a:srgbClr val="ED7D31"/>
                </a:solidFill>
                <a:latin typeface="Calibri"/>
              </a:rPr>
              <a:t>&lt;Insertar ID participante&gt;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3A8241FE-DDB2-46D8-927A-B575DC85EFC2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Nuevo mensaje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38C3F665-75CC-435A-BCA2-3708B4EA16BE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Acción a ejecutar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62D24726-D63C-4467-82BA-0259C2898754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308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2036</Words>
  <Application>Microsoft Office PowerPoint</Application>
  <PresentationFormat>Panorámica</PresentationFormat>
  <Paragraphs>1060</Paragraphs>
  <Slides>89</Slides>
  <Notes>85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3" baseType="lpstr">
      <vt:lpstr>Arial</vt:lpstr>
      <vt:lpstr>Calibri</vt:lpstr>
      <vt:lpstr>Calibri Light</vt:lpstr>
      <vt:lpstr>Tema de Office</vt:lpstr>
      <vt:lpstr>Bienvenido al ejercicio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participar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 al experimento</dc:title>
  <dc:creator>DANIEL GASPAR FIGUEIREDO</dc:creator>
  <cp:lastModifiedBy>Daniel Gaspar</cp:lastModifiedBy>
  <cp:revision>58</cp:revision>
  <dcterms:created xsi:type="dcterms:W3CDTF">2021-08-14T16:47:00Z</dcterms:created>
  <dcterms:modified xsi:type="dcterms:W3CDTF">2022-03-15T08:46:03Z</dcterms:modified>
</cp:coreProperties>
</file>