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60" r:id="rId8"/>
    <p:sldId id="268" r:id="rId9"/>
    <p:sldId id="274"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12/6/2022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12/6/2022</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12/6/2022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12/6/2022</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12/6/2022</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12/6/2022</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12/6/2022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829761"/>
          </a:xfrm>
        </p:spPr>
        <p:txBody>
          <a:bodyPr>
            <a:normAutofit/>
          </a:bodyPr>
          <a:lstStyle/>
          <a:p>
            <a:pPr algn="ctr"/>
            <a:r>
              <a:rPr lang="en-US" sz="4000" dirty="0" err="1">
                <a:solidFill>
                  <a:schemeClr val="tx1"/>
                </a:solidFill>
              </a:rPr>
              <a:t>HomeCare.In</a:t>
            </a:r>
            <a:endParaRPr lang="en-US" sz="4000" dirty="0">
              <a:solidFill>
                <a:schemeClr val="tx1"/>
              </a:solidFill>
            </a:endParaRPr>
          </a:p>
        </p:txBody>
      </p:sp>
      <p:sp>
        <p:nvSpPr>
          <p:cNvPr id="3" name="Subtitle 2"/>
          <p:cNvSpPr>
            <a:spLocks noGrp="1"/>
          </p:cNvSpPr>
          <p:nvPr>
            <p:ph type="subTitle" idx="1"/>
          </p:nvPr>
        </p:nvSpPr>
        <p:spPr>
          <a:xfrm>
            <a:off x="838200" y="2286000"/>
            <a:ext cx="7772400" cy="1199704"/>
          </a:xfrm>
        </p:spPr>
        <p:txBody>
          <a:bodyPr>
            <a:noAutofit/>
          </a:bodyPr>
          <a:lstStyle/>
          <a:p>
            <a:pPr algn="ctr"/>
            <a:r>
              <a:rPr lang="en-US" sz="2600" dirty="0"/>
              <a:t>Parul Institute of Computer Applications</a:t>
            </a:r>
          </a:p>
          <a:p>
            <a:pPr algn="ctr"/>
            <a:r>
              <a:rPr lang="en-US" sz="2800" dirty="0"/>
              <a:t>Semester 4 Project-II</a:t>
            </a:r>
          </a:p>
          <a:p>
            <a:pPr algn="ctr"/>
            <a:r>
              <a:rPr lang="en-US" sz="2400" dirty="0"/>
              <a:t>2021-22</a:t>
            </a:r>
            <a:endParaRPr lang="en-US" sz="2600" dirty="0"/>
          </a:p>
          <a:p>
            <a:pPr algn="ctr"/>
            <a:r>
              <a:rPr lang="en-US" sz="2600" dirty="0"/>
              <a:t>Enrollment No &amp; Name</a:t>
            </a:r>
          </a:p>
          <a:p>
            <a:pPr algn="ctr"/>
            <a:r>
              <a:rPr lang="en-US" sz="2600" dirty="0"/>
              <a:t>210510110099 :-Hemang Nilesh Thakkar</a:t>
            </a:r>
          </a:p>
          <a:p>
            <a:pPr algn="ctr"/>
            <a:r>
              <a:rPr lang="en-US" sz="2600" dirty="0"/>
              <a:t>210510110059 :-</a:t>
            </a:r>
            <a:r>
              <a:rPr lang="en-US" sz="2600" dirty="0" err="1"/>
              <a:t>Vraj</a:t>
            </a:r>
            <a:r>
              <a:rPr lang="en-US" sz="2600" dirty="0"/>
              <a:t> Nikunj Thakkar</a:t>
            </a:r>
          </a:p>
          <a:p>
            <a:pPr algn="ctr"/>
            <a:r>
              <a:rPr lang="en-US" sz="2600" dirty="0"/>
              <a:t>210510110077 :-</a:t>
            </a:r>
            <a:r>
              <a:rPr lang="en-US" sz="2600" dirty="0" err="1"/>
              <a:t>Janki</a:t>
            </a:r>
            <a:r>
              <a:rPr lang="en-US" sz="2600" dirty="0"/>
              <a:t> </a:t>
            </a:r>
            <a:r>
              <a:rPr lang="en-US" sz="2600" dirty="0" err="1"/>
              <a:t>VijayBharti</a:t>
            </a:r>
            <a:r>
              <a:rPr lang="en-US" sz="2600" dirty="0"/>
              <a:t> Goswami </a:t>
            </a:r>
            <a:endParaRPr lang="en-US" sz="2000" dirty="0"/>
          </a:p>
          <a:p>
            <a:pPr algn="ctr"/>
            <a:endParaRPr lang="en-US" sz="2000" dirty="0"/>
          </a:p>
          <a:p>
            <a:pPr algn="ctr"/>
            <a:endParaRPr lang="en-US" sz="2000" dirty="0"/>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 &amp; Bibliography</a:t>
            </a:r>
          </a:p>
        </p:txBody>
      </p:sp>
      <p:sp>
        <p:nvSpPr>
          <p:cNvPr id="2" name="Content Placeholder 1"/>
          <p:cNvSpPr>
            <a:spLocks noGrp="1"/>
          </p:cNvSpPr>
          <p:nvPr>
            <p:ph sz="quarter" idx="1"/>
          </p:nvPr>
        </p:nvSpPr>
        <p:spPr/>
        <p:txBody>
          <a:bodyPr/>
          <a:lstStyle/>
          <a:p>
            <a:r>
              <a:rPr lang="en-US" dirty="0"/>
              <a:t>W3schools.com</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rId3" action="ppaction://hlinksldjump"/>
              </a:rPr>
              <a:t>Comparison of New System with Existing System</a:t>
            </a:r>
            <a:endParaRPr lang="en-US" dirty="0"/>
          </a:p>
          <a:p>
            <a:pPr>
              <a:buFont typeface="Wingdings" pitchFamily="2" charset="2"/>
              <a:buChar char="Ø"/>
            </a:pPr>
            <a:r>
              <a:rPr lang="en-US" dirty="0">
                <a:hlinkClick r:id="" action="ppaction://noaction"/>
              </a:rPr>
              <a:t>Technology and HW, SW Requirement Specification</a:t>
            </a:r>
            <a:endParaRPr lang="en-US" dirty="0"/>
          </a:p>
          <a:p>
            <a:pPr>
              <a:buFont typeface="Wingdings" pitchFamily="2" charset="2"/>
              <a:buChar char="Ø"/>
            </a:pPr>
            <a:r>
              <a:rPr lang="en-US" dirty="0">
                <a:hlinkClick r:id="rId4" action="ppaction://hlinksldjump"/>
              </a:rPr>
              <a:t>Modules and its short description</a:t>
            </a:r>
            <a:endParaRPr lang="en-US" dirty="0"/>
          </a:p>
          <a:p>
            <a:pPr>
              <a:buFont typeface="Wingdings" pitchFamily="2" charset="2"/>
              <a:buChar char="Ø"/>
            </a:pPr>
            <a:r>
              <a:rPr lang="en-US" dirty="0">
                <a:hlinkClick r:id="rId5" action="ppaction://hlinksldjump"/>
              </a:rPr>
              <a:t>Users and their role description</a:t>
            </a:r>
            <a:endParaRPr lang="en-US" dirty="0"/>
          </a:p>
          <a:p>
            <a:pPr>
              <a:buFont typeface="Wingdings" pitchFamily="2" charset="2"/>
              <a:buChar char="Ø"/>
            </a:pPr>
            <a:r>
              <a:rPr lang="en-US" dirty="0">
                <a:hlinkClick r:id="rId6" action="ppaction://hlinksldjump"/>
              </a:rPr>
              <a:t>Limitations</a:t>
            </a:r>
            <a:endParaRPr lang="en-US" dirty="0"/>
          </a:p>
          <a:p>
            <a:pPr>
              <a:buFont typeface="Wingdings" pitchFamily="2" charset="2"/>
              <a:buChar char="Ø"/>
            </a:pPr>
            <a:r>
              <a:rPr lang="en-US" dirty="0">
                <a:hlinkClick r:id="rId7" action="ppaction://hlinksldjump"/>
              </a:rPr>
              <a:t>References &amp; Bibliography</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lstStyle/>
          <a:p>
            <a:r>
              <a:rPr lang="en-US" dirty="0"/>
              <a:t>The following project is about the day-to-day home services which is a major issue faced by the people in metro cities. </a:t>
            </a:r>
          </a:p>
          <a:p>
            <a:r>
              <a:rPr lang="en-US" dirty="0"/>
              <a:t>In this project, the user can book services like one time cleaner, maid, and a security guard, all under one roof and under one billing.</a:t>
            </a:r>
          </a:p>
          <a:p>
            <a:r>
              <a:rPr lang="en-US" dirty="0"/>
              <a:t>With help of this project the user will get relief from many applications as all the work will be done under one billing.</a:t>
            </a:r>
          </a:p>
          <a:p>
            <a:r>
              <a:rPr lang="en-US" dirty="0"/>
              <a:t>This will be a time saving for the registered users.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new system with existing system</a:t>
            </a:r>
          </a:p>
        </p:txBody>
      </p:sp>
      <p:sp>
        <p:nvSpPr>
          <p:cNvPr id="3" name="Content Placeholder 2"/>
          <p:cNvSpPr>
            <a:spLocks noGrp="1"/>
          </p:cNvSpPr>
          <p:nvPr>
            <p:ph sz="quarter" idx="1"/>
          </p:nvPr>
        </p:nvSpPr>
        <p:spPr/>
        <p:txBody>
          <a:bodyPr/>
          <a:lstStyle/>
          <a:p>
            <a:r>
              <a:rPr lang="en-US" dirty="0"/>
              <a:t>For now, all the services are done via different apps.</a:t>
            </a:r>
          </a:p>
          <a:p>
            <a:r>
              <a:rPr lang="en-US" dirty="0"/>
              <a:t>In this system, the services will be done under one application.</a:t>
            </a:r>
          </a:p>
          <a:p>
            <a:r>
              <a:rPr lang="en-US" dirty="0"/>
              <a:t>For now, the consumers have to take care of all the bills. But via this application the user have to take care of only one bill as the billing of all services will be done under </a:t>
            </a:r>
            <a:r>
              <a:rPr lang="en-US"/>
              <a:t>one roof.</a:t>
            </a:r>
          </a:p>
          <a:p>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Technology and HW, SW Requirement Specification</a:t>
            </a:r>
          </a:p>
        </p:txBody>
      </p:sp>
      <p:sp>
        <p:nvSpPr>
          <p:cNvPr id="3" name="Content Placeholder 2"/>
          <p:cNvSpPr>
            <a:spLocks noGrp="1"/>
          </p:cNvSpPr>
          <p:nvPr>
            <p:ph sz="quarter" idx="1"/>
          </p:nvPr>
        </p:nvSpPr>
        <p:spPr/>
        <p:txBody>
          <a:bodyPr/>
          <a:lstStyle/>
          <a:p>
            <a:r>
              <a:rPr lang="en-US" dirty="0"/>
              <a:t>System: Dell G3 15 3500</a:t>
            </a:r>
          </a:p>
          <a:p>
            <a:r>
              <a:rPr lang="en-US" dirty="0"/>
              <a:t>Intel core i7</a:t>
            </a:r>
          </a:p>
          <a:p>
            <a:r>
              <a:rPr lang="en-US" dirty="0"/>
              <a:t>Nvidia graphic card</a:t>
            </a:r>
          </a:p>
          <a:p>
            <a:r>
              <a:rPr lang="en-US" dirty="0"/>
              <a:t>8GB RAM</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Modules and its short description</a:t>
            </a:r>
          </a:p>
        </p:txBody>
      </p:sp>
      <p:sp>
        <p:nvSpPr>
          <p:cNvPr id="2" name="Content Placeholder 1"/>
          <p:cNvSpPr>
            <a:spLocks noGrp="1"/>
          </p:cNvSpPr>
          <p:nvPr>
            <p:ph sz="quarter" idx="1"/>
          </p:nvPr>
        </p:nvSpPr>
        <p:spPr/>
        <p:txBody>
          <a:bodyPr>
            <a:normAutofit fontScale="92500" lnSpcReduction="10000"/>
          </a:bodyPr>
          <a:lstStyle/>
          <a:p>
            <a:pPr>
              <a:buFont typeface="Wingdings" panose="05000000000000000000" pitchFamily="2" charset="2"/>
              <a:buChar char="v"/>
            </a:pPr>
            <a:r>
              <a:rPr lang="en-US" b="1" dirty="0"/>
              <a:t>Admin:</a:t>
            </a:r>
          </a:p>
          <a:p>
            <a:pPr lvl="1">
              <a:buFont typeface="Wingdings" panose="05000000000000000000" pitchFamily="2" charset="2"/>
              <a:buChar char="Ø"/>
            </a:pPr>
            <a:r>
              <a:rPr lang="en-US" dirty="0"/>
              <a:t>The admin will track record of the clients and payments</a:t>
            </a:r>
          </a:p>
          <a:p>
            <a:pPr>
              <a:buFont typeface="Wingdings" panose="05000000000000000000" pitchFamily="2" charset="2"/>
              <a:buChar char="v"/>
            </a:pPr>
            <a:r>
              <a:rPr lang="en-US" b="1" dirty="0"/>
              <a:t>Registration:</a:t>
            </a:r>
          </a:p>
          <a:p>
            <a:pPr lvl="1">
              <a:buFont typeface="Wingdings" panose="05000000000000000000" pitchFamily="2" charset="2"/>
              <a:buChar char="Ø"/>
            </a:pPr>
            <a:r>
              <a:rPr lang="en-US" dirty="0"/>
              <a:t>User have to register to the website to enable the company services.</a:t>
            </a:r>
          </a:p>
          <a:p>
            <a:pPr>
              <a:buFont typeface="Wingdings" panose="05000000000000000000" pitchFamily="2" charset="2"/>
              <a:buChar char="v"/>
            </a:pPr>
            <a:r>
              <a:rPr lang="en-US" b="1" dirty="0"/>
              <a:t>Security:</a:t>
            </a:r>
          </a:p>
          <a:p>
            <a:pPr lvl="1">
              <a:buFont typeface="Wingdings" panose="05000000000000000000" pitchFamily="2" charset="2"/>
              <a:buChar char="Ø"/>
            </a:pPr>
            <a:r>
              <a:rPr lang="en-US" dirty="0"/>
              <a:t>The security guard will be provided by this website.</a:t>
            </a:r>
          </a:p>
          <a:p>
            <a:pPr>
              <a:buFont typeface="Wingdings" panose="05000000000000000000" pitchFamily="2" charset="2"/>
              <a:buChar char="v"/>
            </a:pPr>
            <a:r>
              <a:rPr lang="en-US" b="1" dirty="0"/>
              <a:t>Maid:</a:t>
            </a:r>
          </a:p>
          <a:p>
            <a:pPr lvl="1">
              <a:buFont typeface="Wingdings" panose="05000000000000000000" pitchFamily="2" charset="2"/>
              <a:buChar char="Ø"/>
            </a:pPr>
            <a:r>
              <a:rPr lang="en-US" dirty="0"/>
              <a:t>The maid will be provided by the company.</a:t>
            </a:r>
          </a:p>
          <a:p>
            <a:pPr>
              <a:buFont typeface="Wingdings" panose="05000000000000000000" pitchFamily="2" charset="2"/>
              <a:buChar char="v"/>
            </a:pPr>
            <a:r>
              <a:rPr lang="en-US" b="1" dirty="0"/>
              <a:t>Cleaner:</a:t>
            </a:r>
          </a:p>
          <a:p>
            <a:pPr lvl="1">
              <a:buFont typeface="Wingdings" panose="05000000000000000000" pitchFamily="2" charset="2"/>
              <a:buChar char="Ø"/>
            </a:pPr>
            <a:r>
              <a:rPr lang="en-US" dirty="0"/>
              <a:t>The company will also be providing one time cleaner to the clients.</a:t>
            </a:r>
          </a:p>
          <a:p>
            <a:pPr>
              <a:buFont typeface="Wingdings" panose="05000000000000000000" pitchFamily="2" charset="2"/>
              <a:buChar char="v"/>
            </a:pPr>
            <a:r>
              <a:rPr lang="en-US" b="1" dirty="0"/>
              <a:t>Payment:</a:t>
            </a:r>
          </a:p>
          <a:p>
            <a:pPr lvl="1">
              <a:buFont typeface="Wingdings" panose="05000000000000000000" pitchFamily="2" charset="2"/>
              <a:buChar char="Ø"/>
            </a:pPr>
            <a:r>
              <a:rPr lang="en-US" dirty="0"/>
              <a:t>The payment will be done either offline or online</a:t>
            </a:r>
          </a:p>
          <a:p>
            <a:pPr>
              <a:buFont typeface="Wingdings" panose="05000000000000000000" pitchFamily="2" charset="2"/>
              <a:buChar char="Ø"/>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normAutofit/>
          </a:bodyPr>
          <a:lstStyle/>
          <a:p>
            <a:pPr>
              <a:buFont typeface="Wingdings" panose="05000000000000000000" pitchFamily="2" charset="2"/>
              <a:buChar char="v"/>
            </a:pPr>
            <a:r>
              <a:rPr lang="en-US" b="1" dirty="0"/>
              <a:t>Client:</a:t>
            </a:r>
          </a:p>
          <a:p>
            <a:pPr lvl="1">
              <a:buFont typeface="Wingdings" panose="05000000000000000000" pitchFamily="2" charset="2"/>
              <a:buChar char="Ø"/>
            </a:pPr>
            <a:r>
              <a:rPr lang="en-US" dirty="0"/>
              <a:t>In this website, the user have to register/login to the website to enable the services.</a:t>
            </a:r>
          </a:p>
          <a:p>
            <a:pPr lvl="1">
              <a:buFont typeface="Wingdings" panose="05000000000000000000" pitchFamily="2" charset="2"/>
              <a:buChar char="Ø"/>
            </a:pPr>
            <a:r>
              <a:rPr lang="en-US" dirty="0"/>
              <a:t>Ones the register is done then the user can book maids or security from the website.</a:t>
            </a:r>
          </a:p>
          <a:p>
            <a:pPr lvl="1">
              <a:buFont typeface="Wingdings" panose="05000000000000000000" pitchFamily="2" charset="2"/>
              <a:buChar char="Ø"/>
            </a:pPr>
            <a:r>
              <a:rPr lang="en-US" dirty="0"/>
              <a:t>With this, the billing and payment method will be go with ease.</a:t>
            </a:r>
          </a:p>
          <a:p>
            <a:pPr lvl="1">
              <a:buFont typeface="Wingdings" panose="05000000000000000000" pitchFamily="2" charset="2"/>
              <a:buChar char="Ø"/>
            </a:pPr>
            <a:r>
              <a:rPr lang="en-US" dirty="0"/>
              <a:t>The client will not have to maintain all the bills and billing of all services will be done under one roof.</a:t>
            </a:r>
          </a:p>
          <a:p>
            <a:pPr>
              <a:buFont typeface="Wingdings" panose="05000000000000000000" pitchFamily="2" charset="2"/>
              <a:buChar char="v"/>
            </a:pPr>
            <a:r>
              <a:rPr lang="en-US" b="1" dirty="0"/>
              <a:t>Admin:</a:t>
            </a:r>
          </a:p>
          <a:p>
            <a:pPr lvl="1">
              <a:buFont typeface="Wingdings" panose="05000000000000000000" pitchFamily="2" charset="2"/>
              <a:buChar char="Ø"/>
            </a:pPr>
            <a:r>
              <a:rPr lang="en-US" dirty="0"/>
              <a:t>The admin will be keep records of the registered clients.</a:t>
            </a:r>
          </a:p>
          <a:p>
            <a:pPr lvl="1">
              <a:buFont typeface="Wingdings" panose="05000000000000000000" pitchFamily="2" charset="2"/>
              <a:buChar char="Ø"/>
            </a:pPr>
            <a:r>
              <a:rPr lang="en-US" dirty="0"/>
              <a:t>Will receive payments from the clients.</a:t>
            </a:r>
          </a:p>
          <a:p>
            <a:pPr>
              <a:buFont typeface="Wingdings" panose="05000000000000000000" pitchFamily="2" charset="2"/>
              <a:buChar char="Ø"/>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Limitations</a:t>
            </a:r>
          </a:p>
        </p:txBody>
      </p:sp>
      <p:sp>
        <p:nvSpPr>
          <p:cNvPr id="2" name="Content Placeholder 1"/>
          <p:cNvSpPr>
            <a:spLocks noGrp="1"/>
          </p:cNvSpPr>
          <p:nvPr>
            <p:ph sz="quarter" idx="1"/>
          </p:nvPr>
        </p:nvSpPr>
        <p:spPr/>
        <p:txBody>
          <a:bodyPr/>
          <a:lstStyle/>
          <a:p>
            <a:r>
              <a:rPr lang="en-US" dirty="0"/>
              <a:t>By this website, we will be also providing the one time service facility to all the residential clients.</a:t>
            </a:r>
          </a:p>
          <a:p>
            <a:r>
              <a:rPr lang="en-US" dirty="0"/>
              <a:t>Also, the maid will also be only for residential.</a:t>
            </a:r>
          </a:p>
          <a:p>
            <a:r>
              <a:rPr lang="en-US" dirty="0"/>
              <a:t>There will be no cleaner for vehicles, only residential will be provided.</a:t>
            </a: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endParaRPr lang="en-IN" dirty="0"/>
          </a:p>
        </p:txBody>
      </p:sp>
      <p:sp>
        <p:nvSpPr>
          <p:cNvPr id="3" name="Content Placeholder 2"/>
          <p:cNvSpPr>
            <a:spLocks noGrp="1"/>
          </p:cNvSpPr>
          <p:nvPr>
            <p:ph sz="quarter" idx="1"/>
          </p:nvPr>
        </p:nvSpPr>
        <p:spPr/>
        <p:txBody>
          <a:bodyPr/>
          <a:lstStyle/>
          <a:p>
            <a:r>
              <a:rPr lang="en-US" dirty="0"/>
              <a:t>In future, we will be also providing the commercial services for one time cleaner.</a:t>
            </a:r>
          </a:p>
          <a:p>
            <a:r>
              <a:rPr lang="en-IN" dirty="0"/>
              <a:t>Maids and peon will be also provided to the commercial.</a:t>
            </a:r>
          </a:p>
          <a:p>
            <a:r>
              <a:rPr lang="en-IN" dirty="0"/>
              <a:t>If the demands rises them we will also provide the cleaner for the vehicles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191</TotalTime>
  <Words>522</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Schoolbook</vt:lpstr>
      <vt:lpstr>Wingdings</vt:lpstr>
      <vt:lpstr>Wingdings 2</vt:lpstr>
      <vt:lpstr>Oriel</vt:lpstr>
      <vt:lpstr>HomeCare.In</vt:lpstr>
      <vt:lpstr>INDEX</vt:lpstr>
      <vt:lpstr>Abstract </vt:lpstr>
      <vt:lpstr>Comparison of new system with existing system</vt:lpstr>
      <vt:lpstr>Technology and HW, SW Requirement Specification</vt:lpstr>
      <vt:lpstr>Modules and its short description</vt:lpstr>
      <vt:lpstr>Users and their role description</vt:lpstr>
      <vt:lpstr>Limitations</vt:lpstr>
      <vt:lpstr>Future Enhancement</vt:lpstr>
      <vt:lpstr>References &amp; Bibliography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Hemang Thakkar</cp:lastModifiedBy>
  <cp:revision>64</cp:revision>
  <dcterms:created xsi:type="dcterms:W3CDTF">2017-10-03T10:36:15Z</dcterms:created>
  <dcterms:modified xsi:type="dcterms:W3CDTF">2022-12-06T07:16:21Z</dcterms:modified>
</cp:coreProperties>
</file>