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40" d="100"/>
          <a:sy n="40" d="100"/>
        </p:scale>
        <p:origin x="24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8614-00DF-482C-9141-F9AD825A0A0D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32CC-4F94-4F36-845D-050FE8722F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595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8614-00DF-482C-9141-F9AD825A0A0D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32CC-4F94-4F36-845D-050FE8722F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618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8614-00DF-482C-9141-F9AD825A0A0D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32CC-4F94-4F36-845D-050FE8722F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537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8614-00DF-482C-9141-F9AD825A0A0D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32CC-4F94-4F36-845D-050FE8722F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563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8614-00DF-482C-9141-F9AD825A0A0D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32CC-4F94-4F36-845D-050FE8722F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636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8614-00DF-482C-9141-F9AD825A0A0D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32CC-4F94-4F36-845D-050FE8722F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310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8614-00DF-482C-9141-F9AD825A0A0D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32CC-4F94-4F36-845D-050FE8722F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77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8614-00DF-482C-9141-F9AD825A0A0D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32CC-4F94-4F36-845D-050FE8722F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5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8614-00DF-482C-9141-F9AD825A0A0D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32CC-4F94-4F36-845D-050FE8722F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182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8614-00DF-482C-9141-F9AD825A0A0D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32CC-4F94-4F36-845D-050FE8722F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19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8614-00DF-482C-9141-F9AD825A0A0D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32CC-4F94-4F36-845D-050FE8722F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5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8614-00DF-482C-9141-F9AD825A0A0D}" type="datetimeFigureOut">
              <a:rPr lang="es-MX" smtClean="0"/>
              <a:t>01/06/2018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32CC-4F94-4F36-845D-050FE8722F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0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112" y="1816064"/>
            <a:ext cx="1423776" cy="201464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2" y="5067264"/>
            <a:ext cx="1423776" cy="201464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12" y="5067262"/>
            <a:ext cx="1423776" cy="201464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112" y="5067261"/>
            <a:ext cx="1423776" cy="2014641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2133600" y="457200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/>
              <a:t>SISTEMA</a:t>
            </a:r>
            <a:endParaRPr lang="es-MX" sz="2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974388" y="3830705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Usuario</a:t>
            </a:r>
            <a:endParaRPr lang="es-MX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48945" y="7081903"/>
            <a:ext cx="155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Administrativo</a:t>
            </a:r>
            <a:endParaRPr lang="es-MX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942264" y="7081903"/>
            <a:ext cx="97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Profesor</a:t>
            </a:r>
            <a:endParaRPr lang="es-MX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745664" y="708190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Alumno</a:t>
            </a:r>
            <a:endParaRPr lang="es-MX" dirty="0"/>
          </a:p>
        </p:txBody>
      </p:sp>
      <p:cxnSp>
        <p:nvCxnSpPr>
          <p:cNvPr id="19" name="Conector recto de flecha 18"/>
          <p:cNvCxnSpPr>
            <a:stCxn id="10" idx="0"/>
            <a:endCxn id="14" idx="1"/>
          </p:cNvCxnSpPr>
          <p:nvPr/>
        </p:nvCxnSpPr>
        <p:spPr>
          <a:xfrm flipV="1">
            <a:off x="1625600" y="4015371"/>
            <a:ext cx="1348788" cy="10518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12" idx="0"/>
            <a:endCxn id="14" idx="2"/>
          </p:cNvCxnSpPr>
          <p:nvPr/>
        </p:nvCxnSpPr>
        <p:spPr>
          <a:xfrm flipV="1">
            <a:off x="3429000" y="4200037"/>
            <a:ext cx="0" cy="8672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1" idx="0"/>
            <a:endCxn id="14" idx="3"/>
          </p:cNvCxnSpPr>
          <p:nvPr/>
        </p:nvCxnSpPr>
        <p:spPr>
          <a:xfrm flipH="1" flipV="1">
            <a:off x="3883611" y="4015371"/>
            <a:ext cx="1297989" cy="10518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stCxn id="13" idx="2"/>
            <a:endCxn id="6" idx="0"/>
          </p:cNvCxnSpPr>
          <p:nvPr/>
        </p:nvCxnSpPr>
        <p:spPr>
          <a:xfrm>
            <a:off x="3429000" y="1371600"/>
            <a:ext cx="0" cy="444464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1424594" y="8585200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Casos de Uso: </a:t>
            </a:r>
            <a:r>
              <a:rPr lang="es-MX" dirty="0" smtClean="0"/>
              <a:t>RF_001 </a:t>
            </a:r>
            <a:r>
              <a:rPr lang="es-MX" dirty="0"/>
              <a:t>– Tipos de Usuario</a:t>
            </a:r>
          </a:p>
        </p:txBody>
      </p:sp>
    </p:spTree>
    <p:extLst>
      <p:ext uri="{BB962C8B-B14F-4D97-AF65-F5344CB8AC3E}">
        <p14:creationId xmlns:p14="http://schemas.microsoft.com/office/powerpoint/2010/main" val="419394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290145" y="1087362"/>
            <a:ext cx="1553310" cy="2328441"/>
            <a:chOff x="391745" y="2501864"/>
            <a:chExt cx="1553310" cy="2328441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512" y="2501864"/>
              <a:ext cx="1423776" cy="2014641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391745" y="4460973"/>
              <a:ext cx="1553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Administrativo</a:t>
              </a:r>
              <a:endParaRPr lang="es-MX" dirty="0"/>
            </a:p>
          </p:txBody>
        </p:sp>
      </p:grpSp>
      <p:sp>
        <p:nvSpPr>
          <p:cNvPr id="9" name="Elipse 8"/>
          <p:cNvSpPr/>
          <p:nvPr/>
        </p:nvSpPr>
        <p:spPr>
          <a:xfrm>
            <a:off x="2616200" y="1879600"/>
            <a:ext cx="2006600" cy="749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Crear nuevo usuario</a:t>
            </a:r>
            <a:endParaRPr lang="es-MX" dirty="0"/>
          </a:p>
        </p:txBody>
      </p:sp>
      <p:sp>
        <p:nvSpPr>
          <p:cNvPr id="10" name="Elipse 9"/>
          <p:cNvSpPr/>
          <p:nvPr/>
        </p:nvSpPr>
        <p:spPr>
          <a:xfrm>
            <a:off x="2616200" y="2759884"/>
            <a:ext cx="2006600" cy="749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Modificar usuario</a:t>
            </a:r>
            <a:endParaRPr lang="es-MX" dirty="0"/>
          </a:p>
        </p:txBody>
      </p:sp>
      <p:sp>
        <p:nvSpPr>
          <p:cNvPr id="11" name="Elipse 10"/>
          <p:cNvSpPr/>
          <p:nvPr/>
        </p:nvSpPr>
        <p:spPr>
          <a:xfrm>
            <a:off x="2616200" y="3640168"/>
            <a:ext cx="2006600" cy="749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Eliminar usuario</a:t>
            </a:r>
            <a:endParaRPr lang="es-MX" dirty="0"/>
          </a:p>
        </p:txBody>
      </p:sp>
      <p:sp>
        <p:nvSpPr>
          <p:cNvPr id="12" name="Elipse 11"/>
          <p:cNvSpPr/>
          <p:nvPr/>
        </p:nvSpPr>
        <p:spPr>
          <a:xfrm>
            <a:off x="2616200" y="4520489"/>
            <a:ext cx="2006600" cy="749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Consultar usuario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066800" y="6531146"/>
            <a:ext cx="347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Casos de </a:t>
            </a:r>
            <a:r>
              <a:rPr lang="es-MX" dirty="0" smtClean="0"/>
              <a:t>Uso</a:t>
            </a:r>
            <a:r>
              <a:rPr lang="es-MX" dirty="0"/>
              <a:t> </a:t>
            </a:r>
            <a:r>
              <a:rPr lang="es-MX" dirty="0" smtClean="0"/>
              <a:t>- </a:t>
            </a:r>
            <a:r>
              <a:rPr lang="es-MX" dirty="0"/>
              <a:t>Gestión de Usuarios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354912" y="3495454"/>
            <a:ext cx="1423776" cy="2278958"/>
            <a:chOff x="456512" y="2501864"/>
            <a:chExt cx="1423776" cy="2278958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512" y="2501864"/>
              <a:ext cx="1423776" cy="2014641"/>
            </a:xfrm>
            <a:prstGeom prst="rect">
              <a:avLst/>
            </a:prstGeom>
          </p:spPr>
        </p:pic>
        <p:sp>
          <p:nvSpPr>
            <p:cNvPr id="17" name="CuadroTexto 16"/>
            <p:cNvSpPr txBox="1"/>
            <p:nvPr/>
          </p:nvSpPr>
          <p:spPr>
            <a:xfrm>
              <a:off x="681664" y="4411490"/>
              <a:ext cx="973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Profesor</a:t>
              </a:r>
              <a:endParaRPr lang="es-MX" dirty="0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5257112" y="2260440"/>
            <a:ext cx="1423776" cy="2310726"/>
            <a:chOff x="456512" y="2501864"/>
            <a:chExt cx="1423776" cy="2310726"/>
          </a:xfrm>
        </p:grpSpPr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512" y="2501864"/>
              <a:ext cx="1423776" cy="2014641"/>
            </a:xfrm>
            <a:prstGeom prst="rect">
              <a:avLst/>
            </a:prstGeom>
          </p:spPr>
        </p:pic>
        <p:sp>
          <p:nvSpPr>
            <p:cNvPr id="20" name="CuadroTexto 19"/>
            <p:cNvSpPr txBox="1"/>
            <p:nvPr/>
          </p:nvSpPr>
          <p:spPr>
            <a:xfrm>
              <a:off x="708177" y="4443258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Alumno</a:t>
              </a:r>
              <a:endParaRPr lang="es-MX" dirty="0"/>
            </a:p>
          </p:txBody>
        </p:sp>
      </p:grpSp>
      <p:cxnSp>
        <p:nvCxnSpPr>
          <p:cNvPr id="22" name="Conector recto 21"/>
          <p:cNvCxnSpPr>
            <a:stCxn id="4" idx="3"/>
            <a:endCxn id="9" idx="2"/>
          </p:cNvCxnSpPr>
          <p:nvPr/>
        </p:nvCxnSpPr>
        <p:spPr>
          <a:xfrm>
            <a:off x="1778688" y="2094683"/>
            <a:ext cx="837512" cy="159567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stCxn id="4" idx="3"/>
            <a:endCxn id="10" idx="2"/>
          </p:cNvCxnSpPr>
          <p:nvPr/>
        </p:nvCxnSpPr>
        <p:spPr>
          <a:xfrm>
            <a:off x="1778688" y="2094683"/>
            <a:ext cx="837512" cy="103985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4" idx="3"/>
            <a:endCxn id="11" idx="2"/>
          </p:cNvCxnSpPr>
          <p:nvPr/>
        </p:nvCxnSpPr>
        <p:spPr>
          <a:xfrm>
            <a:off x="1778688" y="2094683"/>
            <a:ext cx="837512" cy="192013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recto 28"/>
          <p:cNvCxnSpPr>
            <a:stCxn id="4" idx="3"/>
            <a:endCxn id="12" idx="2"/>
          </p:cNvCxnSpPr>
          <p:nvPr/>
        </p:nvCxnSpPr>
        <p:spPr>
          <a:xfrm>
            <a:off x="1778688" y="2094683"/>
            <a:ext cx="837512" cy="280045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16" idx="3"/>
            <a:endCxn id="10" idx="2"/>
          </p:cNvCxnSpPr>
          <p:nvPr/>
        </p:nvCxnSpPr>
        <p:spPr>
          <a:xfrm flipV="1">
            <a:off x="1778688" y="3134534"/>
            <a:ext cx="837512" cy="136824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 recto 34"/>
          <p:cNvCxnSpPr>
            <a:stCxn id="19" idx="1"/>
            <a:endCxn id="10" idx="6"/>
          </p:cNvCxnSpPr>
          <p:nvPr/>
        </p:nvCxnSpPr>
        <p:spPr>
          <a:xfrm flipH="1" flipV="1">
            <a:off x="4622800" y="3134534"/>
            <a:ext cx="634312" cy="133227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19" idx="1"/>
            <a:endCxn id="12" idx="6"/>
          </p:cNvCxnSpPr>
          <p:nvPr/>
        </p:nvCxnSpPr>
        <p:spPr>
          <a:xfrm flipH="1">
            <a:off x="4622800" y="3267761"/>
            <a:ext cx="634312" cy="1627378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stCxn id="16" idx="3"/>
            <a:endCxn id="12" idx="2"/>
          </p:cNvCxnSpPr>
          <p:nvPr/>
        </p:nvCxnSpPr>
        <p:spPr>
          <a:xfrm>
            <a:off x="1778688" y="4502775"/>
            <a:ext cx="837512" cy="392364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81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5257112" y="699631"/>
            <a:ext cx="1553310" cy="2328441"/>
            <a:chOff x="391745" y="2501864"/>
            <a:chExt cx="1553310" cy="2328441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512" y="2501864"/>
              <a:ext cx="1423776" cy="2014641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391745" y="4460973"/>
              <a:ext cx="1553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Administrativo</a:t>
              </a:r>
              <a:endParaRPr lang="es-MX" dirty="0"/>
            </a:p>
          </p:txBody>
        </p:sp>
      </p:grpSp>
      <p:sp>
        <p:nvSpPr>
          <p:cNvPr id="9" name="Elipse 8"/>
          <p:cNvSpPr/>
          <p:nvPr/>
        </p:nvSpPr>
        <p:spPr>
          <a:xfrm>
            <a:off x="2616200" y="1879600"/>
            <a:ext cx="2006600" cy="749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Acceso al sistema</a:t>
            </a:r>
            <a:endParaRPr lang="es-MX" dirty="0"/>
          </a:p>
        </p:txBody>
      </p:sp>
      <p:sp>
        <p:nvSpPr>
          <p:cNvPr id="10" name="Elipse 9"/>
          <p:cNvSpPr/>
          <p:nvPr/>
        </p:nvSpPr>
        <p:spPr>
          <a:xfrm>
            <a:off x="2616200" y="2759884"/>
            <a:ext cx="2006600" cy="749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Modificar contraseña</a:t>
            </a:r>
            <a:endParaRPr lang="es-MX" dirty="0"/>
          </a:p>
        </p:txBody>
      </p:sp>
      <p:sp>
        <p:nvSpPr>
          <p:cNvPr id="11" name="Elipse 10"/>
          <p:cNvSpPr/>
          <p:nvPr/>
        </p:nvSpPr>
        <p:spPr>
          <a:xfrm>
            <a:off x="2616200" y="3640168"/>
            <a:ext cx="2006600" cy="7493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Alta nuevo usuario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066800" y="6531146"/>
            <a:ext cx="405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Casos de </a:t>
            </a:r>
            <a:r>
              <a:rPr lang="es-MX" dirty="0" smtClean="0"/>
              <a:t>Uso</a:t>
            </a:r>
            <a:r>
              <a:rPr lang="es-MX" dirty="0"/>
              <a:t> - Autenticación de Usuarios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5196994" y="3267761"/>
            <a:ext cx="1423776" cy="2278958"/>
            <a:chOff x="456512" y="2501864"/>
            <a:chExt cx="1423776" cy="2278958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512" y="2501864"/>
              <a:ext cx="1423776" cy="2014641"/>
            </a:xfrm>
            <a:prstGeom prst="rect">
              <a:avLst/>
            </a:prstGeom>
          </p:spPr>
        </p:pic>
        <p:sp>
          <p:nvSpPr>
            <p:cNvPr id="17" name="CuadroTexto 16"/>
            <p:cNvSpPr txBox="1"/>
            <p:nvPr/>
          </p:nvSpPr>
          <p:spPr>
            <a:xfrm>
              <a:off x="681664" y="4411490"/>
              <a:ext cx="973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Profesor</a:t>
              </a:r>
              <a:endParaRPr lang="es-MX" dirty="0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354912" y="1979171"/>
            <a:ext cx="1423776" cy="2310726"/>
            <a:chOff x="456512" y="2501864"/>
            <a:chExt cx="1423776" cy="2310726"/>
          </a:xfrm>
        </p:grpSpPr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512" y="2501864"/>
              <a:ext cx="1423776" cy="2014641"/>
            </a:xfrm>
            <a:prstGeom prst="rect">
              <a:avLst/>
            </a:prstGeom>
          </p:spPr>
        </p:pic>
        <p:sp>
          <p:nvSpPr>
            <p:cNvPr id="20" name="CuadroTexto 19"/>
            <p:cNvSpPr txBox="1"/>
            <p:nvPr/>
          </p:nvSpPr>
          <p:spPr>
            <a:xfrm>
              <a:off x="708177" y="4443258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Alumno</a:t>
              </a:r>
              <a:endParaRPr lang="es-MX" dirty="0"/>
            </a:p>
          </p:txBody>
        </p:sp>
      </p:grpSp>
      <p:cxnSp>
        <p:nvCxnSpPr>
          <p:cNvPr id="22" name="Conector recto 21"/>
          <p:cNvCxnSpPr>
            <a:stCxn id="19" idx="3"/>
            <a:endCxn id="9" idx="2"/>
          </p:cNvCxnSpPr>
          <p:nvPr/>
        </p:nvCxnSpPr>
        <p:spPr>
          <a:xfrm flipV="1">
            <a:off x="1778688" y="2254250"/>
            <a:ext cx="837512" cy="73224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stCxn id="19" idx="3"/>
            <a:endCxn id="10" idx="2"/>
          </p:cNvCxnSpPr>
          <p:nvPr/>
        </p:nvCxnSpPr>
        <p:spPr>
          <a:xfrm>
            <a:off x="1778688" y="2986492"/>
            <a:ext cx="837512" cy="14804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stCxn id="16" idx="1"/>
            <a:endCxn id="10" idx="6"/>
          </p:cNvCxnSpPr>
          <p:nvPr/>
        </p:nvCxnSpPr>
        <p:spPr>
          <a:xfrm flipH="1" flipV="1">
            <a:off x="4622800" y="3134534"/>
            <a:ext cx="574194" cy="1140548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recto 28"/>
          <p:cNvCxnSpPr>
            <a:stCxn id="4" idx="1"/>
            <a:endCxn id="10" idx="6"/>
          </p:cNvCxnSpPr>
          <p:nvPr/>
        </p:nvCxnSpPr>
        <p:spPr>
          <a:xfrm flipH="1">
            <a:off x="4622800" y="1706952"/>
            <a:ext cx="699079" cy="142758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16" idx="1"/>
            <a:endCxn id="9" idx="6"/>
          </p:cNvCxnSpPr>
          <p:nvPr/>
        </p:nvCxnSpPr>
        <p:spPr>
          <a:xfrm flipH="1" flipV="1">
            <a:off x="4622800" y="2254250"/>
            <a:ext cx="574194" cy="202083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 recto 34"/>
          <p:cNvCxnSpPr>
            <a:stCxn id="4" idx="1"/>
            <a:endCxn id="9" idx="6"/>
          </p:cNvCxnSpPr>
          <p:nvPr/>
        </p:nvCxnSpPr>
        <p:spPr>
          <a:xfrm flipH="1">
            <a:off x="4622800" y="1706952"/>
            <a:ext cx="699079" cy="547298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4" idx="1"/>
            <a:endCxn id="11" idx="6"/>
          </p:cNvCxnSpPr>
          <p:nvPr/>
        </p:nvCxnSpPr>
        <p:spPr>
          <a:xfrm flipH="1">
            <a:off x="4622800" y="1706952"/>
            <a:ext cx="699079" cy="230786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47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</Words>
  <Application>Microsoft Office PowerPoint</Application>
  <PresentationFormat>Panorámica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2018-06-01T23:39:37Z</dcterms:created>
  <dcterms:modified xsi:type="dcterms:W3CDTF">2018-06-01T23:40:04Z</dcterms:modified>
</cp:coreProperties>
</file>