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46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155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82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3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53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953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74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513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95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76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4160-1106-4EFF-AB5E-8FD637920478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6503-64D9-442B-AD96-DD6BC0B34F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59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ubleclick-advertisers.googleblog.com/search/label/Programmatic" TargetMode="External"/><Relationship Id="rId2" Type="http://schemas.openxmlformats.org/officeDocument/2006/relationships/hyperlink" Target="https://twit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sta página web te dice si una imagen es verdadera o ha sido creada por u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>
                <a:solidFill>
                  <a:schemeClr val="bg1"/>
                </a:solidFill>
              </a:rPr>
              <a:t>¿Qué es la web?</a:t>
            </a:r>
            <a:endParaRPr lang="es-CL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web es un gran conjunto de paginas y plataformas en línea cuyas funciones y características son de una amplia gama, 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lgunas de estas se ajustan a las preferencias del usuario .</a:t>
            </a:r>
          </a:p>
          <a:p>
            <a:r>
              <a:rPr lang="es-MX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gestión de información más popular para la trasmisión de datos a través de internet.</a:t>
            </a:r>
            <a:endParaRPr lang="es-MX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93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ágina 71 | Fotos de Robot Background, +80.000 Fotos de stock gratuitas de  gran cal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</a:t>
            </a:r>
            <a:r>
              <a:rPr lang="es-MX" dirty="0" smtClean="0">
                <a:solidFill>
                  <a:schemeClr val="bg1"/>
                </a:solidFill>
              </a:rPr>
              <a:t>Qué es la web 1.0?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Web 1.0 es solo lectura y el usuario  puede interactuar de manera limitada con la pagina , fue el primer tipo de web que apareció</a:t>
            </a:r>
          </a:p>
          <a:p>
            <a:pPr marL="0" indent="0">
              <a:buNone/>
            </a:pPr>
            <a:r>
              <a:rPr lang="es-MX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caracteriza por que el web master o administrador de la pagina , por lo tanto sus visitantes solo tendrán una vista estática </a:t>
            </a:r>
            <a:endParaRPr lang="es-C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obot futurista fotografías e imágenes de alta resolución - Ala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¿Qué es la web 2.0?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2625" y="1400175"/>
            <a:ext cx="10515600" cy="4351338"/>
          </a:xfrm>
        </p:spPr>
        <p:txBody>
          <a:bodyPr>
            <a:norm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web 2.0 es una versión media de la web 1.0 y web 3.0 , esta permite al usuario interactuar con la pagina ya que el usuario pasa hacer un agente activo es una de las versiones actuales </a:t>
            </a:r>
            <a:endParaRPr lang="es-CL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8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Comparación web 1.0 y 2.0 diferencias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Twitter(2.0): Permite chatear, subir y guardar contenido, acceder a perfiles, crear cuenta y compartir o comentar estados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https://twitter.com</a:t>
            </a: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Doubleclick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(1.0): Se puede leer, acceder a cierta información y cuenta con ciertos enlaces que se limitan a lectura y te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redirecciona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otras paginas electivas</a:t>
            </a:r>
          </a:p>
          <a:p>
            <a:r>
              <a:rPr lang="es-CL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https://doubleclick-advertisers.googleblog.com/search/label/Programmatic</a:t>
            </a:r>
            <a:endParaRPr lang="es-CL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9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Reflexión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Aprendimos que no hay tantas diferencias pero la web 2.0 tiene más cualidades que la web 1.0 ya que la web 1.0 se limita solo a lectura y que trabajamos más con la web 2.0 en la </a:t>
            </a:r>
            <a:r>
              <a:rPr lang="es-MX" sz="1200" smtClean="0">
                <a:latin typeface="Arial" panose="020B0604020202020204" pitchFamily="34" charset="0"/>
                <a:cs typeface="Arial" panose="020B0604020202020204" pitchFamily="34" charset="0"/>
              </a:rPr>
              <a:t>ctualidad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94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256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¿Qué es la web?</vt:lpstr>
      <vt:lpstr>¿Qué es la web 1.0?</vt:lpstr>
      <vt:lpstr>¿Qué es la web 2.0?</vt:lpstr>
      <vt:lpstr>Comparación web 1.0 y 2.0 diferencias</vt:lpstr>
      <vt:lpstr>Reflexión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la web?</dc:title>
  <dc:creator>Usuario</dc:creator>
  <cp:lastModifiedBy>Usuario</cp:lastModifiedBy>
  <cp:revision>9</cp:revision>
  <dcterms:created xsi:type="dcterms:W3CDTF">2023-08-22T01:56:11Z</dcterms:created>
  <dcterms:modified xsi:type="dcterms:W3CDTF">2023-08-22T03:17:13Z</dcterms:modified>
</cp:coreProperties>
</file>