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4" r:id="rId4"/>
    <p:sldId id="258" r:id="rId5"/>
    <p:sldId id="266" r:id="rId6"/>
    <p:sldId id="267" r:id="rId7"/>
    <p:sldId id="268" r:id="rId8"/>
    <p:sldId id="269" r:id="rId9"/>
    <p:sldId id="271" r:id="rId10"/>
    <p:sldId id="259" r:id="rId11"/>
    <p:sldId id="260" r:id="rId12"/>
    <p:sldId id="262" r:id="rId13"/>
    <p:sldId id="273" r:id="rId14"/>
    <p:sldId id="264" r:id="rId15"/>
    <p:sldId id="275" r:id="rId16"/>
    <p:sldId id="276" r:id="rId17"/>
    <p:sldId id="277" r:id="rId18"/>
    <p:sldId id="278" r:id="rId19"/>
    <p:sldId id="279" r:id="rId20"/>
    <p:sldId id="26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8503C-2543-4DDC-9A88-CEFD8C24D5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00FA9C0-F09B-45CD-86CC-B3E7673C68E0}">
      <dgm:prSet phldrT="[Текст]" custT="1"/>
      <dgm:spPr/>
      <dgm:t>
        <a:bodyPr/>
        <a:lstStyle/>
        <a:p>
          <a:r>
            <a:rPr lang="ru-RU" sz="1800" b="1" dirty="0" smtClean="0">
              <a:solidFill>
                <a:srgbClr val="FFFF00"/>
              </a:solidFill>
            </a:rPr>
            <a:t>Акушерский стационар</a:t>
          </a:r>
          <a:endParaRPr lang="ru-RU" sz="1800" b="1" dirty="0">
            <a:solidFill>
              <a:srgbClr val="FFFF00"/>
            </a:solidFill>
          </a:endParaRPr>
        </a:p>
      </dgm:t>
    </dgm:pt>
    <dgm:pt modelId="{EA4854CF-0126-448B-93F1-76E370EF5453}" type="parTrans" cxnId="{5D427DA0-2787-4DD0-8DF5-9F4500A74182}">
      <dgm:prSet/>
      <dgm:spPr/>
      <dgm:t>
        <a:bodyPr/>
        <a:lstStyle/>
        <a:p>
          <a:endParaRPr lang="ru-RU"/>
        </a:p>
      </dgm:t>
    </dgm:pt>
    <dgm:pt modelId="{5F67A51A-2918-481B-9011-66CCF9B81071}" type="sibTrans" cxnId="{5D427DA0-2787-4DD0-8DF5-9F4500A74182}">
      <dgm:prSet/>
      <dgm:spPr/>
      <dgm:t>
        <a:bodyPr/>
        <a:lstStyle/>
        <a:p>
          <a:endParaRPr lang="ru-RU"/>
        </a:p>
      </dgm:t>
    </dgm:pt>
    <dgm:pt modelId="{51E7650D-5BE3-414D-817B-02BFB7600DEA}">
      <dgm:prSet phldrT="[Текст]" custT="1"/>
      <dgm:spPr/>
      <dgm:t>
        <a:bodyPr/>
        <a:lstStyle/>
        <a:p>
          <a:pPr algn="ctr"/>
          <a:r>
            <a:rPr lang="ru-RU" sz="1400" dirty="0" smtClean="0"/>
            <a:t>Приемное отделение</a:t>
          </a:r>
          <a:endParaRPr lang="ru-RU" sz="1400" dirty="0"/>
        </a:p>
      </dgm:t>
    </dgm:pt>
    <dgm:pt modelId="{AD39AD69-598C-4696-9675-903AE794CF56}" type="parTrans" cxnId="{A172852E-E4DD-4D2D-AB2B-9DC96E7F20D6}">
      <dgm:prSet/>
      <dgm:spPr/>
      <dgm:t>
        <a:bodyPr/>
        <a:lstStyle/>
        <a:p>
          <a:endParaRPr lang="ru-RU"/>
        </a:p>
      </dgm:t>
    </dgm:pt>
    <dgm:pt modelId="{056EA4FE-76E5-4165-AFF7-10D09F060D80}" type="sibTrans" cxnId="{A172852E-E4DD-4D2D-AB2B-9DC96E7F20D6}">
      <dgm:prSet/>
      <dgm:spPr/>
      <dgm:t>
        <a:bodyPr/>
        <a:lstStyle/>
        <a:p>
          <a:endParaRPr lang="ru-RU"/>
        </a:p>
      </dgm:t>
    </dgm:pt>
    <dgm:pt modelId="{67DDA6EB-3FB2-422B-A224-A20EA70AE204}">
      <dgm:prSet phldrT="[Текст]" custT="1"/>
      <dgm:spPr/>
      <dgm:t>
        <a:bodyPr/>
        <a:lstStyle/>
        <a:p>
          <a:pPr algn="ctr"/>
          <a:r>
            <a:rPr lang="ru-RU" sz="1400" dirty="0" smtClean="0"/>
            <a:t>ОПБ</a:t>
          </a:r>
          <a:endParaRPr lang="ru-RU" sz="1400" dirty="0"/>
        </a:p>
      </dgm:t>
    </dgm:pt>
    <dgm:pt modelId="{C489A139-F995-4E3F-B024-35D287CFD9DA}" type="parTrans" cxnId="{641F0174-D7F9-4BD1-8350-FB32F58A7CA3}">
      <dgm:prSet/>
      <dgm:spPr/>
      <dgm:t>
        <a:bodyPr/>
        <a:lstStyle/>
        <a:p>
          <a:endParaRPr lang="ru-RU"/>
        </a:p>
      </dgm:t>
    </dgm:pt>
    <dgm:pt modelId="{26D80B11-4E75-4AFF-83CA-F0D72E82E97B}" type="sibTrans" cxnId="{641F0174-D7F9-4BD1-8350-FB32F58A7CA3}">
      <dgm:prSet/>
      <dgm:spPr/>
      <dgm:t>
        <a:bodyPr/>
        <a:lstStyle/>
        <a:p>
          <a:endParaRPr lang="ru-RU"/>
        </a:p>
      </dgm:t>
    </dgm:pt>
    <dgm:pt modelId="{B7E34577-43C0-4B98-9D81-A2C367376513}">
      <dgm:prSet phldrT="[Текст]" custT="1"/>
      <dgm:spPr/>
      <dgm:t>
        <a:bodyPr/>
        <a:lstStyle/>
        <a:p>
          <a:r>
            <a:rPr lang="ru-RU" sz="1600" b="1" dirty="0" smtClean="0">
              <a:solidFill>
                <a:srgbClr val="FFFF00"/>
              </a:solidFill>
            </a:rPr>
            <a:t>Отделение </a:t>
          </a:r>
          <a:r>
            <a:rPr lang="ru-RU" sz="1600" b="1" dirty="0" err="1" smtClean="0">
              <a:solidFill>
                <a:srgbClr val="FFFF00"/>
              </a:solidFill>
            </a:rPr>
            <a:t>неонатологического</a:t>
          </a:r>
          <a:r>
            <a:rPr lang="ru-RU" sz="1600" b="1" dirty="0" smtClean="0">
              <a:solidFill>
                <a:srgbClr val="FFFF00"/>
              </a:solidFill>
            </a:rPr>
            <a:t> профиля</a:t>
          </a:r>
          <a:endParaRPr lang="ru-RU" sz="1600" b="1" dirty="0">
            <a:solidFill>
              <a:srgbClr val="FFFF00"/>
            </a:solidFill>
          </a:endParaRPr>
        </a:p>
      </dgm:t>
    </dgm:pt>
    <dgm:pt modelId="{F40FF94A-FA25-4BE9-B0DB-F7DD42830557}" type="parTrans" cxnId="{1720FE06-23BA-4082-9D3E-000E79A3A57C}">
      <dgm:prSet/>
      <dgm:spPr/>
      <dgm:t>
        <a:bodyPr/>
        <a:lstStyle/>
        <a:p>
          <a:endParaRPr lang="ru-RU"/>
        </a:p>
      </dgm:t>
    </dgm:pt>
    <dgm:pt modelId="{2EC7D123-9FFA-424F-A1E0-C28BA738D298}" type="sibTrans" cxnId="{1720FE06-23BA-4082-9D3E-000E79A3A57C}">
      <dgm:prSet/>
      <dgm:spPr/>
      <dgm:t>
        <a:bodyPr/>
        <a:lstStyle/>
        <a:p>
          <a:endParaRPr lang="ru-RU"/>
        </a:p>
      </dgm:t>
    </dgm:pt>
    <dgm:pt modelId="{C7C3CB47-1FB5-4388-89EA-E6A607706FE1}">
      <dgm:prSet phldrT="[Текст]" custT="1"/>
      <dgm:spPr/>
      <dgm:t>
        <a:bodyPr/>
        <a:lstStyle/>
        <a:p>
          <a:r>
            <a:rPr lang="ru-RU" sz="1400" dirty="0" smtClean="0"/>
            <a:t>Отделение новорожденных физиологическое</a:t>
          </a:r>
          <a:endParaRPr lang="ru-RU" sz="1400" dirty="0"/>
        </a:p>
      </dgm:t>
    </dgm:pt>
    <dgm:pt modelId="{0B53A5AA-ED55-4AD4-8CB8-C5D52DE1A5E5}" type="parTrans" cxnId="{EB5D2267-DE61-4A40-ADDF-CCC575C9314E}">
      <dgm:prSet/>
      <dgm:spPr/>
      <dgm:t>
        <a:bodyPr/>
        <a:lstStyle/>
        <a:p>
          <a:endParaRPr lang="ru-RU"/>
        </a:p>
      </dgm:t>
    </dgm:pt>
    <dgm:pt modelId="{7666B388-B54F-4A68-9A13-DFC43981EAA5}" type="sibTrans" cxnId="{EB5D2267-DE61-4A40-ADDF-CCC575C9314E}">
      <dgm:prSet/>
      <dgm:spPr/>
      <dgm:t>
        <a:bodyPr/>
        <a:lstStyle/>
        <a:p>
          <a:endParaRPr lang="ru-RU"/>
        </a:p>
      </dgm:t>
    </dgm:pt>
    <dgm:pt modelId="{C2B52A81-D6B4-4B2E-8DCF-DB4C1647ACF6}">
      <dgm:prSet phldrT="[Текст]" custT="1"/>
      <dgm:spPr/>
      <dgm:t>
        <a:bodyPr/>
        <a:lstStyle/>
        <a:p>
          <a:r>
            <a:rPr lang="ru-RU" sz="1400" dirty="0" smtClean="0"/>
            <a:t>Отделение новорожденных при обсервационном отделении</a:t>
          </a:r>
          <a:endParaRPr lang="ru-RU" sz="1400" dirty="0"/>
        </a:p>
      </dgm:t>
    </dgm:pt>
    <dgm:pt modelId="{5A585D39-A74D-4F40-A20A-FB260B43D675}" type="parTrans" cxnId="{7CC01EC7-9316-4672-AB1C-EE6C2D98D3E1}">
      <dgm:prSet/>
      <dgm:spPr/>
      <dgm:t>
        <a:bodyPr/>
        <a:lstStyle/>
        <a:p>
          <a:endParaRPr lang="ru-RU"/>
        </a:p>
      </dgm:t>
    </dgm:pt>
    <dgm:pt modelId="{12728AF8-D119-4997-81BB-0CD6DEF40B3A}" type="sibTrans" cxnId="{7CC01EC7-9316-4672-AB1C-EE6C2D98D3E1}">
      <dgm:prSet/>
      <dgm:spPr/>
      <dgm:t>
        <a:bodyPr/>
        <a:lstStyle/>
        <a:p>
          <a:endParaRPr lang="ru-RU"/>
        </a:p>
      </dgm:t>
    </dgm:pt>
    <dgm:pt modelId="{20C704C5-E045-4A87-80A1-5CEF84E700E4}">
      <dgm:prSet phldrT="[Текст]" custT="1"/>
      <dgm:spPr/>
      <dgm:t>
        <a:bodyPr/>
        <a:lstStyle/>
        <a:p>
          <a:r>
            <a:rPr lang="ru-RU" sz="1600" b="1" u="none" dirty="0" smtClean="0">
              <a:solidFill>
                <a:srgbClr val="FFFF00"/>
              </a:solidFill>
            </a:rPr>
            <a:t>Гинекологическое отделение</a:t>
          </a:r>
          <a:endParaRPr lang="ru-RU" sz="1600" b="1" u="none" dirty="0">
            <a:solidFill>
              <a:srgbClr val="FFFF00"/>
            </a:solidFill>
          </a:endParaRPr>
        </a:p>
      </dgm:t>
    </dgm:pt>
    <dgm:pt modelId="{F5C9C266-08C6-42A3-8784-02B1F304529D}" type="parTrans" cxnId="{FA6A494E-256E-4094-B08A-C3C0218DE86E}">
      <dgm:prSet/>
      <dgm:spPr/>
      <dgm:t>
        <a:bodyPr/>
        <a:lstStyle/>
        <a:p>
          <a:endParaRPr lang="ru-RU"/>
        </a:p>
      </dgm:t>
    </dgm:pt>
    <dgm:pt modelId="{084F9616-D9DC-46AE-AF28-6EB5A02C0BAF}" type="sibTrans" cxnId="{FA6A494E-256E-4094-B08A-C3C0218DE86E}">
      <dgm:prSet/>
      <dgm:spPr/>
      <dgm:t>
        <a:bodyPr/>
        <a:lstStyle/>
        <a:p>
          <a:endParaRPr lang="ru-RU"/>
        </a:p>
      </dgm:t>
    </dgm:pt>
    <dgm:pt modelId="{C16FF593-7439-4C4B-B9DA-975E915598A3}">
      <dgm:prSet phldrT="[Текст]" custT="1"/>
      <dgm:spPr/>
      <dgm:t>
        <a:bodyPr/>
        <a:lstStyle/>
        <a:p>
          <a:pPr algn="ctr"/>
          <a:r>
            <a:rPr lang="ru-RU" sz="1400" dirty="0" smtClean="0"/>
            <a:t>Физиологическое родовое отделение</a:t>
          </a:r>
          <a:endParaRPr lang="ru-RU" sz="1400" dirty="0"/>
        </a:p>
      </dgm:t>
    </dgm:pt>
    <dgm:pt modelId="{40900CE2-7466-44C6-BEC5-F16F9254CE31}" type="parTrans" cxnId="{093F1C8B-119B-47E8-A58E-AD89382A3056}">
      <dgm:prSet/>
      <dgm:spPr/>
      <dgm:t>
        <a:bodyPr/>
        <a:lstStyle/>
        <a:p>
          <a:endParaRPr lang="ru-RU"/>
        </a:p>
      </dgm:t>
    </dgm:pt>
    <dgm:pt modelId="{3B0A0D28-C0D8-479D-94B5-E5A68A6C4172}" type="sibTrans" cxnId="{093F1C8B-119B-47E8-A58E-AD89382A3056}">
      <dgm:prSet/>
      <dgm:spPr/>
      <dgm:t>
        <a:bodyPr/>
        <a:lstStyle/>
        <a:p>
          <a:endParaRPr lang="ru-RU"/>
        </a:p>
      </dgm:t>
    </dgm:pt>
    <dgm:pt modelId="{7E5095E9-35A7-4F4C-BA57-C7F04767C468}">
      <dgm:prSet phldrT="[Текст]" custT="1"/>
      <dgm:spPr/>
      <dgm:t>
        <a:bodyPr/>
        <a:lstStyle/>
        <a:p>
          <a:pPr algn="ctr"/>
          <a:r>
            <a:rPr lang="ru-RU" sz="1400" dirty="0" smtClean="0"/>
            <a:t>Обсервационное родовое отделение</a:t>
          </a:r>
          <a:endParaRPr lang="ru-RU" sz="1400" dirty="0"/>
        </a:p>
      </dgm:t>
    </dgm:pt>
    <dgm:pt modelId="{7BAD560B-14F2-49D2-BCC3-84316C998168}" type="parTrans" cxnId="{9CED7A2D-0D90-40B4-B82E-9682FF117347}">
      <dgm:prSet/>
      <dgm:spPr/>
      <dgm:t>
        <a:bodyPr/>
        <a:lstStyle/>
        <a:p>
          <a:endParaRPr lang="ru-RU"/>
        </a:p>
      </dgm:t>
    </dgm:pt>
    <dgm:pt modelId="{A8D38FB3-0037-450D-B9D4-225C9B56D2C0}" type="sibTrans" cxnId="{9CED7A2D-0D90-40B4-B82E-9682FF117347}">
      <dgm:prSet/>
      <dgm:spPr/>
      <dgm:t>
        <a:bodyPr/>
        <a:lstStyle/>
        <a:p>
          <a:endParaRPr lang="ru-RU"/>
        </a:p>
      </dgm:t>
    </dgm:pt>
    <dgm:pt modelId="{6B4A6306-C3BD-4BCA-A84B-BA478DA4F3FC}">
      <dgm:prSet phldrT="[Текст]" custT="1"/>
      <dgm:spPr/>
      <dgm:t>
        <a:bodyPr/>
        <a:lstStyle/>
        <a:p>
          <a:pPr algn="ctr"/>
          <a:r>
            <a:rPr lang="ru-RU" sz="1400" dirty="0" smtClean="0"/>
            <a:t>АРО</a:t>
          </a:r>
          <a:endParaRPr lang="ru-RU" sz="1400" dirty="0"/>
        </a:p>
      </dgm:t>
    </dgm:pt>
    <dgm:pt modelId="{E5BE7AE6-C1F1-40DF-B531-4C9A98E4FFC3}" type="parTrans" cxnId="{89EE0C18-E12E-4AC9-8767-1FEE8D881BC8}">
      <dgm:prSet/>
      <dgm:spPr/>
      <dgm:t>
        <a:bodyPr/>
        <a:lstStyle/>
        <a:p>
          <a:endParaRPr lang="ru-RU"/>
        </a:p>
      </dgm:t>
    </dgm:pt>
    <dgm:pt modelId="{AF7AD927-4A95-4246-9CBE-5C1EC2A7AC39}" type="sibTrans" cxnId="{89EE0C18-E12E-4AC9-8767-1FEE8D881BC8}">
      <dgm:prSet/>
      <dgm:spPr/>
      <dgm:t>
        <a:bodyPr/>
        <a:lstStyle/>
        <a:p>
          <a:endParaRPr lang="ru-RU"/>
        </a:p>
      </dgm:t>
    </dgm:pt>
    <dgm:pt modelId="{57D0A7FA-B939-45E2-B391-92607F62AD6C}">
      <dgm:prSet phldrT="[Текст]" custT="1"/>
      <dgm:spPr/>
      <dgm:t>
        <a:bodyPr/>
        <a:lstStyle/>
        <a:p>
          <a:r>
            <a:rPr lang="ru-RU" sz="1400" dirty="0" smtClean="0"/>
            <a:t>Палата (пост) реанимации и интенсивной терапии для новорожденных</a:t>
          </a:r>
          <a:endParaRPr lang="ru-RU" sz="1400" dirty="0"/>
        </a:p>
      </dgm:t>
    </dgm:pt>
    <dgm:pt modelId="{7E1E2CEA-54D6-4423-9A0B-D5A22BC3AF3F}" type="parTrans" cxnId="{1FDF40B1-7C72-4729-B454-499D95331AB1}">
      <dgm:prSet/>
      <dgm:spPr/>
      <dgm:t>
        <a:bodyPr/>
        <a:lstStyle/>
        <a:p>
          <a:endParaRPr lang="ru-RU"/>
        </a:p>
      </dgm:t>
    </dgm:pt>
    <dgm:pt modelId="{604A29F8-1790-47C5-927B-FC96C59AD0BD}" type="sibTrans" cxnId="{1FDF40B1-7C72-4729-B454-499D95331AB1}">
      <dgm:prSet/>
      <dgm:spPr/>
      <dgm:t>
        <a:bodyPr/>
        <a:lstStyle/>
        <a:p>
          <a:endParaRPr lang="ru-RU"/>
        </a:p>
      </dgm:t>
    </dgm:pt>
    <dgm:pt modelId="{7EF870C9-08FB-43D1-B236-6B23671A3487}">
      <dgm:prSet custT="1"/>
      <dgm:spPr/>
      <dgm:t>
        <a:bodyPr/>
        <a:lstStyle/>
        <a:p>
          <a:r>
            <a:rPr lang="ru-RU" sz="1600" b="1" u="none" dirty="0" smtClean="0">
              <a:solidFill>
                <a:srgbClr val="FFFF00"/>
              </a:solidFill>
            </a:rPr>
            <a:t>Клинико-диагностическая лаборатория</a:t>
          </a:r>
          <a:endParaRPr lang="ru-RU" sz="1600" b="1" u="none" dirty="0">
            <a:solidFill>
              <a:srgbClr val="FFFF00"/>
            </a:solidFill>
          </a:endParaRPr>
        </a:p>
      </dgm:t>
    </dgm:pt>
    <dgm:pt modelId="{5A32AAAE-A39B-4B94-97E4-559860D78E22}" type="parTrans" cxnId="{F7F950C8-9AD2-42A0-A866-87FE8F346842}">
      <dgm:prSet/>
      <dgm:spPr/>
      <dgm:t>
        <a:bodyPr/>
        <a:lstStyle/>
        <a:p>
          <a:endParaRPr lang="ru-RU"/>
        </a:p>
      </dgm:t>
    </dgm:pt>
    <dgm:pt modelId="{003CDDC7-9340-4773-82CF-9859EBEA629D}" type="sibTrans" cxnId="{F7F950C8-9AD2-42A0-A866-87FE8F346842}">
      <dgm:prSet/>
      <dgm:spPr/>
      <dgm:t>
        <a:bodyPr/>
        <a:lstStyle/>
        <a:p>
          <a:endParaRPr lang="ru-RU"/>
        </a:p>
      </dgm:t>
    </dgm:pt>
    <dgm:pt modelId="{27073728-3424-4E45-AFB7-449638E03100}">
      <dgm:prSet custT="1"/>
      <dgm:spPr/>
      <dgm:t>
        <a:bodyPr/>
        <a:lstStyle/>
        <a:p>
          <a:r>
            <a:rPr lang="ru-RU" sz="1600" b="1" u="none" dirty="0" smtClean="0">
              <a:solidFill>
                <a:srgbClr val="FFFF00"/>
              </a:solidFill>
            </a:rPr>
            <a:t>Кабинет функциональной диагностики</a:t>
          </a:r>
          <a:endParaRPr lang="ru-RU" sz="1600" b="1" u="none" dirty="0">
            <a:solidFill>
              <a:srgbClr val="FFFF00"/>
            </a:solidFill>
          </a:endParaRPr>
        </a:p>
      </dgm:t>
    </dgm:pt>
    <dgm:pt modelId="{62FB6734-DA5F-4CC3-9A9A-953DBC7D5068}" type="parTrans" cxnId="{38020535-FF01-49F4-B891-8EA3B86AFBC9}">
      <dgm:prSet/>
      <dgm:spPr/>
      <dgm:t>
        <a:bodyPr/>
        <a:lstStyle/>
        <a:p>
          <a:endParaRPr lang="ru-RU"/>
        </a:p>
      </dgm:t>
    </dgm:pt>
    <dgm:pt modelId="{C1A0B554-746C-420C-9C7D-35F1F9CF5444}" type="sibTrans" cxnId="{38020535-FF01-49F4-B891-8EA3B86AFBC9}">
      <dgm:prSet/>
      <dgm:spPr/>
      <dgm:t>
        <a:bodyPr/>
        <a:lstStyle/>
        <a:p>
          <a:endParaRPr lang="ru-RU"/>
        </a:p>
      </dgm:t>
    </dgm:pt>
    <dgm:pt modelId="{3833C54F-E725-4AC4-AA90-2FBC0180AEF8}">
      <dgm:prSet custT="1"/>
      <dgm:spPr/>
      <dgm:t>
        <a:bodyPr/>
        <a:lstStyle/>
        <a:p>
          <a:r>
            <a:rPr lang="ru-RU" sz="1600" b="1" u="none" dirty="0" smtClean="0">
              <a:solidFill>
                <a:srgbClr val="FFFF00"/>
              </a:solidFill>
            </a:rPr>
            <a:t>Физиотерапевтический кабинет</a:t>
          </a:r>
          <a:endParaRPr lang="ru-RU" sz="1600" b="1" u="none" dirty="0">
            <a:solidFill>
              <a:srgbClr val="FFFF00"/>
            </a:solidFill>
          </a:endParaRPr>
        </a:p>
      </dgm:t>
    </dgm:pt>
    <dgm:pt modelId="{BEAE3C34-B616-45AB-BD64-A588AE3711F4}" type="parTrans" cxnId="{75704EA6-8C28-464A-8998-5CDD61129EDE}">
      <dgm:prSet/>
      <dgm:spPr/>
      <dgm:t>
        <a:bodyPr/>
        <a:lstStyle/>
        <a:p>
          <a:endParaRPr lang="ru-RU"/>
        </a:p>
      </dgm:t>
    </dgm:pt>
    <dgm:pt modelId="{298DEA12-929A-44BA-BC1C-94FC101C04ED}" type="sibTrans" cxnId="{75704EA6-8C28-464A-8998-5CDD61129EDE}">
      <dgm:prSet/>
      <dgm:spPr/>
      <dgm:t>
        <a:bodyPr/>
        <a:lstStyle/>
        <a:p>
          <a:endParaRPr lang="ru-RU"/>
        </a:p>
      </dgm:t>
    </dgm:pt>
    <dgm:pt modelId="{3E23603E-BAE2-4FE7-AA96-F0D5FBB8A3CA}">
      <dgm:prSet custT="1"/>
      <dgm:spPr/>
      <dgm:t>
        <a:bodyPr/>
        <a:lstStyle/>
        <a:p>
          <a:r>
            <a:rPr lang="ru-RU" sz="1600" b="1" u="none" dirty="0" smtClean="0">
              <a:solidFill>
                <a:srgbClr val="FFFF00"/>
              </a:solidFill>
            </a:rPr>
            <a:t>Рентгеновский кабинет</a:t>
          </a:r>
          <a:endParaRPr lang="ru-RU" sz="1600" b="1" u="none" dirty="0">
            <a:solidFill>
              <a:srgbClr val="FFFF00"/>
            </a:solidFill>
          </a:endParaRPr>
        </a:p>
      </dgm:t>
    </dgm:pt>
    <dgm:pt modelId="{A76E35D8-C897-4591-8BD7-F2BACBF586C3}" type="parTrans" cxnId="{889FF566-230A-4739-99EE-E84D77FD8AA8}">
      <dgm:prSet/>
      <dgm:spPr/>
      <dgm:t>
        <a:bodyPr/>
        <a:lstStyle/>
        <a:p>
          <a:endParaRPr lang="ru-RU"/>
        </a:p>
      </dgm:t>
    </dgm:pt>
    <dgm:pt modelId="{8C04ED01-36FF-4E76-9CD1-41D56A4876A2}" type="sibTrans" cxnId="{889FF566-230A-4739-99EE-E84D77FD8AA8}">
      <dgm:prSet/>
      <dgm:spPr/>
      <dgm:t>
        <a:bodyPr/>
        <a:lstStyle/>
        <a:p>
          <a:endParaRPr lang="ru-RU"/>
        </a:p>
      </dgm:t>
    </dgm:pt>
    <dgm:pt modelId="{AC87060E-8539-4D71-9DA2-D533B02FDF84}">
      <dgm:prSet custT="1"/>
      <dgm:spPr/>
      <dgm:t>
        <a:bodyPr/>
        <a:lstStyle/>
        <a:p>
          <a:r>
            <a:rPr lang="ru-RU" sz="1600" b="1" u="none" dirty="0" smtClean="0">
              <a:solidFill>
                <a:srgbClr val="FFFF00"/>
              </a:solidFill>
            </a:rPr>
            <a:t>ЦСО</a:t>
          </a:r>
          <a:endParaRPr lang="ru-RU" sz="1600" b="1" u="none" dirty="0">
            <a:solidFill>
              <a:srgbClr val="FFFF00"/>
            </a:solidFill>
          </a:endParaRPr>
        </a:p>
      </dgm:t>
    </dgm:pt>
    <dgm:pt modelId="{503DE330-56AF-410A-87FF-33DBD14219BE}" type="parTrans" cxnId="{2A63DC85-99D4-41CF-8B3D-2670E2C9F492}">
      <dgm:prSet/>
      <dgm:spPr/>
      <dgm:t>
        <a:bodyPr/>
        <a:lstStyle/>
        <a:p>
          <a:endParaRPr lang="ru-RU"/>
        </a:p>
      </dgm:t>
    </dgm:pt>
    <dgm:pt modelId="{23AC5A5C-E75A-45CE-9D87-E01F8DCCC897}" type="sibTrans" cxnId="{2A63DC85-99D4-41CF-8B3D-2670E2C9F492}">
      <dgm:prSet/>
      <dgm:spPr/>
      <dgm:t>
        <a:bodyPr/>
        <a:lstStyle/>
        <a:p>
          <a:endParaRPr lang="ru-RU"/>
        </a:p>
      </dgm:t>
    </dgm:pt>
    <dgm:pt modelId="{8D05BE5E-0EC6-4581-BA84-C591A6385669}">
      <dgm:prSet custT="1"/>
      <dgm:spPr/>
      <dgm:t>
        <a:bodyPr/>
        <a:lstStyle/>
        <a:p>
          <a:r>
            <a:rPr lang="ru-RU" sz="1600" b="1" u="none" dirty="0" smtClean="0">
              <a:solidFill>
                <a:srgbClr val="FFFF00"/>
              </a:solidFill>
            </a:rPr>
            <a:t>Административно-хозяйственное подразделение со вспомогательными службами</a:t>
          </a:r>
          <a:endParaRPr lang="ru-RU" sz="1600" b="1" u="none" dirty="0">
            <a:solidFill>
              <a:srgbClr val="FFFF00"/>
            </a:solidFill>
          </a:endParaRPr>
        </a:p>
      </dgm:t>
    </dgm:pt>
    <dgm:pt modelId="{DD1A856A-0EDA-420F-AD67-F11CE3741079}" type="parTrans" cxnId="{2AE44074-3D1E-4921-A25D-EFCBD88E1B96}">
      <dgm:prSet/>
      <dgm:spPr/>
      <dgm:t>
        <a:bodyPr/>
        <a:lstStyle/>
        <a:p>
          <a:endParaRPr lang="ru-RU"/>
        </a:p>
      </dgm:t>
    </dgm:pt>
    <dgm:pt modelId="{1654FA60-BEAC-4B54-A90B-3BD168CA4DD6}" type="sibTrans" cxnId="{2AE44074-3D1E-4921-A25D-EFCBD88E1B96}">
      <dgm:prSet/>
      <dgm:spPr/>
      <dgm:t>
        <a:bodyPr/>
        <a:lstStyle/>
        <a:p>
          <a:endParaRPr lang="ru-RU"/>
        </a:p>
      </dgm:t>
    </dgm:pt>
    <dgm:pt modelId="{B11CE3F1-B02E-4F8A-93F0-56C98FE53962}" type="pres">
      <dgm:prSet presAssocID="{6488503C-2543-4DDC-9A88-CEFD8C24D5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00EC52A-6D5F-46EE-8256-F535F53DA3E4}" type="pres">
      <dgm:prSet presAssocID="{900FA9C0-F09B-45CD-86CC-B3E7673C68E0}" presName="linNode" presStyleCnt="0"/>
      <dgm:spPr/>
    </dgm:pt>
    <dgm:pt modelId="{18321A15-6378-42EF-92E0-DB0060BC1DB5}" type="pres">
      <dgm:prSet presAssocID="{900FA9C0-F09B-45CD-86CC-B3E7673C68E0}" presName="parentText" presStyleLbl="node1" presStyleIdx="0" presStyleCnt="9" custScaleX="131314" custScaleY="1115049" custLinFactY="593746" custLinFactNeighborX="74080" custLinFactNeighborY="6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ED4B62-31ED-48E6-9634-2A4EFAB83683}" type="pres">
      <dgm:prSet presAssocID="{900FA9C0-F09B-45CD-86CC-B3E7673C68E0}" presName="descendantText" presStyleLbl="alignAccFollowNode1" presStyleIdx="0" presStyleCnt="2" custScaleX="82528" custScaleY="2000000" custLinFactY="2117065" custLinFactNeighborX="-4494" custLinFactNeighborY="2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5C5A26-B304-4857-8A5E-8FD9BE82F17D}" type="pres">
      <dgm:prSet presAssocID="{5F67A51A-2918-481B-9011-66CCF9B81071}" presName="sp" presStyleCnt="0"/>
      <dgm:spPr/>
    </dgm:pt>
    <dgm:pt modelId="{D45BD9EE-C64C-4DC5-8326-1589E3C6E6B9}" type="pres">
      <dgm:prSet presAssocID="{B7E34577-43C0-4B98-9D81-A2C367376513}" presName="linNode" presStyleCnt="0"/>
      <dgm:spPr/>
    </dgm:pt>
    <dgm:pt modelId="{B235DB7D-D2C9-4F0D-93FD-F69121994A16}" type="pres">
      <dgm:prSet presAssocID="{B7E34577-43C0-4B98-9D81-A2C367376513}" presName="parentText" presStyleLbl="node1" presStyleIdx="1" presStyleCnt="9" custScaleX="124806" custScaleY="901986" custLinFactY="2181695" custLinFactNeighborX="77659" custLinFactNeighborY="22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5F2C92-2399-4863-B2B4-24264B9FAD3B}" type="pres">
      <dgm:prSet presAssocID="{B7E34577-43C0-4B98-9D81-A2C367376513}" presName="descendantText" presStyleLbl="alignAccFollowNode1" presStyleIdx="1" presStyleCnt="2" custAng="10800000" custFlipHor="1" custScaleX="87889" custScaleY="2000000" custLinFactY="4000000" custLinFactNeighborX="3392" custLinFactNeighborY="40749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B52202-3875-4615-A4F7-722BB3ABCE00}" type="pres">
      <dgm:prSet presAssocID="{2EC7D123-9FFA-424F-A1E0-C28BA738D298}" presName="sp" presStyleCnt="0"/>
      <dgm:spPr/>
    </dgm:pt>
    <dgm:pt modelId="{0D45FDFD-C1C9-4202-A42D-2F85BF10BF8D}" type="pres">
      <dgm:prSet presAssocID="{20C704C5-E045-4A87-80A1-5CEF84E700E4}" presName="linNode" presStyleCnt="0"/>
      <dgm:spPr/>
    </dgm:pt>
    <dgm:pt modelId="{AF5DAB61-4D8E-4B5D-B952-34A4BC3681C2}" type="pres">
      <dgm:prSet presAssocID="{20C704C5-E045-4A87-80A1-5CEF84E700E4}" presName="parentText" presStyleLbl="node1" presStyleIdx="2" presStyleCnt="9" custAng="0" custScaleX="110495" custScaleY="741946" custLinFactY="-1203367" custLinFactNeighborX="-994" custLinFactNeighborY="-13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DE1514-8741-4F76-BA06-C2D8E6FF65DC}" type="pres">
      <dgm:prSet presAssocID="{084F9616-D9DC-46AE-AF28-6EB5A02C0BAF}" presName="sp" presStyleCnt="0"/>
      <dgm:spPr/>
    </dgm:pt>
    <dgm:pt modelId="{516B160A-349E-404C-B23A-6B1BAD3C6BD8}" type="pres">
      <dgm:prSet presAssocID="{7EF870C9-08FB-43D1-B236-6B23671A3487}" presName="linNode" presStyleCnt="0"/>
      <dgm:spPr/>
    </dgm:pt>
    <dgm:pt modelId="{F494B9D3-C501-421E-B365-0955833A670E}" type="pres">
      <dgm:prSet presAssocID="{7EF870C9-08FB-43D1-B236-6B23671A3487}" presName="parentText" presStyleLbl="node1" presStyleIdx="3" presStyleCnt="9" custScaleX="106819" custScaleY="1471686" custLinFactY="-1000000" custLinFactNeighborX="-3433" custLinFactNeighborY="-100892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C92DA4-9A02-42B7-AC99-E2F22965B083}" type="pres">
      <dgm:prSet presAssocID="{003CDDC7-9340-4773-82CF-9859EBEA629D}" presName="sp" presStyleCnt="0"/>
      <dgm:spPr/>
    </dgm:pt>
    <dgm:pt modelId="{4E0520C0-40F9-4BC2-ABAF-64D952D27396}" type="pres">
      <dgm:prSet presAssocID="{27073728-3424-4E45-AFB7-449638E03100}" presName="linNode" presStyleCnt="0"/>
      <dgm:spPr/>
    </dgm:pt>
    <dgm:pt modelId="{8FCA81C0-6C64-4229-B9A1-70C8904062DF}" type="pres">
      <dgm:prSet presAssocID="{27073728-3424-4E45-AFB7-449638E03100}" presName="parentText" presStyleLbl="node1" presStyleIdx="4" presStyleCnt="9" custScaleX="111567" custScaleY="961913" custLinFactY="-800000" custLinFactNeighborX="-9" custLinFactNeighborY="-83669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DB65F6-81FF-4578-8464-98BE64EC5C76}" type="pres">
      <dgm:prSet presAssocID="{C1A0B554-746C-420C-9C7D-35F1F9CF5444}" presName="sp" presStyleCnt="0"/>
      <dgm:spPr/>
    </dgm:pt>
    <dgm:pt modelId="{7A50909E-0912-46F2-83D3-507A1CEEDFA4}" type="pres">
      <dgm:prSet presAssocID="{3833C54F-E725-4AC4-AA90-2FBC0180AEF8}" presName="linNode" presStyleCnt="0"/>
      <dgm:spPr/>
    </dgm:pt>
    <dgm:pt modelId="{68E2CA01-16FA-495C-B371-99ACF831AA91}" type="pres">
      <dgm:prSet presAssocID="{3833C54F-E725-4AC4-AA90-2FBC0180AEF8}" presName="parentText" presStyleLbl="node1" presStyleIdx="5" presStyleCnt="9" custScaleX="109543" custScaleY="979219" custLinFactY="-600000" custLinFactNeighborX="-9" custLinFactNeighborY="-67569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C21813-E93A-4A6A-8FDF-2492106F1DCE}" type="pres">
      <dgm:prSet presAssocID="{298DEA12-929A-44BA-BC1C-94FC101C04ED}" presName="sp" presStyleCnt="0"/>
      <dgm:spPr/>
    </dgm:pt>
    <dgm:pt modelId="{A20540F0-7C4F-40EE-83CF-6C1E982784B7}" type="pres">
      <dgm:prSet presAssocID="{3E23603E-BAE2-4FE7-AA96-F0D5FBB8A3CA}" presName="linNode" presStyleCnt="0"/>
      <dgm:spPr/>
    </dgm:pt>
    <dgm:pt modelId="{B6B61EE4-E818-4F73-BAE2-38CB577DA251}" type="pres">
      <dgm:prSet presAssocID="{3E23603E-BAE2-4FE7-AA96-F0D5FBB8A3CA}" presName="parentText" presStyleLbl="node1" presStyleIdx="6" presStyleCnt="9" custScaleX="109674" custScaleY="773413" custLinFactY="-400000" custLinFactNeighborX="-9" custLinFactNeighborY="-4784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D549E8-DC4A-4BD0-9020-A91D0E35436B}" type="pres">
      <dgm:prSet presAssocID="{8C04ED01-36FF-4E76-9CD1-41D56A4876A2}" presName="sp" presStyleCnt="0"/>
      <dgm:spPr/>
    </dgm:pt>
    <dgm:pt modelId="{E566BB64-D969-4790-9858-C8A82A91CB10}" type="pres">
      <dgm:prSet presAssocID="{AC87060E-8539-4D71-9DA2-D533B02FDF84}" presName="linNode" presStyleCnt="0"/>
      <dgm:spPr/>
    </dgm:pt>
    <dgm:pt modelId="{F690C146-D298-4235-901C-6E00D757A8D3}" type="pres">
      <dgm:prSet presAssocID="{AC87060E-8539-4D71-9DA2-D533B02FDF84}" presName="parentText" presStyleLbl="node1" presStyleIdx="7" presStyleCnt="9" custScaleX="109264" custScaleY="697478" custLinFactY="-200000" custLinFactNeighborX="1368" custLinFactNeighborY="-28674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2C9E8-DACF-4D51-9548-AB4A9F300F35}" type="pres">
      <dgm:prSet presAssocID="{23AC5A5C-E75A-45CE-9D87-E01F8DCCC897}" presName="sp" presStyleCnt="0"/>
      <dgm:spPr/>
    </dgm:pt>
    <dgm:pt modelId="{16A53033-08E3-486D-8635-4F4344941798}" type="pres">
      <dgm:prSet presAssocID="{8D05BE5E-0EC6-4581-BA84-C591A6385669}" presName="linNode" presStyleCnt="0"/>
      <dgm:spPr/>
    </dgm:pt>
    <dgm:pt modelId="{BBF0F3A8-CE0D-4BB6-A521-D4560E282737}" type="pres">
      <dgm:prSet presAssocID="{8D05BE5E-0EC6-4581-BA84-C591A6385669}" presName="parentText" presStyleLbl="node1" presStyleIdx="8" presStyleCnt="9" custScaleX="114408" custScaleY="164416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E656E6C-502F-454A-AB4A-DBAB15103484}" type="presOf" srcId="{6488503C-2543-4DDC-9A88-CEFD8C24D56A}" destId="{B11CE3F1-B02E-4F8A-93F0-56C98FE53962}" srcOrd="0" destOrd="0" presId="urn:microsoft.com/office/officeart/2005/8/layout/vList5"/>
    <dgm:cxn modelId="{38020535-FF01-49F4-B891-8EA3B86AFBC9}" srcId="{6488503C-2543-4DDC-9A88-CEFD8C24D56A}" destId="{27073728-3424-4E45-AFB7-449638E03100}" srcOrd="4" destOrd="0" parTransId="{62FB6734-DA5F-4CC3-9A9A-953DBC7D5068}" sibTransId="{C1A0B554-746C-420C-9C7D-35F1F9CF5444}"/>
    <dgm:cxn modelId="{7CC01EC7-9316-4672-AB1C-EE6C2D98D3E1}" srcId="{B7E34577-43C0-4B98-9D81-A2C367376513}" destId="{C2B52A81-D6B4-4B2E-8DCF-DB4C1647ACF6}" srcOrd="1" destOrd="0" parTransId="{5A585D39-A74D-4F40-A20A-FB260B43D675}" sibTransId="{12728AF8-D119-4997-81BB-0CD6DEF40B3A}"/>
    <dgm:cxn modelId="{1FDF40B1-7C72-4729-B454-499D95331AB1}" srcId="{B7E34577-43C0-4B98-9D81-A2C367376513}" destId="{57D0A7FA-B939-45E2-B391-92607F62AD6C}" srcOrd="2" destOrd="0" parTransId="{7E1E2CEA-54D6-4423-9A0B-D5A22BC3AF3F}" sibTransId="{604A29F8-1790-47C5-927B-FC96C59AD0BD}"/>
    <dgm:cxn modelId="{5D427DA0-2787-4DD0-8DF5-9F4500A74182}" srcId="{6488503C-2543-4DDC-9A88-CEFD8C24D56A}" destId="{900FA9C0-F09B-45CD-86CC-B3E7673C68E0}" srcOrd="0" destOrd="0" parTransId="{EA4854CF-0126-448B-93F1-76E370EF5453}" sibTransId="{5F67A51A-2918-481B-9011-66CCF9B81071}"/>
    <dgm:cxn modelId="{39B6BDFB-101A-4D1F-A01E-70C6FB191BCF}" type="presOf" srcId="{3833C54F-E725-4AC4-AA90-2FBC0180AEF8}" destId="{68E2CA01-16FA-495C-B371-99ACF831AA91}" srcOrd="0" destOrd="0" presId="urn:microsoft.com/office/officeart/2005/8/layout/vList5"/>
    <dgm:cxn modelId="{C6BBC60F-C807-4657-92D0-C1F1104E48C6}" type="presOf" srcId="{C2B52A81-D6B4-4B2E-8DCF-DB4C1647ACF6}" destId="{C35F2C92-2399-4863-B2B4-24264B9FAD3B}" srcOrd="0" destOrd="1" presId="urn:microsoft.com/office/officeart/2005/8/layout/vList5"/>
    <dgm:cxn modelId="{9CED7A2D-0D90-40B4-B82E-9682FF117347}" srcId="{900FA9C0-F09B-45CD-86CC-B3E7673C68E0}" destId="{7E5095E9-35A7-4F4C-BA57-C7F04767C468}" srcOrd="3" destOrd="0" parTransId="{7BAD560B-14F2-49D2-BCC3-84316C998168}" sibTransId="{A8D38FB3-0037-450D-B9D4-225C9B56D2C0}"/>
    <dgm:cxn modelId="{2AE44074-3D1E-4921-A25D-EFCBD88E1B96}" srcId="{6488503C-2543-4DDC-9A88-CEFD8C24D56A}" destId="{8D05BE5E-0EC6-4581-BA84-C591A6385669}" srcOrd="8" destOrd="0" parTransId="{DD1A856A-0EDA-420F-AD67-F11CE3741079}" sibTransId="{1654FA60-BEAC-4B54-A90B-3BD168CA4DD6}"/>
    <dgm:cxn modelId="{909117D5-EAAB-44C2-83B5-183A21CA6B61}" type="presOf" srcId="{AC87060E-8539-4D71-9DA2-D533B02FDF84}" destId="{F690C146-D298-4235-901C-6E00D757A8D3}" srcOrd="0" destOrd="0" presId="urn:microsoft.com/office/officeart/2005/8/layout/vList5"/>
    <dgm:cxn modelId="{1720FE06-23BA-4082-9D3E-000E79A3A57C}" srcId="{6488503C-2543-4DDC-9A88-CEFD8C24D56A}" destId="{B7E34577-43C0-4B98-9D81-A2C367376513}" srcOrd="1" destOrd="0" parTransId="{F40FF94A-FA25-4BE9-B0DB-F7DD42830557}" sibTransId="{2EC7D123-9FFA-424F-A1E0-C28BA738D298}"/>
    <dgm:cxn modelId="{70175AC3-3B6D-4A30-B052-CF173610DF21}" type="presOf" srcId="{67DDA6EB-3FB2-422B-A224-A20EA70AE204}" destId="{8CED4B62-31ED-48E6-9634-2A4EFAB83683}" srcOrd="0" destOrd="1" presId="urn:microsoft.com/office/officeart/2005/8/layout/vList5"/>
    <dgm:cxn modelId="{1739DBBB-D10F-4C0A-9045-8997D35B81C6}" type="presOf" srcId="{900FA9C0-F09B-45CD-86CC-B3E7673C68E0}" destId="{18321A15-6378-42EF-92E0-DB0060BC1DB5}" srcOrd="0" destOrd="0" presId="urn:microsoft.com/office/officeart/2005/8/layout/vList5"/>
    <dgm:cxn modelId="{3CEC8B12-A286-481D-BB0C-6BCE3B75479F}" type="presOf" srcId="{57D0A7FA-B939-45E2-B391-92607F62AD6C}" destId="{C35F2C92-2399-4863-B2B4-24264B9FAD3B}" srcOrd="0" destOrd="2" presId="urn:microsoft.com/office/officeart/2005/8/layout/vList5"/>
    <dgm:cxn modelId="{AD0BE804-B96C-4243-92CF-BBA34D755FC7}" type="presOf" srcId="{6B4A6306-C3BD-4BCA-A84B-BA478DA4F3FC}" destId="{8CED4B62-31ED-48E6-9634-2A4EFAB83683}" srcOrd="0" destOrd="4" presId="urn:microsoft.com/office/officeart/2005/8/layout/vList5"/>
    <dgm:cxn modelId="{C4EBD5F6-BBD7-4907-B12B-386774561C2F}" type="presOf" srcId="{C16FF593-7439-4C4B-B9DA-975E915598A3}" destId="{8CED4B62-31ED-48E6-9634-2A4EFAB83683}" srcOrd="0" destOrd="2" presId="urn:microsoft.com/office/officeart/2005/8/layout/vList5"/>
    <dgm:cxn modelId="{89EE0C18-E12E-4AC9-8767-1FEE8D881BC8}" srcId="{900FA9C0-F09B-45CD-86CC-B3E7673C68E0}" destId="{6B4A6306-C3BD-4BCA-A84B-BA478DA4F3FC}" srcOrd="4" destOrd="0" parTransId="{E5BE7AE6-C1F1-40DF-B531-4C9A98E4FFC3}" sibTransId="{AF7AD927-4A95-4246-9CBE-5C1EC2A7AC39}"/>
    <dgm:cxn modelId="{D041724A-0588-42D0-ACA4-6EFDFA5558B5}" type="presOf" srcId="{C7C3CB47-1FB5-4388-89EA-E6A607706FE1}" destId="{C35F2C92-2399-4863-B2B4-24264B9FAD3B}" srcOrd="0" destOrd="0" presId="urn:microsoft.com/office/officeart/2005/8/layout/vList5"/>
    <dgm:cxn modelId="{2A63DC85-99D4-41CF-8B3D-2670E2C9F492}" srcId="{6488503C-2543-4DDC-9A88-CEFD8C24D56A}" destId="{AC87060E-8539-4D71-9DA2-D533B02FDF84}" srcOrd="7" destOrd="0" parTransId="{503DE330-56AF-410A-87FF-33DBD14219BE}" sibTransId="{23AC5A5C-E75A-45CE-9D87-E01F8DCCC897}"/>
    <dgm:cxn modelId="{14F1E940-3A92-41B3-BC84-535E392714F0}" type="presOf" srcId="{7EF870C9-08FB-43D1-B236-6B23671A3487}" destId="{F494B9D3-C501-421E-B365-0955833A670E}" srcOrd="0" destOrd="0" presId="urn:microsoft.com/office/officeart/2005/8/layout/vList5"/>
    <dgm:cxn modelId="{FA6A494E-256E-4094-B08A-C3C0218DE86E}" srcId="{6488503C-2543-4DDC-9A88-CEFD8C24D56A}" destId="{20C704C5-E045-4A87-80A1-5CEF84E700E4}" srcOrd="2" destOrd="0" parTransId="{F5C9C266-08C6-42A3-8784-02B1F304529D}" sibTransId="{084F9616-D9DC-46AE-AF28-6EB5A02C0BAF}"/>
    <dgm:cxn modelId="{A7716B09-AF02-4201-BC48-6F50A6F44029}" type="presOf" srcId="{3E23603E-BAE2-4FE7-AA96-F0D5FBB8A3CA}" destId="{B6B61EE4-E818-4F73-BAE2-38CB577DA251}" srcOrd="0" destOrd="0" presId="urn:microsoft.com/office/officeart/2005/8/layout/vList5"/>
    <dgm:cxn modelId="{641F0174-D7F9-4BD1-8350-FB32F58A7CA3}" srcId="{900FA9C0-F09B-45CD-86CC-B3E7673C68E0}" destId="{67DDA6EB-3FB2-422B-A224-A20EA70AE204}" srcOrd="1" destOrd="0" parTransId="{C489A139-F995-4E3F-B024-35D287CFD9DA}" sibTransId="{26D80B11-4E75-4AFF-83CA-F0D72E82E97B}"/>
    <dgm:cxn modelId="{2D5DE219-3F40-4C44-8F52-8498CDC324D3}" type="presOf" srcId="{27073728-3424-4E45-AFB7-449638E03100}" destId="{8FCA81C0-6C64-4229-B9A1-70C8904062DF}" srcOrd="0" destOrd="0" presId="urn:microsoft.com/office/officeart/2005/8/layout/vList5"/>
    <dgm:cxn modelId="{92E27A74-3550-4443-9211-506776F5769D}" type="presOf" srcId="{B7E34577-43C0-4B98-9D81-A2C367376513}" destId="{B235DB7D-D2C9-4F0D-93FD-F69121994A16}" srcOrd="0" destOrd="0" presId="urn:microsoft.com/office/officeart/2005/8/layout/vList5"/>
    <dgm:cxn modelId="{889FF566-230A-4739-99EE-E84D77FD8AA8}" srcId="{6488503C-2543-4DDC-9A88-CEFD8C24D56A}" destId="{3E23603E-BAE2-4FE7-AA96-F0D5FBB8A3CA}" srcOrd="6" destOrd="0" parTransId="{A76E35D8-C897-4591-8BD7-F2BACBF586C3}" sibTransId="{8C04ED01-36FF-4E76-9CD1-41D56A4876A2}"/>
    <dgm:cxn modelId="{093F1C8B-119B-47E8-A58E-AD89382A3056}" srcId="{900FA9C0-F09B-45CD-86CC-B3E7673C68E0}" destId="{C16FF593-7439-4C4B-B9DA-975E915598A3}" srcOrd="2" destOrd="0" parTransId="{40900CE2-7466-44C6-BEC5-F16F9254CE31}" sibTransId="{3B0A0D28-C0D8-479D-94B5-E5A68A6C4172}"/>
    <dgm:cxn modelId="{EB5D2267-DE61-4A40-ADDF-CCC575C9314E}" srcId="{B7E34577-43C0-4B98-9D81-A2C367376513}" destId="{C7C3CB47-1FB5-4388-89EA-E6A607706FE1}" srcOrd="0" destOrd="0" parTransId="{0B53A5AA-ED55-4AD4-8CB8-C5D52DE1A5E5}" sibTransId="{7666B388-B54F-4A68-9A13-DFC43981EAA5}"/>
    <dgm:cxn modelId="{B7113993-28F1-4EE2-AA76-4A4C005B0C13}" type="presOf" srcId="{51E7650D-5BE3-414D-817B-02BFB7600DEA}" destId="{8CED4B62-31ED-48E6-9634-2A4EFAB83683}" srcOrd="0" destOrd="0" presId="urn:microsoft.com/office/officeart/2005/8/layout/vList5"/>
    <dgm:cxn modelId="{F7F950C8-9AD2-42A0-A866-87FE8F346842}" srcId="{6488503C-2543-4DDC-9A88-CEFD8C24D56A}" destId="{7EF870C9-08FB-43D1-B236-6B23671A3487}" srcOrd="3" destOrd="0" parTransId="{5A32AAAE-A39B-4B94-97E4-559860D78E22}" sibTransId="{003CDDC7-9340-4773-82CF-9859EBEA629D}"/>
    <dgm:cxn modelId="{8C0470C2-CC5F-42D9-98BB-F63033068FC5}" type="presOf" srcId="{7E5095E9-35A7-4F4C-BA57-C7F04767C468}" destId="{8CED4B62-31ED-48E6-9634-2A4EFAB83683}" srcOrd="0" destOrd="3" presId="urn:microsoft.com/office/officeart/2005/8/layout/vList5"/>
    <dgm:cxn modelId="{75704EA6-8C28-464A-8998-5CDD61129EDE}" srcId="{6488503C-2543-4DDC-9A88-CEFD8C24D56A}" destId="{3833C54F-E725-4AC4-AA90-2FBC0180AEF8}" srcOrd="5" destOrd="0" parTransId="{BEAE3C34-B616-45AB-BD64-A588AE3711F4}" sibTransId="{298DEA12-929A-44BA-BC1C-94FC101C04ED}"/>
    <dgm:cxn modelId="{71D8A426-5A63-4667-B2B5-D7313B3944D9}" type="presOf" srcId="{8D05BE5E-0EC6-4581-BA84-C591A6385669}" destId="{BBF0F3A8-CE0D-4BB6-A521-D4560E282737}" srcOrd="0" destOrd="0" presId="urn:microsoft.com/office/officeart/2005/8/layout/vList5"/>
    <dgm:cxn modelId="{A172852E-E4DD-4D2D-AB2B-9DC96E7F20D6}" srcId="{900FA9C0-F09B-45CD-86CC-B3E7673C68E0}" destId="{51E7650D-5BE3-414D-817B-02BFB7600DEA}" srcOrd="0" destOrd="0" parTransId="{AD39AD69-598C-4696-9675-903AE794CF56}" sibTransId="{056EA4FE-76E5-4165-AFF7-10D09F060D80}"/>
    <dgm:cxn modelId="{7B0AEE91-3ADD-4E53-BD45-224E44D299E6}" type="presOf" srcId="{20C704C5-E045-4A87-80A1-5CEF84E700E4}" destId="{AF5DAB61-4D8E-4B5D-B952-34A4BC3681C2}" srcOrd="0" destOrd="0" presId="urn:microsoft.com/office/officeart/2005/8/layout/vList5"/>
    <dgm:cxn modelId="{8EC0EAAB-3F69-482B-9BE5-819829EA2960}" type="presParOf" srcId="{B11CE3F1-B02E-4F8A-93F0-56C98FE53962}" destId="{100EC52A-6D5F-46EE-8256-F535F53DA3E4}" srcOrd="0" destOrd="0" presId="urn:microsoft.com/office/officeart/2005/8/layout/vList5"/>
    <dgm:cxn modelId="{A3D54CDC-CBBA-4EF5-89C6-2C05B115B426}" type="presParOf" srcId="{100EC52A-6D5F-46EE-8256-F535F53DA3E4}" destId="{18321A15-6378-42EF-92E0-DB0060BC1DB5}" srcOrd="0" destOrd="0" presId="urn:microsoft.com/office/officeart/2005/8/layout/vList5"/>
    <dgm:cxn modelId="{AF994175-4D0D-4156-8E40-C1DC86A0972A}" type="presParOf" srcId="{100EC52A-6D5F-46EE-8256-F535F53DA3E4}" destId="{8CED4B62-31ED-48E6-9634-2A4EFAB83683}" srcOrd="1" destOrd="0" presId="urn:microsoft.com/office/officeart/2005/8/layout/vList5"/>
    <dgm:cxn modelId="{793E1818-6B14-4189-8652-3429506A031F}" type="presParOf" srcId="{B11CE3F1-B02E-4F8A-93F0-56C98FE53962}" destId="{C75C5A26-B304-4857-8A5E-8FD9BE82F17D}" srcOrd="1" destOrd="0" presId="urn:microsoft.com/office/officeart/2005/8/layout/vList5"/>
    <dgm:cxn modelId="{10682732-2728-4F0C-AFD3-5BBEDEBE4554}" type="presParOf" srcId="{B11CE3F1-B02E-4F8A-93F0-56C98FE53962}" destId="{D45BD9EE-C64C-4DC5-8326-1589E3C6E6B9}" srcOrd="2" destOrd="0" presId="urn:microsoft.com/office/officeart/2005/8/layout/vList5"/>
    <dgm:cxn modelId="{DB1F1EF2-7FE6-40FA-8136-317287FA0B29}" type="presParOf" srcId="{D45BD9EE-C64C-4DC5-8326-1589E3C6E6B9}" destId="{B235DB7D-D2C9-4F0D-93FD-F69121994A16}" srcOrd="0" destOrd="0" presId="urn:microsoft.com/office/officeart/2005/8/layout/vList5"/>
    <dgm:cxn modelId="{744EA7E9-E83E-471B-85EF-55EC08152DD5}" type="presParOf" srcId="{D45BD9EE-C64C-4DC5-8326-1589E3C6E6B9}" destId="{C35F2C92-2399-4863-B2B4-24264B9FAD3B}" srcOrd="1" destOrd="0" presId="urn:microsoft.com/office/officeart/2005/8/layout/vList5"/>
    <dgm:cxn modelId="{6D48F535-1209-488B-B153-8A3D5897DE68}" type="presParOf" srcId="{B11CE3F1-B02E-4F8A-93F0-56C98FE53962}" destId="{97B52202-3875-4615-A4F7-722BB3ABCE00}" srcOrd="3" destOrd="0" presId="urn:microsoft.com/office/officeart/2005/8/layout/vList5"/>
    <dgm:cxn modelId="{15999C2C-7A68-4B18-814C-28FC0FB1199C}" type="presParOf" srcId="{B11CE3F1-B02E-4F8A-93F0-56C98FE53962}" destId="{0D45FDFD-C1C9-4202-A42D-2F85BF10BF8D}" srcOrd="4" destOrd="0" presId="urn:microsoft.com/office/officeart/2005/8/layout/vList5"/>
    <dgm:cxn modelId="{1715F861-66B0-450A-A201-2BD5D2FD4D61}" type="presParOf" srcId="{0D45FDFD-C1C9-4202-A42D-2F85BF10BF8D}" destId="{AF5DAB61-4D8E-4B5D-B952-34A4BC3681C2}" srcOrd="0" destOrd="0" presId="urn:microsoft.com/office/officeart/2005/8/layout/vList5"/>
    <dgm:cxn modelId="{39039CE0-1FBA-4EBB-8D3A-356775C136D5}" type="presParOf" srcId="{B11CE3F1-B02E-4F8A-93F0-56C98FE53962}" destId="{3FDE1514-8741-4F76-BA06-C2D8E6FF65DC}" srcOrd="5" destOrd="0" presId="urn:microsoft.com/office/officeart/2005/8/layout/vList5"/>
    <dgm:cxn modelId="{64035EA1-730E-4690-9F7F-1D236593BECF}" type="presParOf" srcId="{B11CE3F1-B02E-4F8A-93F0-56C98FE53962}" destId="{516B160A-349E-404C-B23A-6B1BAD3C6BD8}" srcOrd="6" destOrd="0" presId="urn:microsoft.com/office/officeart/2005/8/layout/vList5"/>
    <dgm:cxn modelId="{C7137308-AEC4-4006-8BA9-1561DA04E9BB}" type="presParOf" srcId="{516B160A-349E-404C-B23A-6B1BAD3C6BD8}" destId="{F494B9D3-C501-421E-B365-0955833A670E}" srcOrd="0" destOrd="0" presId="urn:microsoft.com/office/officeart/2005/8/layout/vList5"/>
    <dgm:cxn modelId="{8C18FBC4-F74C-46B9-AF01-77DDDA89308D}" type="presParOf" srcId="{B11CE3F1-B02E-4F8A-93F0-56C98FE53962}" destId="{B3C92DA4-9A02-42B7-AC99-E2F22965B083}" srcOrd="7" destOrd="0" presId="urn:microsoft.com/office/officeart/2005/8/layout/vList5"/>
    <dgm:cxn modelId="{D27DBD7E-DC41-462D-8CC0-2D32399A0B6A}" type="presParOf" srcId="{B11CE3F1-B02E-4F8A-93F0-56C98FE53962}" destId="{4E0520C0-40F9-4BC2-ABAF-64D952D27396}" srcOrd="8" destOrd="0" presId="urn:microsoft.com/office/officeart/2005/8/layout/vList5"/>
    <dgm:cxn modelId="{403B4157-D39F-4B87-B18B-19362B3C7543}" type="presParOf" srcId="{4E0520C0-40F9-4BC2-ABAF-64D952D27396}" destId="{8FCA81C0-6C64-4229-B9A1-70C8904062DF}" srcOrd="0" destOrd="0" presId="urn:microsoft.com/office/officeart/2005/8/layout/vList5"/>
    <dgm:cxn modelId="{2818532B-2E2B-4579-95C0-2061B5760A0E}" type="presParOf" srcId="{B11CE3F1-B02E-4F8A-93F0-56C98FE53962}" destId="{6ADB65F6-81FF-4578-8464-98BE64EC5C76}" srcOrd="9" destOrd="0" presId="urn:microsoft.com/office/officeart/2005/8/layout/vList5"/>
    <dgm:cxn modelId="{5980597D-D9FA-4250-BE20-9FC1C46FFCE1}" type="presParOf" srcId="{B11CE3F1-B02E-4F8A-93F0-56C98FE53962}" destId="{7A50909E-0912-46F2-83D3-507A1CEEDFA4}" srcOrd="10" destOrd="0" presId="urn:microsoft.com/office/officeart/2005/8/layout/vList5"/>
    <dgm:cxn modelId="{E1E5B5BA-7F8D-44EB-9CE3-4ED42972BA5B}" type="presParOf" srcId="{7A50909E-0912-46F2-83D3-507A1CEEDFA4}" destId="{68E2CA01-16FA-495C-B371-99ACF831AA91}" srcOrd="0" destOrd="0" presId="urn:microsoft.com/office/officeart/2005/8/layout/vList5"/>
    <dgm:cxn modelId="{7D0AFCD8-B050-4682-B84A-EBFC6503650D}" type="presParOf" srcId="{B11CE3F1-B02E-4F8A-93F0-56C98FE53962}" destId="{DEC21813-E93A-4A6A-8FDF-2492106F1DCE}" srcOrd="11" destOrd="0" presId="urn:microsoft.com/office/officeart/2005/8/layout/vList5"/>
    <dgm:cxn modelId="{0B3C20E1-5723-4DC6-96A7-4D60CA8B4D4E}" type="presParOf" srcId="{B11CE3F1-B02E-4F8A-93F0-56C98FE53962}" destId="{A20540F0-7C4F-40EE-83CF-6C1E982784B7}" srcOrd="12" destOrd="0" presId="urn:microsoft.com/office/officeart/2005/8/layout/vList5"/>
    <dgm:cxn modelId="{258D017C-6AE4-42CB-9C9D-B810A03A9EF0}" type="presParOf" srcId="{A20540F0-7C4F-40EE-83CF-6C1E982784B7}" destId="{B6B61EE4-E818-4F73-BAE2-38CB577DA251}" srcOrd="0" destOrd="0" presId="urn:microsoft.com/office/officeart/2005/8/layout/vList5"/>
    <dgm:cxn modelId="{B1FD4A3C-AB44-467A-9AFC-C6AB4FC6D7A2}" type="presParOf" srcId="{B11CE3F1-B02E-4F8A-93F0-56C98FE53962}" destId="{DED549E8-DC4A-4BD0-9020-A91D0E35436B}" srcOrd="13" destOrd="0" presId="urn:microsoft.com/office/officeart/2005/8/layout/vList5"/>
    <dgm:cxn modelId="{D8A1FFA8-3630-48E6-90A0-512BA7D47786}" type="presParOf" srcId="{B11CE3F1-B02E-4F8A-93F0-56C98FE53962}" destId="{E566BB64-D969-4790-9858-C8A82A91CB10}" srcOrd="14" destOrd="0" presId="urn:microsoft.com/office/officeart/2005/8/layout/vList5"/>
    <dgm:cxn modelId="{995BC6CE-060E-4134-BACD-2A7B6A351483}" type="presParOf" srcId="{E566BB64-D969-4790-9858-C8A82A91CB10}" destId="{F690C146-D298-4235-901C-6E00D757A8D3}" srcOrd="0" destOrd="0" presId="urn:microsoft.com/office/officeart/2005/8/layout/vList5"/>
    <dgm:cxn modelId="{FEF7BAA3-0ED8-45B5-BE41-6A585D857D45}" type="presParOf" srcId="{B11CE3F1-B02E-4F8A-93F0-56C98FE53962}" destId="{52D2C9E8-DACF-4D51-9548-AB4A9F300F35}" srcOrd="15" destOrd="0" presId="urn:microsoft.com/office/officeart/2005/8/layout/vList5"/>
    <dgm:cxn modelId="{EB6C0C4E-24C0-4705-B79D-80CB5C0B1722}" type="presParOf" srcId="{B11CE3F1-B02E-4F8A-93F0-56C98FE53962}" destId="{16A53033-08E3-486D-8635-4F4344941798}" srcOrd="16" destOrd="0" presId="urn:microsoft.com/office/officeart/2005/8/layout/vList5"/>
    <dgm:cxn modelId="{1BD731B4-F7DE-4449-B4F1-D760AA9D5963}" type="presParOf" srcId="{16A53033-08E3-486D-8635-4F4344941798}" destId="{BBF0F3A8-CE0D-4BB6-A521-D4560E2827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F260A-4CCF-48E9-82DA-332BCDFB66D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3256BF0-82C3-4B89-AD5E-5ECDABB06E0D}">
      <dgm:prSet phldrT="[Текст]" custT="1"/>
      <dgm:spPr/>
      <dgm:t>
        <a:bodyPr/>
        <a:lstStyle/>
        <a:p>
          <a:r>
            <a:rPr lang="ru-RU" sz="1800" b="1" dirty="0" smtClean="0">
              <a:solidFill>
                <a:srgbClr val="FFFF00"/>
              </a:solidFill>
            </a:rPr>
            <a:t>среди родильниц </a:t>
          </a:r>
          <a:endParaRPr lang="ru-RU" sz="1800" b="1" dirty="0">
            <a:solidFill>
              <a:srgbClr val="FFFF00"/>
            </a:solidFill>
          </a:endParaRPr>
        </a:p>
      </dgm:t>
    </dgm:pt>
    <dgm:pt modelId="{B9FE3DAC-AF71-411D-B1D5-ED24F59D7F08}" type="parTrans" cxnId="{4FB66E0B-8BD0-46F3-8EEE-A967AE7A9394}">
      <dgm:prSet/>
      <dgm:spPr/>
      <dgm:t>
        <a:bodyPr/>
        <a:lstStyle/>
        <a:p>
          <a:endParaRPr lang="ru-RU"/>
        </a:p>
      </dgm:t>
    </dgm:pt>
    <dgm:pt modelId="{4F53111D-5000-4E2C-9160-133C48556793}" type="sibTrans" cxnId="{4FB66E0B-8BD0-46F3-8EEE-A967AE7A9394}">
      <dgm:prSet/>
      <dgm:spPr/>
      <dgm:t>
        <a:bodyPr/>
        <a:lstStyle/>
        <a:p>
          <a:endParaRPr lang="ru-RU"/>
        </a:p>
      </dgm:t>
    </dgm:pt>
    <dgm:pt modelId="{45B504A8-4769-4426-95A4-ADDE4776C464}">
      <dgm:prSet phldrT="[Текст]" custT="1"/>
      <dgm:spPr/>
      <dgm:t>
        <a:bodyPr/>
        <a:lstStyle/>
        <a:p>
          <a:r>
            <a:rPr lang="ru-RU" sz="1100" dirty="0" smtClean="0"/>
            <a:t>- с хроническими соматическими и инфекционными заболеваниями;</a:t>
          </a:r>
          <a:endParaRPr lang="ru-RU" sz="1100" dirty="0"/>
        </a:p>
      </dgm:t>
    </dgm:pt>
    <dgm:pt modelId="{1C590731-8376-4DDD-9F7D-89082A6FFD2A}" type="parTrans" cxnId="{FD1AB70D-9418-42D8-8F05-584727BBA631}">
      <dgm:prSet/>
      <dgm:spPr/>
      <dgm:t>
        <a:bodyPr/>
        <a:lstStyle/>
        <a:p>
          <a:endParaRPr lang="ru-RU"/>
        </a:p>
      </dgm:t>
    </dgm:pt>
    <dgm:pt modelId="{E60678BE-FC0A-4262-8D55-A9E94CCF0C3E}" type="sibTrans" cxnId="{FD1AB70D-9418-42D8-8F05-584727BBA631}">
      <dgm:prSet/>
      <dgm:spPr/>
      <dgm:t>
        <a:bodyPr/>
        <a:lstStyle/>
        <a:p>
          <a:endParaRPr lang="ru-RU"/>
        </a:p>
      </dgm:t>
    </dgm:pt>
    <dgm:pt modelId="{A8F784C5-A8C9-40BB-A49E-575132E99030}">
      <dgm:prSet phldrT="[Текст]" custT="1"/>
      <dgm:spPr/>
      <dgm:t>
        <a:bodyPr/>
        <a:lstStyle/>
        <a:p>
          <a:r>
            <a:rPr lang="ru-RU" sz="1800" b="1" dirty="0" smtClean="0">
              <a:solidFill>
                <a:srgbClr val="FFFF00"/>
              </a:solidFill>
            </a:rPr>
            <a:t>среди новорожденных </a:t>
          </a:r>
          <a:endParaRPr lang="ru-RU" b="1" dirty="0">
            <a:solidFill>
              <a:srgbClr val="FFFF00"/>
            </a:solidFill>
          </a:endParaRPr>
        </a:p>
      </dgm:t>
    </dgm:pt>
    <dgm:pt modelId="{9CDB8C15-AE75-4A8A-BEBD-47A23DF0BDDE}" type="parTrans" cxnId="{44BA5CF1-038F-4883-A915-4F7F4541546A}">
      <dgm:prSet/>
      <dgm:spPr/>
      <dgm:t>
        <a:bodyPr/>
        <a:lstStyle/>
        <a:p>
          <a:endParaRPr lang="ru-RU"/>
        </a:p>
      </dgm:t>
    </dgm:pt>
    <dgm:pt modelId="{51F3667B-32D4-4336-87A3-EE69CB8E2C88}" type="sibTrans" cxnId="{44BA5CF1-038F-4883-A915-4F7F4541546A}">
      <dgm:prSet/>
      <dgm:spPr/>
      <dgm:t>
        <a:bodyPr/>
        <a:lstStyle/>
        <a:p>
          <a:endParaRPr lang="ru-RU"/>
        </a:p>
      </dgm:t>
    </dgm:pt>
    <dgm:pt modelId="{538CD02A-9F2A-4442-9D65-F8702D6A66A6}">
      <dgm:prSet phldrT="[Текст]" custT="1"/>
      <dgm:spPr/>
      <dgm:t>
        <a:bodyPr/>
        <a:lstStyle/>
        <a:p>
          <a:r>
            <a:rPr lang="ru-RU" sz="1100" dirty="0" smtClean="0"/>
            <a:t>- недоношенные;</a:t>
          </a:r>
          <a:endParaRPr lang="ru-RU" sz="1100" dirty="0"/>
        </a:p>
      </dgm:t>
    </dgm:pt>
    <dgm:pt modelId="{99C1FCBC-1C5E-46F3-8C46-63CD3830AA1A}" type="parTrans" cxnId="{AFD535F2-C40D-4782-84B6-4A02EA8008B1}">
      <dgm:prSet/>
      <dgm:spPr/>
      <dgm:t>
        <a:bodyPr/>
        <a:lstStyle/>
        <a:p>
          <a:endParaRPr lang="ru-RU"/>
        </a:p>
      </dgm:t>
    </dgm:pt>
    <dgm:pt modelId="{92810AC4-C16C-4072-A629-A90DF67C4C7E}" type="sibTrans" cxnId="{AFD535F2-C40D-4782-84B6-4A02EA8008B1}">
      <dgm:prSet/>
      <dgm:spPr/>
      <dgm:t>
        <a:bodyPr/>
        <a:lstStyle/>
        <a:p>
          <a:endParaRPr lang="ru-RU"/>
        </a:p>
      </dgm:t>
    </dgm:pt>
    <dgm:pt modelId="{3DBC43D2-8869-4C37-A3E7-CF90E78220F9}">
      <dgm:prSet phldrT="[Текст]" custT="1"/>
      <dgm:spPr/>
      <dgm:t>
        <a:bodyPr/>
        <a:lstStyle/>
        <a:p>
          <a:r>
            <a:rPr lang="ru-RU" sz="1100" dirty="0" smtClean="0"/>
            <a:t>- с </a:t>
          </a:r>
          <a:r>
            <a:rPr lang="ru-RU" sz="1100" dirty="0" err="1" smtClean="0"/>
            <a:t>иммунодефицитными</a:t>
          </a:r>
          <a:r>
            <a:rPr lang="ru-RU" sz="1100" dirty="0" smtClean="0"/>
            <a:t> состояниями;</a:t>
          </a:r>
          <a:endParaRPr lang="ru-RU" sz="1100" dirty="0"/>
        </a:p>
      </dgm:t>
    </dgm:pt>
    <dgm:pt modelId="{1A099443-D9F4-43AB-8284-B978EF1B6BBE}" type="parTrans" cxnId="{35F75FC5-56C9-4D45-99B6-20EC92B0CCDF}">
      <dgm:prSet/>
      <dgm:spPr/>
      <dgm:t>
        <a:bodyPr/>
        <a:lstStyle/>
        <a:p>
          <a:endParaRPr lang="ru-RU"/>
        </a:p>
      </dgm:t>
    </dgm:pt>
    <dgm:pt modelId="{86531B75-6E0F-4B8B-A9C3-C8B7E572A0ED}" type="sibTrans" cxnId="{35F75FC5-56C9-4D45-99B6-20EC92B0CCDF}">
      <dgm:prSet/>
      <dgm:spPr/>
      <dgm:t>
        <a:bodyPr/>
        <a:lstStyle/>
        <a:p>
          <a:endParaRPr lang="ru-RU"/>
        </a:p>
      </dgm:t>
    </dgm:pt>
    <dgm:pt modelId="{A5EF6684-09B3-44FC-B39F-2E5CA298A67D}">
      <dgm:prSet phldrT="[Текст]" custT="1"/>
      <dgm:spPr/>
      <dgm:t>
        <a:bodyPr/>
        <a:lstStyle/>
        <a:p>
          <a:r>
            <a:rPr lang="ru-RU" sz="1100" dirty="0" smtClean="0"/>
            <a:t>- с болезнями мочеполовой системы, в том числе </a:t>
          </a:r>
          <a:r>
            <a:rPr lang="ru-RU" sz="1100" dirty="0" err="1" smtClean="0"/>
            <a:t>кольпитами</a:t>
          </a:r>
          <a:r>
            <a:rPr lang="ru-RU" sz="1100" dirty="0" smtClean="0"/>
            <a:t>;</a:t>
          </a:r>
          <a:endParaRPr lang="ru-RU" sz="1100" dirty="0"/>
        </a:p>
      </dgm:t>
    </dgm:pt>
    <dgm:pt modelId="{CC2FF921-DD30-4463-92EF-DE826CFEF1C0}" type="parTrans" cxnId="{16633A76-E596-4187-AA9C-AB086F5D27D4}">
      <dgm:prSet/>
      <dgm:spPr/>
      <dgm:t>
        <a:bodyPr/>
        <a:lstStyle/>
        <a:p>
          <a:endParaRPr lang="ru-RU"/>
        </a:p>
      </dgm:t>
    </dgm:pt>
    <dgm:pt modelId="{E0922823-3677-4A46-A4C3-95D686299779}" type="sibTrans" cxnId="{16633A76-E596-4187-AA9C-AB086F5D27D4}">
      <dgm:prSet/>
      <dgm:spPr/>
      <dgm:t>
        <a:bodyPr/>
        <a:lstStyle/>
        <a:p>
          <a:endParaRPr lang="ru-RU"/>
        </a:p>
      </dgm:t>
    </dgm:pt>
    <dgm:pt modelId="{50913222-E7D5-4493-9C2F-C0D70A88E46B}">
      <dgm:prSet phldrT="[Текст]" custT="1"/>
      <dgm:spPr/>
      <dgm:t>
        <a:bodyPr/>
        <a:lstStyle/>
        <a:p>
          <a:r>
            <a:rPr lang="ru-RU" sz="1100" dirty="0" smtClean="0"/>
            <a:t>- с отягощенным акушерско-гинекологическим анамнезом;</a:t>
          </a:r>
          <a:endParaRPr lang="ru-RU" sz="1100" dirty="0"/>
        </a:p>
      </dgm:t>
    </dgm:pt>
    <dgm:pt modelId="{9EF075DD-9E7A-4283-B6A8-05D978B95B27}" type="parTrans" cxnId="{2DABC2C5-058C-4A7E-A110-BF40380E72C2}">
      <dgm:prSet/>
      <dgm:spPr/>
      <dgm:t>
        <a:bodyPr/>
        <a:lstStyle/>
        <a:p>
          <a:endParaRPr lang="ru-RU"/>
        </a:p>
      </dgm:t>
    </dgm:pt>
    <dgm:pt modelId="{2DB8A9C3-4EC3-473C-85F4-83328083300C}" type="sibTrans" cxnId="{2DABC2C5-058C-4A7E-A110-BF40380E72C2}">
      <dgm:prSet/>
      <dgm:spPr/>
      <dgm:t>
        <a:bodyPr/>
        <a:lstStyle/>
        <a:p>
          <a:endParaRPr lang="ru-RU"/>
        </a:p>
      </dgm:t>
    </dgm:pt>
    <dgm:pt modelId="{1BF14E2A-6436-4F5A-82C2-6980E9DB45FA}">
      <dgm:prSet phldrT="[Текст]" custT="1"/>
      <dgm:spPr/>
      <dgm:t>
        <a:bodyPr/>
        <a:lstStyle/>
        <a:p>
          <a:r>
            <a:rPr lang="ru-RU" sz="1100" dirty="0" smtClean="0"/>
            <a:t>- после оперативного </a:t>
          </a:r>
          <a:r>
            <a:rPr lang="ru-RU" sz="1100" dirty="0" err="1" smtClean="0"/>
            <a:t>родоразрешения</a:t>
          </a:r>
          <a:r>
            <a:rPr lang="ru-RU" sz="1100" dirty="0" smtClean="0"/>
            <a:t>;</a:t>
          </a:r>
          <a:endParaRPr lang="ru-RU" sz="1100" dirty="0"/>
        </a:p>
      </dgm:t>
    </dgm:pt>
    <dgm:pt modelId="{FE272127-5FC8-43A1-B94B-9330A3F3120F}" type="parTrans" cxnId="{2E8AC79B-C390-4DCC-B7BD-07A3644100B7}">
      <dgm:prSet/>
      <dgm:spPr/>
      <dgm:t>
        <a:bodyPr/>
        <a:lstStyle/>
        <a:p>
          <a:endParaRPr lang="ru-RU"/>
        </a:p>
      </dgm:t>
    </dgm:pt>
    <dgm:pt modelId="{1A2C48CF-B788-4531-8749-900BD02E1102}" type="sibTrans" cxnId="{2E8AC79B-C390-4DCC-B7BD-07A3644100B7}">
      <dgm:prSet/>
      <dgm:spPr/>
      <dgm:t>
        <a:bodyPr/>
        <a:lstStyle/>
        <a:p>
          <a:endParaRPr lang="ru-RU"/>
        </a:p>
      </dgm:t>
    </dgm:pt>
    <dgm:pt modelId="{47C9BA78-2B5A-497E-BC30-0B67C0DFE4C5}">
      <dgm:prSet phldrT="[Текст]" custT="1"/>
      <dgm:spPr/>
      <dgm:t>
        <a:bodyPr/>
        <a:lstStyle/>
        <a:p>
          <a:r>
            <a:rPr lang="ru-RU" sz="1100" dirty="0" smtClean="0"/>
            <a:t>- с кровотечениями в послеродовом периоде.</a:t>
          </a:r>
          <a:endParaRPr lang="ru-RU" sz="1100" dirty="0"/>
        </a:p>
      </dgm:t>
    </dgm:pt>
    <dgm:pt modelId="{1658441B-815C-4076-AAEC-4FD68DD4250C}" type="parTrans" cxnId="{A3602AF5-E3CD-4C31-96CD-853F06C7223D}">
      <dgm:prSet/>
      <dgm:spPr/>
      <dgm:t>
        <a:bodyPr/>
        <a:lstStyle/>
        <a:p>
          <a:endParaRPr lang="ru-RU"/>
        </a:p>
      </dgm:t>
    </dgm:pt>
    <dgm:pt modelId="{98B0E329-28E7-499A-BD90-7FD48C7CFB97}" type="sibTrans" cxnId="{A3602AF5-E3CD-4C31-96CD-853F06C7223D}">
      <dgm:prSet/>
      <dgm:spPr/>
      <dgm:t>
        <a:bodyPr/>
        <a:lstStyle/>
        <a:p>
          <a:endParaRPr lang="ru-RU"/>
        </a:p>
      </dgm:t>
    </dgm:pt>
    <dgm:pt modelId="{6B1C7698-920F-46FC-A8B1-C270C86E5824}">
      <dgm:prSet phldrT="[Текст]" custT="1"/>
      <dgm:spPr/>
      <dgm:t>
        <a:bodyPr/>
        <a:lstStyle/>
        <a:p>
          <a:r>
            <a:rPr lang="ru-RU" sz="1100" dirty="0" smtClean="0"/>
            <a:t>- переношенные;</a:t>
          </a:r>
          <a:endParaRPr lang="ru-RU" sz="1100" dirty="0"/>
        </a:p>
      </dgm:t>
    </dgm:pt>
    <dgm:pt modelId="{52DD380E-1F62-4F71-9C4A-8880F48FB3FE}" type="parTrans" cxnId="{A071ECDE-417F-403A-A0AF-C78E18910918}">
      <dgm:prSet/>
      <dgm:spPr/>
      <dgm:t>
        <a:bodyPr/>
        <a:lstStyle/>
        <a:p>
          <a:endParaRPr lang="ru-RU"/>
        </a:p>
      </dgm:t>
    </dgm:pt>
    <dgm:pt modelId="{9E0FFDED-E1DC-422F-A057-18195AF20DD6}" type="sibTrans" cxnId="{A071ECDE-417F-403A-A0AF-C78E18910918}">
      <dgm:prSet/>
      <dgm:spPr/>
      <dgm:t>
        <a:bodyPr/>
        <a:lstStyle/>
        <a:p>
          <a:endParaRPr lang="ru-RU"/>
        </a:p>
      </dgm:t>
    </dgm:pt>
    <dgm:pt modelId="{978F6753-DAF0-4EA4-B61E-DC4FDC8E0595}">
      <dgm:prSet phldrT="[Текст]" custT="1"/>
      <dgm:spPr/>
      <dgm:t>
        <a:bodyPr/>
        <a:lstStyle/>
        <a:p>
          <a:r>
            <a:rPr lang="ru-RU" sz="1100" dirty="0" smtClean="0"/>
            <a:t>- родившиеся у матерей с хроническими соматическими и инфекционными заболеваниями или перенесших острое инфекционное заболевание во время беременности;</a:t>
          </a:r>
          <a:endParaRPr lang="ru-RU" sz="1100" dirty="0"/>
        </a:p>
      </dgm:t>
    </dgm:pt>
    <dgm:pt modelId="{8876301F-EC28-49F5-8712-A8BD45C9A145}" type="parTrans" cxnId="{A9197986-ABEA-4722-909C-1C2669ADA4CA}">
      <dgm:prSet/>
      <dgm:spPr/>
      <dgm:t>
        <a:bodyPr/>
        <a:lstStyle/>
        <a:p>
          <a:endParaRPr lang="ru-RU"/>
        </a:p>
      </dgm:t>
    </dgm:pt>
    <dgm:pt modelId="{A1465E31-87FF-4CC8-B3A1-ECB2ED3B13DB}" type="sibTrans" cxnId="{A9197986-ABEA-4722-909C-1C2669ADA4CA}">
      <dgm:prSet/>
      <dgm:spPr/>
      <dgm:t>
        <a:bodyPr/>
        <a:lstStyle/>
        <a:p>
          <a:endParaRPr lang="ru-RU"/>
        </a:p>
      </dgm:t>
    </dgm:pt>
    <dgm:pt modelId="{34B15485-081A-49C7-8764-0E35D72F7823}">
      <dgm:prSet phldrT="[Текст]" custT="1"/>
      <dgm:spPr/>
      <dgm:t>
        <a:bodyPr/>
        <a:lstStyle/>
        <a:p>
          <a:r>
            <a:rPr lang="ru-RU" sz="1100" dirty="0" smtClean="0"/>
            <a:t>- после оперативного </a:t>
          </a:r>
          <a:r>
            <a:rPr lang="ru-RU" sz="1100" dirty="0" err="1" smtClean="0"/>
            <a:t>родоразрешения</a:t>
          </a:r>
          <a:r>
            <a:rPr lang="ru-RU" sz="1100" dirty="0" smtClean="0"/>
            <a:t>;</a:t>
          </a:r>
          <a:endParaRPr lang="ru-RU" sz="1100" dirty="0"/>
        </a:p>
      </dgm:t>
    </dgm:pt>
    <dgm:pt modelId="{7CA0D384-0206-4FA2-9699-F22EAF990422}" type="parTrans" cxnId="{C5DF87C8-A76C-4744-B099-2C4AB70D96B3}">
      <dgm:prSet/>
      <dgm:spPr/>
      <dgm:t>
        <a:bodyPr/>
        <a:lstStyle/>
        <a:p>
          <a:endParaRPr lang="ru-RU"/>
        </a:p>
      </dgm:t>
    </dgm:pt>
    <dgm:pt modelId="{2DEDB919-7EA6-4899-9E20-1EB67523A76C}" type="sibTrans" cxnId="{C5DF87C8-A76C-4744-B099-2C4AB70D96B3}">
      <dgm:prSet/>
      <dgm:spPr/>
      <dgm:t>
        <a:bodyPr/>
        <a:lstStyle/>
        <a:p>
          <a:endParaRPr lang="ru-RU"/>
        </a:p>
      </dgm:t>
    </dgm:pt>
    <dgm:pt modelId="{3A37477E-61AA-417A-9D9F-738D7BB08201}">
      <dgm:prSet phldrT="[Текст]" custT="1"/>
      <dgm:spPr/>
      <dgm:t>
        <a:bodyPr/>
        <a:lstStyle/>
        <a:p>
          <a:r>
            <a:rPr lang="ru-RU" sz="1100" dirty="0" smtClean="0"/>
            <a:t>- с врожденными аномалиями развития, с родовой травмой</a:t>
          </a:r>
          <a:endParaRPr lang="ru-RU" sz="1100" dirty="0"/>
        </a:p>
      </dgm:t>
    </dgm:pt>
    <dgm:pt modelId="{C2248AE5-89B4-42D6-A34B-76CAEAE24F00}" type="parTrans" cxnId="{DA1767E4-DE1D-4043-BB76-30E64E02A92C}">
      <dgm:prSet/>
      <dgm:spPr/>
      <dgm:t>
        <a:bodyPr/>
        <a:lstStyle/>
        <a:p>
          <a:endParaRPr lang="ru-RU"/>
        </a:p>
      </dgm:t>
    </dgm:pt>
    <dgm:pt modelId="{CEFB4A96-5846-49F6-A9D3-46AFCFB07956}" type="sibTrans" cxnId="{DA1767E4-DE1D-4043-BB76-30E64E02A92C}">
      <dgm:prSet/>
      <dgm:spPr/>
      <dgm:t>
        <a:bodyPr/>
        <a:lstStyle/>
        <a:p>
          <a:endParaRPr lang="ru-RU"/>
        </a:p>
      </dgm:t>
    </dgm:pt>
    <dgm:pt modelId="{7FC61025-021D-4665-805E-6E7159D5D8A4}">
      <dgm:prSet phldrT="[Текст]" custT="1"/>
      <dgm:spPr/>
      <dgm:t>
        <a:bodyPr/>
        <a:lstStyle/>
        <a:p>
          <a:r>
            <a:rPr lang="ru-RU" sz="1100" dirty="0" smtClean="0"/>
            <a:t>- с хронической внутриутробной гипоксией и асфиксией в родах; при проведении ИВЛ;</a:t>
          </a:r>
          <a:endParaRPr lang="ru-RU" sz="1100" dirty="0"/>
        </a:p>
      </dgm:t>
    </dgm:pt>
    <dgm:pt modelId="{08CBAA27-26D4-4083-9234-519A7A795929}" type="parTrans" cxnId="{36E8BF2B-2A09-41B8-B425-1D3FE0F24D6B}">
      <dgm:prSet/>
      <dgm:spPr/>
      <dgm:t>
        <a:bodyPr/>
        <a:lstStyle/>
        <a:p>
          <a:endParaRPr lang="ru-RU"/>
        </a:p>
      </dgm:t>
    </dgm:pt>
    <dgm:pt modelId="{67752A31-5D2F-45BC-A74D-E4CC79384A7D}" type="sibTrans" cxnId="{36E8BF2B-2A09-41B8-B425-1D3FE0F24D6B}">
      <dgm:prSet/>
      <dgm:spPr/>
      <dgm:t>
        <a:bodyPr/>
        <a:lstStyle/>
        <a:p>
          <a:endParaRPr lang="ru-RU"/>
        </a:p>
      </dgm:t>
    </dgm:pt>
    <dgm:pt modelId="{AB02BE56-5088-40AE-ABF6-ED22434F941B}">
      <dgm:prSet phldrT="[Текст]" custT="1"/>
      <dgm:spPr/>
      <dgm:t>
        <a:bodyPr/>
        <a:lstStyle/>
        <a:p>
          <a:r>
            <a:rPr lang="ru-RU" sz="1100" dirty="0" smtClean="0"/>
            <a:t>- родившиеся у матерей, страдающих алкоголизмом, наркоманией</a:t>
          </a:r>
          <a:endParaRPr lang="ru-RU" sz="1100" dirty="0"/>
        </a:p>
      </dgm:t>
    </dgm:pt>
    <dgm:pt modelId="{1C26AEEF-A49B-4BB1-960F-CF0477461F6B}" type="parTrans" cxnId="{994E926F-AF5A-4344-A812-B43F60BEDF91}">
      <dgm:prSet/>
      <dgm:spPr/>
      <dgm:t>
        <a:bodyPr/>
        <a:lstStyle/>
        <a:p>
          <a:endParaRPr lang="ru-RU"/>
        </a:p>
      </dgm:t>
    </dgm:pt>
    <dgm:pt modelId="{69BFFA26-3FC0-4990-9589-3A29697FC31B}" type="sibTrans" cxnId="{994E926F-AF5A-4344-A812-B43F60BEDF91}">
      <dgm:prSet/>
      <dgm:spPr/>
      <dgm:t>
        <a:bodyPr/>
        <a:lstStyle/>
        <a:p>
          <a:endParaRPr lang="ru-RU"/>
        </a:p>
      </dgm:t>
    </dgm:pt>
    <dgm:pt modelId="{AECA3684-34CE-4247-8D01-8376623A378A}" type="pres">
      <dgm:prSet presAssocID="{860F260A-4CCF-48E9-82DA-332BCDFB66D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1C36571-B1A2-4A4D-B17E-56CCDC5557F1}" type="pres">
      <dgm:prSet presAssocID="{13256BF0-82C3-4B89-AD5E-5ECDABB06E0D}" presName="root" presStyleCnt="0"/>
      <dgm:spPr/>
    </dgm:pt>
    <dgm:pt modelId="{763D68FC-2A8D-4945-A6C8-D9B0F676630D}" type="pres">
      <dgm:prSet presAssocID="{13256BF0-82C3-4B89-AD5E-5ECDABB06E0D}" presName="rootComposite" presStyleCnt="0"/>
      <dgm:spPr/>
    </dgm:pt>
    <dgm:pt modelId="{4B9987B0-542B-4B2F-9604-AE87DDD25E5B}" type="pres">
      <dgm:prSet presAssocID="{13256BF0-82C3-4B89-AD5E-5ECDABB06E0D}" presName="rootText" presStyleLbl="node1" presStyleIdx="0" presStyleCnt="2" custScaleX="276916" custScaleY="162030" custLinFactX="-100000" custLinFactNeighborX="-130821" custLinFactNeighborY="-816"/>
      <dgm:spPr/>
      <dgm:t>
        <a:bodyPr/>
        <a:lstStyle/>
        <a:p>
          <a:endParaRPr lang="ru-RU"/>
        </a:p>
      </dgm:t>
    </dgm:pt>
    <dgm:pt modelId="{7C411ADD-FF55-401F-B576-82643B5F86A6}" type="pres">
      <dgm:prSet presAssocID="{13256BF0-82C3-4B89-AD5E-5ECDABB06E0D}" presName="rootConnector" presStyleLbl="node1" presStyleIdx="0" presStyleCnt="2"/>
      <dgm:spPr/>
      <dgm:t>
        <a:bodyPr/>
        <a:lstStyle/>
        <a:p>
          <a:endParaRPr lang="ru-RU"/>
        </a:p>
      </dgm:t>
    </dgm:pt>
    <dgm:pt modelId="{C3334BDC-F21A-489E-8480-FC0A23E99BCA}" type="pres">
      <dgm:prSet presAssocID="{13256BF0-82C3-4B89-AD5E-5ECDABB06E0D}" presName="childShape" presStyleCnt="0"/>
      <dgm:spPr/>
    </dgm:pt>
    <dgm:pt modelId="{3607DAD3-D7A7-4C24-8B20-667044C5B602}" type="pres">
      <dgm:prSet presAssocID="{1C590731-8376-4DDD-9F7D-89082A6FFD2A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862E653B-CF17-49A8-A8B8-E0A1B35AEAC8}" type="pres">
      <dgm:prSet presAssocID="{45B504A8-4769-4426-95A4-ADDE4776C464}" presName="childText" presStyleLbl="bgAcc1" presStyleIdx="0" presStyleCnt="13" custScaleX="336528" custScaleY="134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B3EB68-63F2-4D72-B0BE-09F311F1073F}" type="pres">
      <dgm:prSet presAssocID="{1A099443-D9F4-43AB-8284-B978EF1B6BBE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50D99943-EABA-4B18-A8FE-CD7155B70101}" type="pres">
      <dgm:prSet presAssocID="{3DBC43D2-8869-4C37-A3E7-CF90E78220F9}" presName="childText" presStyleLbl="bgAcc1" presStyleIdx="1" presStyleCnt="13" custScaleX="329825" custScaleY="1365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5A542D-6E01-4A0D-879B-0DCCF8CE4096}" type="pres">
      <dgm:prSet presAssocID="{CC2FF921-DD30-4463-92EF-DE826CFEF1C0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197B5D1-7D21-43CD-9C22-2920582B0FBD}" type="pres">
      <dgm:prSet presAssocID="{A5EF6684-09B3-44FC-B39F-2E5CA298A67D}" presName="childText" presStyleLbl="bgAcc1" presStyleIdx="2" presStyleCnt="13" custScaleX="339089" custScaleY="1618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BF5CD5-257E-44DE-B5D6-60E558AD8216}" type="pres">
      <dgm:prSet presAssocID="{9EF075DD-9E7A-4283-B6A8-05D978B95B27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EEE85CB2-9A75-400A-84A4-91412227EE9B}" type="pres">
      <dgm:prSet presAssocID="{50913222-E7D5-4493-9C2F-C0D70A88E46B}" presName="childText" presStyleLbl="bgAcc1" presStyleIdx="3" presStyleCnt="13" custScaleX="337400" custScaleY="2058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5D6D55-EB7D-4421-807A-89498326CEB4}" type="pres">
      <dgm:prSet presAssocID="{FE272127-5FC8-43A1-B94B-9330A3F3120F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F12BF998-6C02-4C74-97F7-AC042299324A}" type="pres">
      <dgm:prSet presAssocID="{1BF14E2A-6436-4F5A-82C2-6980E9DB45FA}" presName="childText" presStyleLbl="bgAcc1" presStyleIdx="4" presStyleCnt="13" custScaleX="337400" custScaleY="1672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3D253E-EEF7-454B-AEAE-DCE066A76138}" type="pres">
      <dgm:prSet presAssocID="{1658441B-815C-4076-AAEC-4FD68DD4250C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AE925EEF-FB64-44AD-BAEA-A5895653BA1B}" type="pres">
      <dgm:prSet presAssocID="{47C9BA78-2B5A-497E-BC30-0B67C0DFE4C5}" presName="childText" presStyleLbl="bgAcc1" presStyleIdx="5" presStyleCnt="13" custScaleX="308798" custScaleY="1679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46A2B8-5E49-4CC9-BEA6-8FC6BF896C9D}" type="pres">
      <dgm:prSet presAssocID="{A8F784C5-A8C9-40BB-A49E-575132E99030}" presName="root" presStyleCnt="0"/>
      <dgm:spPr/>
    </dgm:pt>
    <dgm:pt modelId="{B9301A84-F61C-499B-9E09-A5D54C5BC38A}" type="pres">
      <dgm:prSet presAssocID="{A8F784C5-A8C9-40BB-A49E-575132E99030}" presName="rootComposite" presStyleCnt="0"/>
      <dgm:spPr/>
    </dgm:pt>
    <dgm:pt modelId="{1E626EEE-C676-435F-B236-39470C84BD83}" type="pres">
      <dgm:prSet presAssocID="{A8F784C5-A8C9-40BB-A49E-575132E99030}" presName="rootText" presStyleLbl="node1" presStyleIdx="1" presStyleCnt="2" custScaleX="248693" custScaleY="153805" custLinFactNeighborX="27412" custLinFactNeighborY="-241"/>
      <dgm:spPr/>
      <dgm:t>
        <a:bodyPr/>
        <a:lstStyle/>
        <a:p>
          <a:endParaRPr lang="ru-RU"/>
        </a:p>
      </dgm:t>
    </dgm:pt>
    <dgm:pt modelId="{1F1E8BA3-0D80-45D5-8349-C10DDCD7286E}" type="pres">
      <dgm:prSet presAssocID="{A8F784C5-A8C9-40BB-A49E-575132E99030}" presName="rootConnector" presStyleLbl="node1" presStyleIdx="1" presStyleCnt="2"/>
      <dgm:spPr/>
      <dgm:t>
        <a:bodyPr/>
        <a:lstStyle/>
        <a:p>
          <a:endParaRPr lang="ru-RU"/>
        </a:p>
      </dgm:t>
    </dgm:pt>
    <dgm:pt modelId="{6D053010-5809-48A1-86DA-60F2E0732128}" type="pres">
      <dgm:prSet presAssocID="{A8F784C5-A8C9-40BB-A49E-575132E99030}" presName="childShape" presStyleCnt="0"/>
      <dgm:spPr/>
    </dgm:pt>
    <dgm:pt modelId="{99013F04-4C76-4A8F-81A9-00AE6AD76641}" type="pres">
      <dgm:prSet presAssocID="{99C1FCBC-1C5E-46F3-8C46-63CD3830AA1A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13F9BCC0-D639-47C9-BD97-3D653C58BEE9}" type="pres">
      <dgm:prSet presAssocID="{538CD02A-9F2A-4442-9D65-F8702D6A66A6}" presName="childText" presStyleLbl="bgAcc1" presStyleIdx="6" presStyleCnt="13" custScaleX="282872" custLinFactX="89723" custLinFactNeighborX="100000" custLinFactNeighborY="-15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68DF0E-BDF8-4E84-A6C4-0946FF3AC00E}" type="pres">
      <dgm:prSet presAssocID="{52DD380E-1F62-4F71-9C4A-8880F48FB3FE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982F4D00-23FF-4442-BDE1-27DA70F38120}" type="pres">
      <dgm:prSet presAssocID="{6B1C7698-920F-46FC-A8B1-C270C86E5824}" presName="childText" presStyleLbl="bgAcc1" presStyleIdx="7" presStyleCnt="13" custScaleX="282872" custLinFactX="89723" custLinFactNeighborX="100000" custLinFactNeighborY="-82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25060A-6075-4F0B-BD7D-5009B1184E5E}" type="pres">
      <dgm:prSet presAssocID="{8876301F-EC28-49F5-8712-A8BD45C9A145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D78A13FF-D734-4EEF-9F6B-79131787BB16}" type="pres">
      <dgm:prSet presAssocID="{978F6753-DAF0-4EA4-B61E-DC4FDC8E0595}" presName="childText" presStyleLbl="bgAcc1" presStyleIdx="8" presStyleCnt="13" custScaleX="327225" custScaleY="218322" custLinFactX="100000" custLinFactNeighborX="124299" custLinFactNeighborY="-255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6F6D32-0343-492A-99AB-A3D04C113B1B}" type="pres">
      <dgm:prSet presAssocID="{7CA0D384-0206-4FA2-9699-F22EAF990422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FB7E39CA-181E-4FBB-B9D6-12FB64A2CDB3}" type="pres">
      <dgm:prSet presAssocID="{34B15485-081A-49C7-8764-0E35D72F7823}" presName="childText" presStyleLbl="bgAcc1" presStyleIdx="9" presStyleCnt="13" custScaleX="308739" custScaleY="107063" custLinFactX="84169" custLinFactNeighborX="100000" custLinFactNeighborY="-363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AEB442-CCF6-4343-A5A1-DA48AFB210F2}" type="pres">
      <dgm:prSet presAssocID="{C2248AE5-89B4-42D6-A34B-76CAEAE24F00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1629850E-22DF-4B02-AB81-3B810A2E4C2F}" type="pres">
      <dgm:prSet presAssocID="{3A37477E-61AA-417A-9D9F-738D7BB08201}" presName="childText" presStyleLbl="bgAcc1" presStyleIdx="10" presStyleCnt="13" custScaleX="308739" custLinFactX="84168" custLinFactNeighborX="100000" custLinFactNeighborY="-20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E1215C-1D21-4324-B25B-079025D10391}" type="pres">
      <dgm:prSet presAssocID="{08CBAA27-26D4-4083-9234-519A7A795929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9D089C93-7E61-4119-AC8F-9EEF9FD700FF}" type="pres">
      <dgm:prSet presAssocID="{7FC61025-021D-4665-805E-6E7159D5D8A4}" presName="childText" presStyleLbl="bgAcc1" presStyleIdx="11" presStyleCnt="13" custScaleX="308739" custScaleY="136644" custLinFactX="84169" custLinFactNeighborX="100000" custLinFactNeighborY="23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3E40CB-815F-4D0C-9F76-EB86BA6415FD}" type="pres">
      <dgm:prSet presAssocID="{1C26AEEF-A49B-4BB1-960F-CF0477461F6B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BE968D79-A139-4E7F-A757-D5CF98EC0D85}" type="pres">
      <dgm:prSet presAssocID="{AB02BE56-5088-40AE-ABF6-ED22434F941B}" presName="childText" presStyleLbl="bgAcc1" presStyleIdx="12" presStyleCnt="13" custScaleX="327226" custScaleY="129580" custLinFactX="93413" custLinFactNeighborX="100000" custLinFactNeighborY="34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A05FBC-A392-46FE-88A6-BD10F415D318}" type="presOf" srcId="{47C9BA78-2B5A-497E-BC30-0B67C0DFE4C5}" destId="{AE925EEF-FB64-44AD-BAEA-A5895653BA1B}" srcOrd="0" destOrd="0" presId="urn:microsoft.com/office/officeart/2005/8/layout/hierarchy3"/>
    <dgm:cxn modelId="{DA1767E4-DE1D-4043-BB76-30E64E02A92C}" srcId="{A8F784C5-A8C9-40BB-A49E-575132E99030}" destId="{3A37477E-61AA-417A-9D9F-738D7BB08201}" srcOrd="4" destOrd="0" parTransId="{C2248AE5-89B4-42D6-A34B-76CAEAE24F00}" sibTransId="{CEFB4A96-5846-49F6-A9D3-46AFCFB07956}"/>
    <dgm:cxn modelId="{ADE1C92A-27DE-4166-BB7B-5BAE5822C7EF}" type="presOf" srcId="{3DBC43D2-8869-4C37-A3E7-CF90E78220F9}" destId="{50D99943-EABA-4B18-A8FE-CD7155B70101}" srcOrd="0" destOrd="0" presId="urn:microsoft.com/office/officeart/2005/8/layout/hierarchy3"/>
    <dgm:cxn modelId="{15733283-BB28-4132-BE95-50708554608F}" type="presOf" srcId="{A8F784C5-A8C9-40BB-A49E-575132E99030}" destId="{1E626EEE-C676-435F-B236-39470C84BD83}" srcOrd="0" destOrd="0" presId="urn:microsoft.com/office/officeart/2005/8/layout/hierarchy3"/>
    <dgm:cxn modelId="{E05A0791-5FD7-48A6-8667-C1F3ECD73104}" type="presOf" srcId="{1C26AEEF-A49B-4BB1-960F-CF0477461F6B}" destId="{C63E40CB-815F-4D0C-9F76-EB86BA6415FD}" srcOrd="0" destOrd="0" presId="urn:microsoft.com/office/officeart/2005/8/layout/hierarchy3"/>
    <dgm:cxn modelId="{FD1AB70D-9418-42D8-8F05-584727BBA631}" srcId="{13256BF0-82C3-4B89-AD5E-5ECDABB06E0D}" destId="{45B504A8-4769-4426-95A4-ADDE4776C464}" srcOrd="0" destOrd="0" parTransId="{1C590731-8376-4DDD-9F7D-89082A6FFD2A}" sibTransId="{E60678BE-FC0A-4262-8D55-A9E94CCF0C3E}"/>
    <dgm:cxn modelId="{92A5113C-2ACF-4E7A-AFD0-20D2BC7EE93E}" type="presOf" srcId="{1658441B-815C-4076-AAEC-4FD68DD4250C}" destId="{AF3D253E-EEF7-454B-AEAE-DCE066A76138}" srcOrd="0" destOrd="0" presId="urn:microsoft.com/office/officeart/2005/8/layout/hierarchy3"/>
    <dgm:cxn modelId="{E7A62144-AFDD-4111-924E-F66D57A6DC9B}" type="presOf" srcId="{FE272127-5FC8-43A1-B94B-9330A3F3120F}" destId="{725D6D55-EB7D-4421-807A-89498326CEB4}" srcOrd="0" destOrd="0" presId="urn:microsoft.com/office/officeart/2005/8/layout/hierarchy3"/>
    <dgm:cxn modelId="{BED1B838-1651-4538-9A2A-9465C11F496A}" type="presOf" srcId="{13256BF0-82C3-4B89-AD5E-5ECDABB06E0D}" destId="{7C411ADD-FF55-401F-B576-82643B5F86A6}" srcOrd="1" destOrd="0" presId="urn:microsoft.com/office/officeart/2005/8/layout/hierarchy3"/>
    <dgm:cxn modelId="{87BF6690-A57B-4F0F-9CF8-5FE8F755F464}" type="presOf" srcId="{1BF14E2A-6436-4F5A-82C2-6980E9DB45FA}" destId="{F12BF998-6C02-4C74-97F7-AC042299324A}" srcOrd="0" destOrd="0" presId="urn:microsoft.com/office/officeart/2005/8/layout/hierarchy3"/>
    <dgm:cxn modelId="{E1C33264-8079-4FC2-9B60-0B5EF3A6BB5D}" type="presOf" srcId="{7CA0D384-0206-4FA2-9699-F22EAF990422}" destId="{4B6F6D32-0343-492A-99AB-A3D04C113B1B}" srcOrd="0" destOrd="0" presId="urn:microsoft.com/office/officeart/2005/8/layout/hierarchy3"/>
    <dgm:cxn modelId="{C9EBA606-678D-4821-8E0C-39AF4C0F8318}" type="presOf" srcId="{99C1FCBC-1C5E-46F3-8C46-63CD3830AA1A}" destId="{99013F04-4C76-4A8F-81A9-00AE6AD76641}" srcOrd="0" destOrd="0" presId="urn:microsoft.com/office/officeart/2005/8/layout/hierarchy3"/>
    <dgm:cxn modelId="{9538D17A-BB92-4756-A301-F488CAEAF5C6}" type="presOf" srcId="{C2248AE5-89B4-42D6-A34B-76CAEAE24F00}" destId="{E9AEB442-CCF6-4343-A5A1-DA48AFB210F2}" srcOrd="0" destOrd="0" presId="urn:microsoft.com/office/officeart/2005/8/layout/hierarchy3"/>
    <dgm:cxn modelId="{CAE37A3D-5123-4315-8289-41A6CAF3E6F0}" type="presOf" srcId="{CC2FF921-DD30-4463-92EF-DE826CFEF1C0}" destId="{105A542D-6E01-4A0D-879B-0DCCF8CE4096}" srcOrd="0" destOrd="0" presId="urn:microsoft.com/office/officeart/2005/8/layout/hierarchy3"/>
    <dgm:cxn modelId="{8D148B6A-019D-4F67-9683-AF6958B33AC4}" type="presOf" srcId="{A5EF6684-09B3-44FC-B39F-2E5CA298A67D}" destId="{2197B5D1-7D21-43CD-9C22-2920582B0FBD}" srcOrd="0" destOrd="0" presId="urn:microsoft.com/office/officeart/2005/8/layout/hierarchy3"/>
    <dgm:cxn modelId="{2DABC2C5-058C-4A7E-A110-BF40380E72C2}" srcId="{13256BF0-82C3-4B89-AD5E-5ECDABB06E0D}" destId="{50913222-E7D5-4493-9C2F-C0D70A88E46B}" srcOrd="3" destOrd="0" parTransId="{9EF075DD-9E7A-4283-B6A8-05D978B95B27}" sibTransId="{2DB8A9C3-4EC3-473C-85F4-83328083300C}"/>
    <dgm:cxn modelId="{EFBE2909-D3E8-49B1-89AE-1DA9F4A87F83}" type="presOf" srcId="{9EF075DD-9E7A-4283-B6A8-05D978B95B27}" destId="{D7BF5CD5-257E-44DE-B5D6-60E558AD8216}" srcOrd="0" destOrd="0" presId="urn:microsoft.com/office/officeart/2005/8/layout/hierarchy3"/>
    <dgm:cxn modelId="{56FF5670-1A0A-43B8-9A74-3FAFC5DE03EB}" type="presOf" srcId="{AB02BE56-5088-40AE-ABF6-ED22434F941B}" destId="{BE968D79-A139-4E7F-A757-D5CF98EC0D85}" srcOrd="0" destOrd="0" presId="urn:microsoft.com/office/officeart/2005/8/layout/hierarchy3"/>
    <dgm:cxn modelId="{2E8AC79B-C390-4DCC-B7BD-07A3644100B7}" srcId="{13256BF0-82C3-4B89-AD5E-5ECDABB06E0D}" destId="{1BF14E2A-6436-4F5A-82C2-6980E9DB45FA}" srcOrd="4" destOrd="0" parTransId="{FE272127-5FC8-43A1-B94B-9330A3F3120F}" sibTransId="{1A2C48CF-B788-4531-8749-900BD02E1102}"/>
    <dgm:cxn modelId="{994E926F-AF5A-4344-A812-B43F60BEDF91}" srcId="{A8F784C5-A8C9-40BB-A49E-575132E99030}" destId="{AB02BE56-5088-40AE-ABF6-ED22434F941B}" srcOrd="6" destOrd="0" parTransId="{1C26AEEF-A49B-4BB1-960F-CF0477461F6B}" sibTransId="{69BFFA26-3FC0-4990-9589-3A29697FC31B}"/>
    <dgm:cxn modelId="{C5DF87C8-A76C-4744-B099-2C4AB70D96B3}" srcId="{A8F784C5-A8C9-40BB-A49E-575132E99030}" destId="{34B15485-081A-49C7-8764-0E35D72F7823}" srcOrd="3" destOrd="0" parTransId="{7CA0D384-0206-4FA2-9699-F22EAF990422}" sibTransId="{2DEDB919-7EA6-4899-9E20-1EB67523A76C}"/>
    <dgm:cxn modelId="{36E8BF2B-2A09-41B8-B425-1D3FE0F24D6B}" srcId="{A8F784C5-A8C9-40BB-A49E-575132E99030}" destId="{7FC61025-021D-4665-805E-6E7159D5D8A4}" srcOrd="5" destOrd="0" parTransId="{08CBAA27-26D4-4083-9234-519A7A795929}" sibTransId="{67752A31-5D2F-45BC-A74D-E4CC79384A7D}"/>
    <dgm:cxn modelId="{0641EAF0-D07B-420A-8C45-BB2CB1D78C46}" type="presOf" srcId="{8876301F-EC28-49F5-8712-A8BD45C9A145}" destId="{9625060A-6075-4F0B-BD7D-5009B1184E5E}" srcOrd="0" destOrd="0" presId="urn:microsoft.com/office/officeart/2005/8/layout/hierarchy3"/>
    <dgm:cxn modelId="{16633A76-E596-4187-AA9C-AB086F5D27D4}" srcId="{13256BF0-82C3-4B89-AD5E-5ECDABB06E0D}" destId="{A5EF6684-09B3-44FC-B39F-2E5CA298A67D}" srcOrd="2" destOrd="0" parTransId="{CC2FF921-DD30-4463-92EF-DE826CFEF1C0}" sibTransId="{E0922823-3677-4A46-A4C3-95D686299779}"/>
    <dgm:cxn modelId="{0CDD8F19-46FF-4520-BFB9-70AB60A9D7BB}" type="presOf" srcId="{A8F784C5-A8C9-40BB-A49E-575132E99030}" destId="{1F1E8BA3-0D80-45D5-8349-C10DDCD7286E}" srcOrd="1" destOrd="0" presId="urn:microsoft.com/office/officeart/2005/8/layout/hierarchy3"/>
    <dgm:cxn modelId="{B582BCAD-8200-4E7C-B34C-AF86D8ADEF5D}" type="presOf" srcId="{13256BF0-82C3-4B89-AD5E-5ECDABB06E0D}" destId="{4B9987B0-542B-4B2F-9604-AE87DDD25E5B}" srcOrd="0" destOrd="0" presId="urn:microsoft.com/office/officeart/2005/8/layout/hierarchy3"/>
    <dgm:cxn modelId="{6D232955-6F47-4AB5-A7C7-9B9960AA5FD5}" type="presOf" srcId="{3A37477E-61AA-417A-9D9F-738D7BB08201}" destId="{1629850E-22DF-4B02-AB81-3B810A2E4C2F}" srcOrd="0" destOrd="0" presId="urn:microsoft.com/office/officeart/2005/8/layout/hierarchy3"/>
    <dgm:cxn modelId="{D9A2FC6D-77C3-4FE6-8CB6-84819C4BBD02}" type="presOf" srcId="{52DD380E-1F62-4F71-9C4A-8880F48FB3FE}" destId="{D968DF0E-BDF8-4E84-A6C4-0946FF3AC00E}" srcOrd="0" destOrd="0" presId="urn:microsoft.com/office/officeart/2005/8/layout/hierarchy3"/>
    <dgm:cxn modelId="{A071ECDE-417F-403A-A0AF-C78E18910918}" srcId="{A8F784C5-A8C9-40BB-A49E-575132E99030}" destId="{6B1C7698-920F-46FC-A8B1-C270C86E5824}" srcOrd="1" destOrd="0" parTransId="{52DD380E-1F62-4F71-9C4A-8880F48FB3FE}" sibTransId="{9E0FFDED-E1DC-422F-A057-18195AF20DD6}"/>
    <dgm:cxn modelId="{BB81B247-91D8-4C0D-950B-BB76CA6535E8}" type="presOf" srcId="{45B504A8-4769-4426-95A4-ADDE4776C464}" destId="{862E653B-CF17-49A8-A8B8-E0A1B35AEAC8}" srcOrd="0" destOrd="0" presId="urn:microsoft.com/office/officeart/2005/8/layout/hierarchy3"/>
    <dgm:cxn modelId="{44BA5CF1-038F-4883-A915-4F7F4541546A}" srcId="{860F260A-4CCF-48E9-82DA-332BCDFB66D4}" destId="{A8F784C5-A8C9-40BB-A49E-575132E99030}" srcOrd="1" destOrd="0" parTransId="{9CDB8C15-AE75-4A8A-BEBD-47A23DF0BDDE}" sibTransId="{51F3667B-32D4-4336-87A3-EE69CB8E2C88}"/>
    <dgm:cxn modelId="{69D14991-477A-4C7F-8138-AD004550F94B}" type="presOf" srcId="{6B1C7698-920F-46FC-A8B1-C270C86E5824}" destId="{982F4D00-23FF-4442-BDE1-27DA70F38120}" srcOrd="0" destOrd="0" presId="urn:microsoft.com/office/officeart/2005/8/layout/hierarchy3"/>
    <dgm:cxn modelId="{542A752C-10A6-4C46-9188-85E26B66F8B2}" type="presOf" srcId="{1C590731-8376-4DDD-9F7D-89082A6FFD2A}" destId="{3607DAD3-D7A7-4C24-8B20-667044C5B602}" srcOrd="0" destOrd="0" presId="urn:microsoft.com/office/officeart/2005/8/layout/hierarchy3"/>
    <dgm:cxn modelId="{1886054B-B458-44D8-9C1C-AD4ABB54E3F6}" type="presOf" srcId="{7FC61025-021D-4665-805E-6E7159D5D8A4}" destId="{9D089C93-7E61-4119-AC8F-9EEF9FD700FF}" srcOrd="0" destOrd="0" presId="urn:microsoft.com/office/officeart/2005/8/layout/hierarchy3"/>
    <dgm:cxn modelId="{7D709E3D-034A-4654-852C-DBA18D69BE2B}" type="presOf" srcId="{1A099443-D9F4-43AB-8284-B978EF1B6BBE}" destId="{2CB3EB68-63F2-4D72-B0BE-09F311F1073F}" srcOrd="0" destOrd="0" presId="urn:microsoft.com/office/officeart/2005/8/layout/hierarchy3"/>
    <dgm:cxn modelId="{07B888BB-EA37-49A5-A840-1A090FBD2E81}" type="presOf" srcId="{08CBAA27-26D4-4083-9234-519A7A795929}" destId="{93E1215C-1D21-4324-B25B-079025D10391}" srcOrd="0" destOrd="0" presId="urn:microsoft.com/office/officeart/2005/8/layout/hierarchy3"/>
    <dgm:cxn modelId="{A3602AF5-E3CD-4C31-96CD-853F06C7223D}" srcId="{13256BF0-82C3-4B89-AD5E-5ECDABB06E0D}" destId="{47C9BA78-2B5A-497E-BC30-0B67C0DFE4C5}" srcOrd="5" destOrd="0" parTransId="{1658441B-815C-4076-AAEC-4FD68DD4250C}" sibTransId="{98B0E329-28E7-499A-BD90-7FD48C7CFB97}"/>
    <dgm:cxn modelId="{AFD535F2-C40D-4782-84B6-4A02EA8008B1}" srcId="{A8F784C5-A8C9-40BB-A49E-575132E99030}" destId="{538CD02A-9F2A-4442-9D65-F8702D6A66A6}" srcOrd="0" destOrd="0" parTransId="{99C1FCBC-1C5E-46F3-8C46-63CD3830AA1A}" sibTransId="{92810AC4-C16C-4072-A629-A90DF67C4C7E}"/>
    <dgm:cxn modelId="{73C5A116-C633-4282-AE6C-4CFEAE93DD55}" type="presOf" srcId="{860F260A-4CCF-48E9-82DA-332BCDFB66D4}" destId="{AECA3684-34CE-4247-8D01-8376623A378A}" srcOrd="0" destOrd="0" presId="urn:microsoft.com/office/officeart/2005/8/layout/hierarchy3"/>
    <dgm:cxn modelId="{81EBAE72-3734-40F9-AD6E-643FB72F4AD9}" type="presOf" srcId="{538CD02A-9F2A-4442-9D65-F8702D6A66A6}" destId="{13F9BCC0-D639-47C9-BD97-3D653C58BEE9}" srcOrd="0" destOrd="0" presId="urn:microsoft.com/office/officeart/2005/8/layout/hierarchy3"/>
    <dgm:cxn modelId="{96BE159A-1362-4969-97C7-71BC87E74CB9}" type="presOf" srcId="{34B15485-081A-49C7-8764-0E35D72F7823}" destId="{FB7E39CA-181E-4FBB-B9D6-12FB64A2CDB3}" srcOrd="0" destOrd="0" presId="urn:microsoft.com/office/officeart/2005/8/layout/hierarchy3"/>
    <dgm:cxn modelId="{35F75FC5-56C9-4D45-99B6-20EC92B0CCDF}" srcId="{13256BF0-82C3-4B89-AD5E-5ECDABB06E0D}" destId="{3DBC43D2-8869-4C37-A3E7-CF90E78220F9}" srcOrd="1" destOrd="0" parTransId="{1A099443-D9F4-43AB-8284-B978EF1B6BBE}" sibTransId="{86531B75-6E0F-4B8B-A9C3-C8B7E572A0ED}"/>
    <dgm:cxn modelId="{A9197986-ABEA-4722-909C-1C2669ADA4CA}" srcId="{A8F784C5-A8C9-40BB-A49E-575132E99030}" destId="{978F6753-DAF0-4EA4-B61E-DC4FDC8E0595}" srcOrd="2" destOrd="0" parTransId="{8876301F-EC28-49F5-8712-A8BD45C9A145}" sibTransId="{A1465E31-87FF-4CC8-B3A1-ECB2ED3B13DB}"/>
    <dgm:cxn modelId="{4FB66E0B-8BD0-46F3-8EEE-A967AE7A9394}" srcId="{860F260A-4CCF-48E9-82DA-332BCDFB66D4}" destId="{13256BF0-82C3-4B89-AD5E-5ECDABB06E0D}" srcOrd="0" destOrd="0" parTransId="{B9FE3DAC-AF71-411D-B1D5-ED24F59D7F08}" sibTransId="{4F53111D-5000-4E2C-9160-133C48556793}"/>
    <dgm:cxn modelId="{F2B3E05F-8204-4E1E-B522-F0311A9B285B}" type="presOf" srcId="{978F6753-DAF0-4EA4-B61E-DC4FDC8E0595}" destId="{D78A13FF-D734-4EEF-9F6B-79131787BB16}" srcOrd="0" destOrd="0" presId="urn:microsoft.com/office/officeart/2005/8/layout/hierarchy3"/>
    <dgm:cxn modelId="{E648DDEF-F7A1-4874-9B47-7282516C760B}" type="presOf" srcId="{50913222-E7D5-4493-9C2F-C0D70A88E46B}" destId="{EEE85CB2-9A75-400A-84A4-91412227EE9B}" srcOrd="0" destOrd="0" presId="urn:microsoft.com/office/officeart/2005/8/layout/hierarchy3"/>
    <dgm:cxn modelId="{679F1B73-334C-42F5-9761-AA2B98F235D7}" type="presParOf" srcId="{AECA3684-34CE-4247-8D01-8376623A378A}" destId="{B1C36571-B1A2-4A4D-B17E-56CCDC5557F1}" srcOrd="0" destOrd="0" presId="urn:microsoft.com/office/officeart/2005/8/layout/hierarchy3"/>
    <dgm:cxn modelId="{D60EABC4-E454-43B3-AEA5-389012FD39A0}" type="presParOf" srcId="{B1C36571-B1A2-4A4D-B17E-56CCDC5557F1}" destId="{763D68FC-2A8D-4945-A6C8-D9B0F676630D}" srcOrd="0" destOrd="0" presId="urn:microsoft.com/office/officeart/2005/8/layout/hierarchy3"/>
    <dgm:cxn modelId="{F892DCBB-759B-4246-B8F5-485C1A1BC33D}" type="presParOf" srcId="{763D68FC-2A8D-4945-A6C8-D9B0F676630D}" destId="{4B9987B0-542B-4B2F-9604-AE87DDD25E5B}" srcOrd="0" destOrd="0" presId="urn:microsoft.com/office/officeart/2005/8/layout/hierarchy3"/>
    <dgm:cxn modelId="{0CBD784B-BB5C-4422-9048-5DEBDDC86125}" type="presParOf" srcId="{763D68FC-2A8D-4945-A6C8-D9B0F676630D}" destId="{7C411ADD-FF55-401F-B576-82643B5F86A6}" srcOrd="1" destOrd="0" presId="urn:microsoft.com/office/officeart/2005/8/layout/hierarchy3"/>
    <dgm:cxn modelId="{0F68D07B-0341-4E94-9F4F-3C39E01A8547}" type="presParOf" srcId="{B1C36571-B1A2-4A4D-B17E-56CCDC5557F1}" destId="{C3334BDC-F21A-489E-8480-FC0A23E99BCA}" srcOrd="1" destOrd="0" presId="urn:microsoft.com/office/officeart/2005/8/layout/hierarchy3"/>
    <dgm:cxn modelId="{366C00BD-8948-4D6B-A457-6FEAD6F3C4FF}" type="presParOf" srcId="{C3334BDC-F21A-489E-8480-FC0A23E99BCA}" destId="{3607DAD3-D7A7-4C24-8B20-667044C5B602}" srcOrd="0" destOrd="0" presId="urn:microsoft.com/office/officeart/2005/8/layout/hierarchy3"/>
    <dgm:cxn modelId="{BF0665A1-8953-49C5-B7E0-761869D3BC52}" type="presParOf" srcId="{C3334BDC-F21A-489E-8480-FC0A23E99BCA}" destId="{862E653B-CF17-49A8-A8B8-E0A1B35AEAC8}" srcOrd="1" destOrd="0" presId="urn:microsoft.com/office/officeart/2005/8/layout/hierarchy3"/>
    <dgm:cxn modelId="{3AF79AB8-7912-481D-A132-3CBE47525BA7}" type="presParOf" srcId="{C3334BDC-F21A-489E-8480-FC0A23E99BCA}" destId="{2CB3EB68-63F2-4D72-B0BE-09F311F1073F}" srcOrd="2" destOrd="0" presId="urn:microsoft.com/office/officeart/2005/8/layout/hierarchy3"/>
    <dgm:cxn modelId="{72CD40A8-5AD2-4131-9E0C-F7E0D40D79E5}" type="presParOf" srcId="{C3334BDC-F21A-489E-8480-FC0A23E99BCA}" destId="{50D99943-EABA-4B18-A8FE-CD7155B70101}" srcOrd="3" destOrd="0" presId="urn:microsoft.com/office/officeart/2005/8/layout/hierarchy3"/>
    <dgm:cxn modelId="{250E6922-AFFE-46FF-9FB3-4E6C23D3057E}" type="presParOf" srcId="{C3334BDC-F21A-489E-8480-FC0A23E99BCA}" destId="{105A542D-6E01-4A0D-879B-0DCCF8CE4096}" srcOrd="4" destOrd="0" presId="urn:microsoft.com/office/officeart/2005/8/layout/hierarchy3"/>
    <dgm:cxn modelId="{121908AE-3070-407A-A92C-A4B575107148}" type="presParOf" srcId="{C3334BDC-F21A-489E-8480-FC0A23E99BCA}" destId="{2197B5D1-7D21-43CD-9C22-2920582B0FBD}" srcOrd="5" destOrd="0" presId="urn:microsoft.com/office/officeart/2005/8/layout/hierarchy3"/>
    <dgm:cxn modelId="{8C202264-5FFC-41F5-BF6B-BC4E4FA5C5DF}" type="presParOf" srcId="{C3334BDC-F21A-489E-8480-FC0A23E99BCA}" destId="{D7BF5CD5-257E-44DE-B5D6-60E558AD8216}" srcOrd="6" destOrd="0" presId="urn:microsoft.com/office/officeart/2005/8/layout/hierarchy3"/>
    <dgm:cxn modelId="{F041E4D6-1067-41ED-8D42-50709D81BCA5}" type="presParOf" srcId="{C3334BDC-F21A-489E-8480-FC0A23E99BCA}" destId="{EEE85CB2-9A75-400A-84A4-91412227EE9B}" srcOrd="7" destOrd="0" presId="urn:microsoft.com/office/officeart/2005/8/layout/hierarchy3"/>
    <dgm:cxn modelId="{766C382B-001D-4B13-8507-37D679BF82D6}" type="presParOf" srcId="{C3334BDC-F21A-489E-8480-FC0A23E99BCA}" destId="{725D6D55-EB7D-4421-807A-89498326CEB4}" srcOrd="8" destOrd="0" presId="urn:microsoft.com/office/officeart/2005/8/layout/hierarchy3"/>
    <dgm:cxn modelId="{7C160F20-D727-4219-AECD-1A9CCDD2A20A}" type="presParOf" srcId="{C3334BDC-F21A-489E-8480-FC0A23E99BCA}" destId="{F12BF998-6C02-4C74-97F7-AC042299324A}" srcOrd="9" destOrd="0" presId="urn:microsoft.com/office/officeart/2005/8/layout/hierarchy3"/>
    <dgm:cxn modelId="{22493973-02FF-400B-A33C-A7314A52F938}" type="presParOf" srcId="{C3334BDC-F21A-489E-8480-FC0A23E99BCA}" destId="{AF3D253E-EEF7-454B-AEAE-DCE066A76138}" srcOrd="10" destOrd="0" presId="urn:microsoft.com/office/officeart/2005/8/layout/hierarchy3"/>
    <dgm:cxn modelId="{880493EE-6A38-4875-8598-EB6C221B42DC}" type="presParOf" srcId="{C3334BDC-F21A-489E-8480-FC0A23E99BCA}" destId="{AE925EEF-FB64-44AD-BAEA-A5895653BA1B}" srcOrd="11" destOrd="0" presId="urn:microsoft.com/office/officeart/2005/8/layout/hierarchy3"/>
    <dgm:cxn modelId="{87D74784-CC86-49C9-89C1-E4E32EDEB2B9}" type="presParOf" srcId="{AECA3684-34CE-4247-8D01-8376623A378A}" destId="{8046A2B8-5E49-4CC9-BEA6-8FC6BF896C9D}" srcOrd="1" destOrd="0" presId="urn:microsoft.com/office/officeart/2005/8/layout/hierarchy3"/>
    <dgm:cxn modelId="{031835AF-AF13-4AAF-9FFC-B1C29942CAB4}" type="presParOf" srcId="{8046A2B8-5E49-4CC9-BEA6-8FC6BF896C9D}" destId="{B9301A84-F61C-499B-9E09-A5D54C5BC38A}" srcOrd="0" destOrd="0" presId="urn:microsoft.com/office/officeart/2005/8/layout/hierarchy3"/>
    <dgm:cxn modelId="{ADE68D64-9149-4E5C-A359-03F6BA115664}" type="presParOf" srcId="{B9301A84-F61C-499B-9E09-A5D54C5BC38A}" destId="{1E626EEE-C676-435F-B236-39470C84BD83}" srcOrd="0" destOrd="0" presId="urn:microsoft.com/office/officeart/2005/8/layout/hierarchy3"/>
    <dgm:cxn modelId="{DF0E73AE-AB88-427B-98E1-D0C7169C7B38}" type="presParOf" srcId="{B9301A84-F61C-499B-9E09-A5D54C5BC38A}" destId="{1F1E8BA3-0D80-45D5-8349-C10DDCD7286E}" srcOrd="1" destOrd="0" presId="urn:microsoft.com/office/officeart/2005/8/layout/hierarchy3"/>
    <dgm:cxn modelId="{AB522B85-83EA-4C92-B49A-CF6ED80DD91B}" type="presParOf" srcId="{8046A2B8-5E49-4CC9-BEA6-8FC6BF896C9D}" destId="{6D053010-5809-48A1-86DA-60F2E0732128}" srcOrd="1" destOrd="0" presId="urn:microsoft.com/office/officeart/2005/8/layout/hierarchy3"/>
    <dgm:cxn modelId="{D742B5B1-4659-496F-9688-E196FA84CEAE}" type="presParOf" srcId="{6D053010-5809-48A1-86DA-60F2E0732128}" destId="{99013F04-4C76-4A8F-81A9-00AE6AD76641}" srcOrd="0" destOrd="0" presId="urn:microsoft.com/office/officeart/2005/8/layout/hierarchy3"/>
    <dgm:cxn modelId="{CB698C02-3B85-43CD-B975-7C013206F2CF}" type="presParOf" srcId="{6D053010-5809-48A1-86DA-60F2E0732128}" destId="{13F9BCC0-D639-47C9-BD97-3D653C58BEE9}" srcOrd="1" destOrd="0" presId="urn:microsoft.com/office/officeart/2005/8/layout/hierarchy3"/>
    <dgm:cxn modelId="{3502A403-9CDB-42B1-9B83-7031A25325B3}" type="presParOf" srcId="{6D053010-5809-48A1-86DA-60F2E0732128}" destId="{D968DF0E-BDF8-4E84-A6C4-0946FF3AC00E}" srcOrd="2" destOrd="0" presId="urn:microsoft.com/office/officeart/2005/8/layout/hierarchy3"/>
    <dgm:cxn modelId="{21CD934E-72BB-462E-8103-F8582B76F669}" type="presParOf" srcId="{6D053010-5809-48A1-86DA-60F2E0732128}" destId="{982F4D00-23FF-4442-BDE1-27DA70F38120}" srcOrd="3" destOrd="0" presId="urn:microsoft.com/office/officeart/2005/8/layout/hierarchy3"/>
    <dgm:cxn modelId="{82EFAEF7-888D-4AEA-B503-8808DFEBEFB0}" type="presParOf" srcId="{6D053010-5809-48A1-86DA-60F2E0732128}" destId="{9625060A-6075-4F0B-BD7D-5009B1184E5E}" srcOrd="4" destOrd="0" presId="urn:microsoft.com/office/officeart/2005/8/layout/hierarchy3"/>
    <dgm:cxn modelId="{47C46B75-5D67-4700-8BAE-1ACBE1D91EA8}" type="presParOf" srcId="{6D053010-5809-48A1-86DA-60F2E0732128}" destId="{D78A13FF-D734-4EEF-9F6B-79131787BB16}" srcOrd="5" destOrd="0" presId="urn:microsoft.com/office/officeart/2005/8/layout/hierarchy3"/>
    <dgm:cxn modelId="{9B3E51ED-F229-47C0-A88B-756E7549CF55}" type="presParOf" srcId="{6D053010-5809-48A1-86DA-60F2E0732128}" destId="{4B6F6D32-0343-492A-99AB-A3D04C113B1B}" srcOrd="6" destOrd="0" presId="urn:microsoft.com/office/officeart/2005/8/layout/hierarchy3"/>
    <dgm:cxn modelId="{9FF18C8B-7959-4A4C-9572-EB5E5DE6549D}" type="presParOf" srcId="{6D053010-5809-48A1-86DA-60F2E0732128}" destId="{FB7E39CA-181E-4FBB-B9D6-12FB64A2CDB3}" srcOrd="7" destOrd="0" presId="urn:microsoft.com/office/officeart/2005/8/layout/hierarchy3"/>
    <dgm:cxn modelId="{1C311A1B-A812-47B4-92F6-067BE5A7FF8C}" type="presParOf" srcId="{6D053010-5809-48A1-86DA-60F2E0732128}" destId="{E9AEB442-CCF6-4343-A5A1-DA48AFB210F2}" srcOrd="8" destOrd="0" presId="urn:microsoft.com/office/officeart/2005/8/layout/hierarchy3"/>
    <dgm:cxn modelId="{C9D28D44-E041-44EC-9368-B1DE16D00E3A}" type="presParOf" srcId="{6D053010-5809-48A1-86DA-60F2E0732128}" destId="{1629850E-22DF-4B02-AB81-3B810A2E4C2F}" srcOrd="9" destOrd="0" presId="urn:microsoft.com/office/officeart/2005/8/layout/hierarchy3"/>
    <dgm:cxn modelId="{06A08BBD-751C-427D-96C7-3C43F69D9E0D}" type="presParOf" srcId="{6D053010-5809-48A1-86DA-60F2E0732128}" destId="{93E1215C-1D21-4324-B25B-079025D10391}" srcOrd="10" destOrd="0" presId="urn:microsoft.com/office/officeart/2005/8/layout/hierarchy3"/>
    <dgm:cxn modelId="{69E235F9-3042-43CA-BA54-1BCE88EADA2E}" type="presParOf" srcId="{6D053010-5809-48A1-86DA-60F2E0732128}" destId="{9D089C93-7E61-4119-AC8F-9EEF9FD700FF}" srcOrd="11" destOrd="0" presId="urn:microsoft.com/office/officeart/2005/8/layout/hierarchy3"/>
    <dgm:cxn modelId="{963D866A-5258-4EEE-9E27-AB0714FDCA5E}" type="presParOf" srcId="{6D053010-5809-48A1-86DA-60F2E0732128}" destId="{C63E40CB-815F-4D0C-9F76-EB86BA6415FD}" srcOrd="12" destOrd="0" presId="urn:microsoft.com/office/officeart/2005/8/layout/hierarchy3"/>
    <dgm:cxn modelId="{FFC360E4-6C61-4714-9658-1F2CB16CD567}" type="presParOf" srcId="{6D053010-5809-48A1-86DA-60F2E0732128}" destId="{BE968D79-A139-4E7F-A757-D5CF98EC0D85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47738C-7644-437C-9FB5-B1FAB7ABA32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2335CF-EF7D-4AF9-8B8A-7F9D0B0A9186}">
      <dgm:prSet phldrT="[Текст]"/>
      <dgm:spPr/>
      <dgm:t>
        <a:bodyPr/>
        <a:lstStyle/>
        <a:p>
          <a:pPr algn="ctr"/>
          <a:r>
            <a:rPr lang="ru-RU" b="1" dirty="0" smtClean="0">
              <a:solidFill>
                <a:srgbClr val="002060"/>
              </a:solidFill>
            </a:rPr>
            <a:t>регистратура</a:t>
          </a:r>
          <a:endParaRPr lang="ru-RU" b="1" dirty="0">
            <a:solidFill>
              <a:srgbClr val="002060"/>
            </a:solidFill>
          </a:endParaRPr>
        </a:p>
      </dgm:t>
    </dgm:pt>
    <dgm:pt modelId="{4FC9ABB7-0896-4474-BEA1-A9948B526018}" type="parTrans" cxnId="{A24C563D-6FD9-489A-AF93-17929A5ABD0B}">
      <dgm:prSet/>
      <dgm:spPr/>
      <dgm:t>
        <a:bodyPr/>
        <a:lstStyle/>
        <a:p>
          <a:endParaRPr lang="ru-RU"/>
        </a:p>
      </dgm:t>
    </dgm:pt>
    <dgm:pt modelId="{BF9F4016-D474-4DCA-9335-9B85EA5C9354}" type="sibTrans" cxnId="{A24C563D-6FD9-489A-AF93-17929A5ABD0B}">
      <dgm:prSet/>
      <dgm:spPr/>
      <dgm:t>
        <a:bodyPr/>
        <a:lstStyle/>
        <a:p>
          <a:endParaRPr lang="ru-RU"/>
        </a:p>
      </dgm:t>
    </dgm:pt>
    <dgm:pt modelId="{1902413F-1799-44D1-9B65-5F457680357D}">
      <dgm:prSet phldrT="[Текст]"/>
      <dgm:spPr/>
      <dgm:t>
        <a:bodyPr/>
        <a:lstStyle/>
        <a:p>
          <a:pPr algn="ctr"/>
          <a:r>
            <a:rPr lang="ru-RU" b="1" dirty="0" smtClean="0">
              <a:solidFill>
                <a:srgbClr val="002060"/>
              </a:solidFill>
            </a:rPr>
            <a:t>кабинеты врача акушера-гинеколога</a:t>
          </a:r>
          <a:endParaRPr lang="ru-RU" b="1" dirty="0">
            <a:solidFill>
              <a:srgbClr val="002060"/>
            </a:solidFill>
          </a:endParaRPr>
        </a:p>
      </dgm:t>
    </dgm:pt>
    <dgm:pt modelId="{CE53A4A7-8B0D-4CCF-9D08-FA7D8D1AF85B}" type="parTrans" cxnId="{5E276510-307C-4B6B-BDDE-4211795F296B}">
      <dgm:prSet/>
      <dgm:spPr/>
      <dgm:t>
        <a:bodyPr/>
        <a:lstStyle/>
        <a:p>
          <a:endParaRPr lang="ru-RU"/>
        </a:p>
      </dgm:t>
    </dgm:pt>
    <dgm:pt modelId="{6C5661FE-FFC0-49F0-8B71-6213CBE3A517}" type="sibTrans" cxnId="{5E276510-307C-4B6B-BDDE-4211795F296B}">
      <dgm:prSet/>
      <dgm:spPr/>
      <dgm:t>
        <a:bodyPr/>
        <a:lstStyle/>
        <a:p>
          <a:endParaRPr lang="ru-RU"/>
        </a:p>
      </dgm:t>
    </dgm:pt>
    <dgm:pt modelId="{9F47B2C2-3B26-4531-BC27-786C7F8DD5A5}">
      <dgm:prSet phldrT="[Текст]"/>
      <dgm:spPr/>
      <dgm:t>
        <a:bodyPr/>
        <a:lstStyle/>
        <a:p>
          <a:pPr algn="ctr"/>
          <a:r>
            <a:rPr lang="ru-RU" b="1" dirty="0" smtClean="0">
              <a:solidFill>
                <a:srgbClr val="002060"/>
              </a:solidFill>
            </a:rPr>
            <a:t>кабинеты  специализированных приемов</a:t>
          </a:r>
          <a:endParaRPr lang="ru-RU" b="1" dirty="0">
            <a:solidFill>
              <a:srgbClr val="002060"/>
            </a:solidFill>
          </a:endParaRPr>
        </a:p>
      </dgm:t>
    </dgm:pt>
    <dgm:pt modelId="{755B30E5-80E9-4E29-B86B-E7826802A41E}" type="parTrans" cxnId="{914BD68B-B745-4B1D-8B08-FCA9401B47EA}">
      <dgm:prSet/>
      <dgm:spPr/>
      <dgm:t>
        <a:bodyPr/>
        <a:lstStyle/>
        <a:p>
          <a:endParaRPr lang="ru-RU"/>
        </a:p>
      </dgm:t>
    </dgm:pt>
    <dgm:pt modelId="{5ED33567-1B6D-4229-A6EE-97F25E0666FC}" type="sibTrans" cxnId="{914BD68B-B745-4B1D-8B08-FCA9401B47EA}">
      <dgm:prSet/>
      <dgm:spPr/>
      <dgm:t>
        <a:bodyPr/>
        <a:lstStyle/>
        <a:p>
          <a:endParaRPr lang="ru-RU"/>
        </a:p>
      </dgm:t>
    </dgm:pt>
    <dgm:pt modelId="{6F01BD33-15FC-45B4-BE4D-AEC79779F9B5}">
      <dgm:prSet phldrT="[Текст]"/>
      <dgm:spPr/>
      <dgm:t>
        <a:bodyPr/>
        <a:lstStyle/>
        <a:p>
          <a:pPr algn="ctr"/>
          <a:r>
            <a:rPr lang="ru-RU" b="1" dirty="0" smtClean="0">
              <a:solidFill>
                <a:srgbClr val="002060"/>
              </a:solidFill>
            </a:rPr>
            <a:t>кабинеты специалистов</a:t>
          </a:r>
          <a:endParaRPr lang="ru-RU" b="1" dirty="0">
            <a:solidFill>
              <a:srgbClr val="002060"/>
            </a:solidFill>
          </a:endParaRPr>
        </a:p>
      </dgm:t>
    </dgm:pt>
    <dgm:pt modelId="{27CA3EA6-482E-4F08-9BC5-28A0170BC1B1}" type="parTrans" cxnId="{96E0B624-67EB-4D3C-A59A-29D6989E46FA}">
      <dgm:prSet/>
      <dgm:spPr/>
      <dgm:t>
        <a:bodyPr/>
        <a:lstStyle/>
        <a:p>
          <a:endParaRPr lang="ru-RU"/>
        </a:p>
      </dgm:t>
    </dgm:pt>
    <dgm:pt modelId="{8ADCB05D-3E09-4D16-A30E-3626D6AE7B2E}" type="sibTrans" cxnId="{96E0B624-67EB-4D3C-A59A-29D6989E46FA}">
      <dgm:prSet/>
      <dgm:spPr/>
      <dgm:t>
        <a:bodyPr/>
        <a:lstStyle/>
        <a:p>
          <a:endParaRPr lang="ru-RU"/>
        </a:p>
      </dgm:t>
    </dgm:pt>
    <dgm:pt modelId="{60FAD3EC-E574-4514-898A-491F911260C9}">
      <dgm:prSet phldrT="[Текст]"/>
      <dgm:spPr/>
      <dgm:t>
        <a:bodyPr/>
        <a:lstStyle/>
        <a:p>
          <a:pPr algn="ctr"/>
          <a:r>
            <a:rPr lang="ru-RU" b="1" dirty="0" smtClean="0">
              <a:solidFill>
                <a:srgbClr val="002060"/>
              </a:solidFill>
            </a:rPr>
            <a:t>другие подразделения</a:t>
          </a:r>
          <a:endParaRPr lang="ru-RU" b="1" dirty="0">
            <a:solidFill>
              <a:srgbClr val="002060"/>
            </a:solidFill>
          </a:endParaRPr>
        </a:p>
      </dgm:t>
    </dgm:pt>
    <dgm:pt modelId="{215D80CB-A9E9-452B-A162-E263AEF39E87}" type="parTrans" cxnId="{DDD2880B-5D53-40BF-B88F-9A99A0FC03CA}">
      <dgm:prSet/>
      <dgm:spPr/>
      <dgm:t>
        <a:bodyPr/>
        <a:lstStyle/>
        <a:p>
          <a:endParaRPr lang="ru-RU"/>
        </a:p>
      </dgm:t>
    </dgm:pt>
    <dgm:pt modelId="{DED6BDE4-B7CB-459B-97CC-AD4AB8F506C5}" type="sibTrans" cxnId="{DDD2880B-5D53-40BF-B88F-9A99A0FC03CA}">
      <dgm:prSet/>
      <dgm:spPr/>
      <dgm:t>
        <a:bodyPr/>
        <a:lstStyle/>
        <a:p>
          <a:endParaRPr lang="ru-RU"/>
        </a:p>
      </dgm:t>
    </dgm:pt>
    <dgm:pt modelId="{32CDA315-C4B0-48C0-A8BA-A76483A7ED7C}" type="pres">
      <dgm:prSet presAssocID="{D547738C-7644-437C-9FB5-B1FAB7ABA3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F4321A-E701-40AA-A466-896D46ADC6FB}" type="pres">
      <dgm:prSet presAssocID="{D547738C-7644-437C-9FB5-B1FAB7ABA326}" presName="dummyMaxCanvas" presStyleCnt="0">
        <dgm:presLayoutVars/>
      </dgm:prSet>
      <dgm:spPr/>
    </dgm:pt>
    <dgm:pt modelId="{02079AA0-1744-4627-8B96-6128DE4B7A70}" type="pres">
      <dgm:prSet presAssocID="{D547738C-7644-437C-9FB5-B1FAB7ABA32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2E13B4-F81C-4BBE-A68B-CAFA02B7E84A}" type="pres">
      <dgm:prSet presAssocID="{D547738C-7644-437C-9FB5-B1FAB7ABA32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64579D-3F8B-433B-A907-33818A7A1C09}" type="pres">
      <dgm:prSet presAssocID="{D547738C-7644-437C-9FB5-B1FAB7ABA32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F3F8E3-7A42-41E4-929B-920CD5ABB623}" type="pres">
      <dgm:prSet presAssocID="{D547738C-7644-437C-9FB5-B1FAB7ABA32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590E9A-8157-4140-B4EA-8D4838C04D5D}" type="pres">
      <dgm:prSet presAssocID="{D547738C-7644-437C-9FB5-B1FAB7ABA32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26CA5C-EBDE-4326-AF70-E02563B74CFF}" type="pres">
      <dgm:prSet presAssocID="{D547738C-7644-437C-9FB5-B1FAB7ABA32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94F7FE-D311-4594-9E8A-B6496EE59944}" type="pres">
      <dgm:prSet presAssocID="{D547738C-7644-437C-9FB5-B1FAB7ABA32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BDC9A7-D978-4877-8DA5-9F7DCDD6D7B7}" type="pres">
      <dgm:prSet presAssocID="{D547738C-7644-437C-9FB5-B1FAB7ABA32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A4E0AE-47CE-4A4F-AB13-95B2836EAAA4}" type="pres">
      <dgm:prSet presAssocID="{D547738C-7644-437C-9FB5-B1FAB7ABA32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9F3E14-98B7-41B4-AE1C-A53ECADEAADD}" type="pres">
      <dgm:prSet presAssocID="{D547738C-7644-437C-9FB5-B1FAB7ABA32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77B0CE-6803-4879-99C0-08A3A6446760}" type="pres">
      <dgm:prSet presAssocID="{D547738C-7644-437C-9FB5-B1FAB7ABA32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43113D-BBB2-4E76-B5B1-7B529CD08137}" type="pres">
      <dgm:prSet presAssocID="{D547738C-7644-437C-9FB5-B1FAB7ABA32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18BBD6-8C31-4F5A-A87A-C90D3AA88419}" type="pres">
      <dgm:prSet presAssocID="{D547738C-7644-437C-9FB5-B1FAB7ABA32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12379-4426-4094-92FF-C48D4E8A847C}" type="pres">
      <dgm:prSet presAssocID="{D547738C-7644-437C-9FB5-B1FAB7ABA32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E561A0-E9E2-402E-BC76-122301BA8ECB}" type="presOf" srcId="{002335CF-EF7D-4AF9-8B8A-7F9D0B0A9186}" destId="{02079AA0-1744-4627-8B96-6128DE4B7A70}" srcOrd="0" destOrd="0" presId="urn:microsoft.com/office/officeart/2005/8/layout/vProcess5"/>
    <dgm:cxn modelId="{B64F9672-E12E-436C-B727-1B29D29523C4}" type="presOf" srcId="{9F47B2C2-3B26-4531-BC27-786C7F8DD5A5}" destId="{CA43113D-BBB2-4E76-B5B1-7B529CD08137}" srcOrd="1" destOrd="0" presId="urn:microsoft.com/office/officeart/2005/8/layout/vProcess5"/>
    <dgm:cxn modelId="{CBBB6A16-4E83-4DD5-A3FF-D768610D4793}" type="presOf" srcId="{5ED33567-1B6D-4229-A6EE-97F25E0666FC}" destId="{8ABDC9A7-D978-4877-8DA5-9F7DCDD6D7B7}" srcOrd="0" destOrd="0" presId="urn:microsoft.com/office/officeart/2005/8/layout/vProcess5"/>
    <dgm:cxn modelId="{914BD68B-B745-4B1D-8B08-FCA9401B47EA}" srcId="{D547738C-7644-437C-9FB5-B1FAB7ABA326}" destId="{9F47B2C2-3B26-4531-BC27-786C7F8DD5A5}" srcOrd="2" destOrd="0" parTransId="{755B30E5-80E9-4E29-B86B-E7826802A41E}" sibTransId="{5ED33567-1B6D-4229-A6EE-97F25E0666FC}"/>
    <dgm:cxn modelId="{96E0B624-67EB-4D3C-A59A-29D6989E46FA}" srcId="{D547738C-7644-437C-9FB5-B1FAB7ABA326}" destId="{6F01BD33-15FC-45B4-BE4D-AEC79779F9B5}" srcOrd="3" destOrd="0" parTransId="{27CA3EA6-482E-4F08-9BC5-28A0170BC1B1}" sibTransId="{8ADCB05D-3E09-4D16-A30E-3626D6AE7B2E}"/>
    <dgm:cxn modelId="{3967D8E8-BE02-4075-A144-BFEF4FD4E294}" type="presOf" srcId="{8ADCB05D-3E09-4D16-A30E-3626D6AE7B2E}" destId="{CDA4E0AE-47CE-4A4F-AB13-95B2836EAAA4}" srcOrd="0" destOrd="0" presId="urn:microsoft.com/office/officeart/2005/8/layout/vProcess5"/>
    <dgm:cxn modelId="{07741A59-787C-4CA9-8895-2E4EC1A35084}" type="presOf" srcId="{1902413F-1799-44D1-9B65-5F457680357D}" destId="{E22E13B4-F81C-4BBE-A68B-CAFA02B7E84A}" srcOrd="0" destOrd="0" presId="urn:microsoft.com/office/officeart/2005/8/layout/vProcess5"/>
    <dgm:cxn modelId="{DDD2880B-5D53-40BF-B88F-9A99A0FC03CA}" srcId="{D547738C-7644-437C-9FB5-B1FAB7ABA326}" destId="{60FAD3EC-E574-4514-898A-491F911260C9}" srcOrd="4" destOrd="0" parTransId="{215D80CB-A9E9-452B-A162-E263AEF39E87}" sibTransId="{DED6BDE4-B7CB-459B-97CC-AD4AB8F506C5}"/>
    <dgm:cxn modelId="{00476AF4-2CE6-46E9-801B-5F8937DE1968}" type="presOf" srcId="{1902413F-1799-44D1-9B65-5F457680357D}" destId="{6777B0CE-6803-4879-99C0-08A3A6446760}" srcOrd="1" destOrd="0" presId="urn:microsoft.com/office/officeart/2005/8/layout/vProcess5"/>
    <dgm:cxn modelId="{A24C563D-6FD9-489A-AF93-17929A5ABD0B}" srcId="{D547738C-7644-437C-9FB5-B1FAB7ABA326}" destId="{002335CF-EF7D-4AF9-8B8A-7F9D0B0A9186}" srcOrd="0" destOrd="0" parTransId="{4FC9ABB7-0896-4474-BEA1-A9948B526018}" sibTransId="{BF9F4016-D474-4DCA-9335-9B85EA5C9354}"/>
    <dgm:cxn modelId="{6C80108E-DC30-4F78-9BCF-A22AE5263636}" type="presOf" srcId="{D547738C-7644-437C-9FB5-B1FAB7ABA326}" destId="{32CDA315-C4B0-48C0-A8BA-A76483A7ED7C}" srcOrd="0" destOrd="0" presId="urn:microsoft.com/office/officeart/2005/8/layout/vProcess5"/>
    <dgm:cxn modelId="{332222B9-D786-4871-8959-D594D3C723DF}" type="presOf" srcId="{002335CF-EF7D-4AF9-8B8A-7F9D0B0A9186}" destId="{E39F3E14-98B7-41B4-AE1C-A53ECADEAADD}" srcOrd="1" destOrd="0" presId="urn:microsoft.com/office/officeart/2005/8/layout/vProcess5"/>
    <dgm:cxn modelId="{A5415602-5890-49B4-A8D0-1FBF56F9F1DA}" type="presOf" srcId="{9F47B2C2-3B26-4531-BC27-786C7F8DD5A5}" destId="{F164579D-3F8B-433B-A907-33818A7A1C09}" srcOrd="0" destOrd="0" presId="urn:microsoft.com/office/officeart/2005/8/layout/vProcess5"/>
    <dgm:cxn modelId="{262987D6-0990-4396-BD81-F7806FEB4866}" type="presOf" srcId="{BF9F4016-D474-4DCA-9335-9B85EA5C9354}" destId="{7926CA5C-EBDE-4326-AF70-E02563B74CFF}" srcOrd="0" destOrd="0" presId="urn:microsoft.com/office/officeart/2005/8/layout/vProcess5"/>
    <dgm:cxn modelId="{5F2CAD5D-98A4-4CD9-987B-79790FE18EFB}" type="presOf" srcId="{6C5661FE-FFC0-49F0-8B71-6213CBE3A517}" destId="{D994F7FE-D311-4594-9E8A-B6496EE59944}" srcOrd="0" destOrd="0" presId="urn:microsoft.com/office/officeart/2005/8/layout/vProcess5"/>
    <dgm:cxn modelId="{BFE545B1-CC18-43B9-B885-1C691DB58668}" type="presOf" srcId="{6F01BD33-15FC-45B4-BE4D-AEC79779F9B5}" destId="{C618BBD6-8C31-4F5A-A87A-C90D3AA88419}" srcOrd="1" destOrd="0" presId="urn:microsoft.com/office/officeart/2005/8/layout/vProcess5"/>
    <dgm:cxn modelId="{5E276510-307C-4B6B-BDDE-4211795F296B}" srcId="{D547738C-7644-437C-9FB5-B1FAB7ABA326}" destId="{1902413F-1799-44D1-9B65-5F457680357D}" srcOrd="1" destOrd="0" parTransId="{CE53A4A7-8B0D-4CCF-9D08-FA7D8D1AF85B}" sibTransId="{6C5661FE-FFC0-49F0-8B71-6213CBE3A517}"/>
    <dgm:cxn modelId="{DDB6B6EC-57D1-4FB3-A7F9-A5BA509A0154}" type="presOf" srcId="{60FAD3EC-E574-4514-898A-491F911260C9}" destId="{85590E9A-8157-4140-B4EA-8D4838C04D5D}" srcOrd="0" destOrd="0" presId="urn:microsoft.com/office/officeart/2005/8/layout/vProcess5"/>
    <dgm:cxn modelId="{169B5ACD-EEC7-40DE-8045-B642DEFC8ED9}" type="presOf" srcId="{60FAD3EC-E574-4514-898A-491F911260C9}" destId="{75612379-4426-4094-92FF-C48D4E8A847C}" srcOrd="1" destOrd="0" presId="urn:microsoft.com/office/officeart/2005/8/layout/vProcess5"/>
    <dgm:cxn modelId="{6979E149-60B0-4AF8-9F79-DB84A4D72703}" type="presOf" srcId="{6F01BD33-15FC-45B4-BE4D-AEC79779F9B5}" destId="{A8F3F8E3-7A42-41E4-929B-920CD5ABB623}" srcOrd="0" destOrd="0" presId="urn:microsoft.com/office/officeart/2005/8/layout/vProcess5"/>
    <dgm:cxn modelId="{E8695804-9C82-4309-895B-E91058DA9DFB}" type="presParOf" srcId="{32CDA315-C4B0-48C0-A8BA-A76483A7ED7C}" destId="{93F4321A-E701-40AA-A466-896D46ADC6FB}" srcOrd="0" destOrd="0" presId="urn:microsoft.com/office/officeart/2005/8/layout/vProcess5"/>
    <dgm:cxn modelId="{815A08E3-2F69-426E-A69A-21CFCD780E55}" type="presParOf" srcId="{32CDA315-C4B0-48C0-A8BA-A76483A7ED7C}" destId="{02079AA0-1744-4627-8B96-6128DE4B7A70}" srcOrd="1" destOrd="0" presId="urn:microsoft.com/office/officeart/2005/8/layout/vProcess5"/>
    <dgm:cxn modelId="{F41EFEDD-D40F-48DA-B2C8-C26EE0F5E412}" type="presParOf" srcId="{32CDA315-C4B0-48C0-A8BA-A76483A7ED7C}" destId="{E22E13B4-F81C-4BBE-A68B-CAFA02B7E84A}" srcOrd="2" destOrd="0" presId="urn:microsoft.com/office/officeart/2005/8/layout/vProcess5"/>
    <dgm:cxn modelId="{00A6CDDB-ED95-476F-B81C-32EA8D025B14}" type="presParOf" srcId="{32CDA315-C4B0-48C0-A8BA-A76483A7ED7C}" destId="{F164579D-3F8B-433B-A907-33818A7A1C09}" srcOrd="3" destOrd="0" presId="urn:microsoft.com/office/officeart/2005/8/layout/vProcess5"/>
    <dgm:cxn modelId="{FF7EACEC-0A8A-4C2A-9907-BB01832C17D3}" type="presParOf" srcId="{32CDA315-C4B0-48C0-A8BA-A76483A7ED7C}" destId="{A8F3F8E3-7A42-41E4-929B-920CD5ABB623}" srcOrd="4" destOrd="0" presId="urn:microsoft.com/office/officeart/2005/8/layout/vProcess5"/>
    <dgm:cxn modelId="{F4F605BB-47CB-4F4B-8433-B7AD29FBBC54}" type="presParOf" srcId="{32CDA315-C4B0-48C0-A8BA-A76483A7ED7C}" destId="{85590E9A-8157-4140-B4EA-8D4838C04D5D}" srcOrd="5" destOrd="0" presId="urn:microsoft.com/office/officeart/2005/8/layout/vProcess5"/>
    <dgm:cxn modelId="{60F25E8A-F523-4067-A2FE-40502E0C2AE8}" type="presParOf" srcId="{32CDA315-C4B0-48C0-A8BA-A76483A7ED7C}" destId="{7926CA5C-EBDE-4326-AF70-E02563B74CFF}" srcOrd="6" destOrd="0" presId="urn:microsoft.com/office/officeart/2005/8/layout/vProcess5"/>
    <dgm:cxn modelId="{9A7CA897-E7D4-44F8-AD87-1959D2C87102}" type="presParOf" srcId="{32CDA315-C4B0-48C0-A8BA-A76483A7ED7C}" destId="{D994F7FE-D311-4594-9E8A-B6496EE59944}" srcOrd="7" destOrd="0" presId="urn:microsoft.com/office/officeart/2005/8/layout/vProcess5"/>
    <dgm:cxn modelId="{0A0176D4-85DB-41FD-AA0C-7BA1EF2EC21F}" type="presParOf" srcId="{32CDA315-C4B0-48C0-A8BA-A76483A7ED7C}" destId="{8ABDC9A7-D978-4877-8DA5-9F7DCDD6D7B7}" srcOrd="8" destOrd="0" presId="urn:microsoft.com/office/officeart/2005/8/layout/vProcess5"/>
    <dgm:cxn modelId="{0AAE7A5F-A39F-4FCC-8BCF-0621F47B032D}" type="presParOf" srcId="{32CDA315-C4B0-48C0-A8BA-A76483A7ED7C}" destId="{CDA4E0AE-47CE-4A4F-AB13-95B2836EAAA4}" srcOrd="9" destOrd="0" presId="urn:microsoft.com/office/officeart/2005/8/layout/vProcess5"/>
    <dgm:cxn modelId="{3DCFF26B-0AAA-421C-B692-FC34CFE0B117}" type="presParOf" srcId="{32CDA315-C4B0-48C0-A8BA-A76483A7ED7C}" destId="{E39F3E14-98B7-41B4-AE1C-A53ECADEAADD}" srcOrd="10" destOrd="0" presId="urn:microsoft.com/office/officeart/2005/8/layout/vProcess5"/>
    <dgm:cxn modelId="{DF99CBEF-87F0-48A5-BB23-B5A86FC8D130}" type="presParOf" srcId="{32CDA315-C4B0-48C0-A8BA-A76483A7ED7C}" destId="{6777B0CE-6803-4879-99C0-08A3A6446760}" srcOrd="11" destOrd="0" presId="urn:microsoft.com/office/officeart/2005/8/layout/vProcess5"/>
    <dgm:cxn modelId="{905D95D7-347C-44E7-90B8-E4382E90A013}" type="presParOf" srcId="{32CDA315-C4B0-48C0-A8BA-A76483A7ED7C}" destId="{CA43113D-BBB2-4E76-B5B1-7B529CD08137}" srcOrd="12" destOrd="0" presId="urn:microsoft.com/office/officeart/2005/8/layout/vProcess5"/>
    <dgm:cxn modelId="{0E1BE192-FA31-4B31-9C7D-1376F7E23404}" type="presParOf" srcId="{32CDA315-C4B0-48C0-A8BA-A76483A7ED7C}" destId="{C618BBD6-8C31-4F5A-A87A-C90D3AA88419}" srcOrd="13" destOrd="0" presId="urn:microsoft.com/office/officeart/2005/8/layout/vProcess5"/>
    <dgm:cxn modelId="{07D81A2C-6579-4C25-8550-B07008157BEE}" type="presParOf" srcId="{32CDA315-C4B0-48C0-A8BA-A76483A7ED7C}" destId="{75612379-4426-4094-92FF-C48D4E8A847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D4B62-31ED-48E6-9634-2A4EFAB83683}">
      <dsp:nvSpPr>
        <dsp:cNvPr id="0" name=""/>
        <dsp:cNvSpPr/>
      </dsp:nvSpPr>
      <dsp:spPr>
        <a:xfrm rot="5400000">
          <a:off x="5466773" y="-37512"/>
          <a:ext cx="793191" cy="42972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Приемное отделение</a:t>
          </a:r>
          <a:endParaRPr lang="ru-RU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ОПБ</a:t>
          </a:r>
          <a:endParaRPr lang="ru-RU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Физиологическое родовое отделение</a:t>
          </a:r>
          <a:endParaRPr lang="ru-RU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Обсервационное родовое отделение</a:t>
          </a:r>
          <a:endParaRPr lang="ru-RU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АРО</a:t>
          </a:r>
          <a:endParaRPr lang="ru-RU" sz="1400" kern="1200" dirty="0"/>
        </a:p>
      </dsp:txBody>
      <dsp:txXfrm rot="-5400000">
        <a:off x="3714750" y="1753231"/>
        <a:ext cx="4258517" cy="715751"/>
      </dsp:txXfrm>
    </dsp:sp>
    <dsp:sp modelId="{18321A15-6378-42EF-92E0-DB0060BC1DB5}">
      <dsp:nvSpPr>
        <dsp:cNvPr id="0" name=""/>
        <dsp:cNvSpPr/>
      </dsp:nvSpPr>
      <dsp:spPr>
        <a:xfrm>
          <a:off x="3857617" y="714380"/>
          <a:ext cx="3846109" cy="552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FFFF00"/>
              </a:solidFill>
            </a:rPr>
            <a:t>Акушерский стационар</a:t>
          </a:r>
          <a:endParaRPr lang="ru-RU" sz="1800" b="1" kern="1200" dirty="0">
            <a:solidFill>
              <a:srgbClr val="FFFF00"/>
            </a:solidFill>
          </a:endParaRPr>
        </a:p>
      </dsp:txBody>
      <dsp:txXfrm>
        <a:off x="3884601" y="741364"/>
        <a:ext cx="3792141" cy="498811"/>
      </dsp:txXfrm>
    </dsp:sp>
    <dsp:sp modelId="{C35F2C92-2399-4863-B2B4-24264B9FAD3B}">
      <dsp:nvSpPr>
        <dsp:cNvPr id="0" name=""/>
        <dsp:cNvSpPr/>
      </dsp:nvSpPr>
      <dsp:spPr>
        <a:xfrm rot="5400000" flipH="1">
          <a:off x="5483715" y="2133535"/>
          <a:ext cx="793191" cy="45271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Отделение новорожденных физиологическое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Отделение новорожденных при обсервационном отделении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Палата (пост) реанимации и интенсивной терапии для новорожденных</a:t>
          </a:r>
          <a:endParaRPr lang="ru-RU" sz="1400" kern="1200" dirty="0"/>
        </a:p>
      </dsp:txBody>
      <dsp:txXfrm rot="-5400000">
        <a:off x="3616722" y="4039248"/>
        <a:ext cx="4488457" cy="715751"/>
      </dsp:txXfrm>
    </dsp:sp>
    <dsp:sp modelId="{B235DB7D-D2C9-4F0D-93FD-F69121994A16}">
      <dsp:nvSpPr>
        <dsp:cNvPr id="0" name=""/>
        <dsp:cNvSpPr/>
      </dsp:nvSpPr>
      <dsp:spPr>
        <a:xfrm>
          <a:off x="4000495" y="3143272"/>
          <a:ext cx="3616187" cy="447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rgbClr val="FFFF00"/>
              </a:solidFill>
            </a:rPr>
            <a:t>Отделение </a:t>
          </a:r>
          <a:r>
            <a:rPr lang="ru-RU" sz="1600" b="1" kern="1200" dirty="0" err="1" smtClean="0">
              <a:solidFill>
                <a:srgbClr val="FFFF00"/>
              </a:solidFill>
            </a:rPr>
            <a:t>неонатологического</a:t>
          </a:r>
          <a:r>
            <a:rPr lang="ru-RU" sz="1600" b="1" kern="1200" dirty="0" smtClean="0">
              <a:solidFill>
                <a:srgbClr val="FFFF00"/>
              </a:solidFill>
            </a:rPr>
            <a:t> профиля</a:t>
          </a:r>
          <a:endParaRPr lang="ru-RU" sz="1600" b="1" kern="1200" dirty="0">
            <a:solidFill>
              <a:srgbClr val="FFFF00"/>
            </a:solidFill>
          </a:endParaRPr>
        </a:p>
      </dsp:txBody>
      <dsp:txXfrm>
        <a:off x="4022323" y="3165100"/>
        <a:ext cx="3572531" cy="403498"/>
      </dsp:txXfrm>
    </dsp:sp>
    <dsp:sp modelId="{AF5DAB61-4D8E-4B5D-B952-34A4BC3681C2}">
      <dsp:nvSpPr>
        <dsp:cNvPr id="0" name=""/>
        <dsp:cNvSpPr/>
      </dsp:nvSpPr>
      <dsp:spPr>
        <a:xfrm>
          <a:off x="0" y="352690"/>
          <a:ext cx="3236333" cy="367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solidFill>
                <a:srgbClr val="FFFF00"/>
              </a:solidFill>
            </a:rPr>
            <a:t>Гинекологическое отделение</a:t>
          </a:r>
          <a:endParaRPr lang="ru-RU" sz="1600" b="1" u="none" kern="1200" dirty="0">
            <a:solidFill>
              <a:srgbClr val="FFFF00"/>
            </a:solidFill>
          </a:endParaRPr>
        </a:p>
      </dsp:txBody>
      <dsp:txXfrm>
        <a:off x="17955" y="370645"/>
        <a:ext cx="3200423" cy="331905"/>
      </dsp:txXfrm>
    </dsp:sp>
    <dsp:sp modelId="{F494B9D3-C501-421E-B365-0955833A670E}">
      <dsp:nvSpPr>
        <dsp:cNvPr id="0" name=""/>
        <dsp:cNvSpPr/>
      </dsp:nvSpPr>
      <dsp:spPr>
        <a:xfrm>
          <a:off x="0" y="968103"/>
          <a:ext cx="3128665" cy="729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solidFill>
                <a:srgbClr val="FFFF00"/>
              </a:solidFill>
            </a:rPr>
            <a:t>Клинико-диагностическая лаборатория</a:t>
          </a:r>
          <a:endParaRPr lang="ru-RU" sz="1600" b="1" u="none" kern="1200" dirty="0">
            <a:solidFill>
              <a:srgbClr val="FFFF00"/>
            </a:solidFill>
          </a:endParaRPr>
        </a:p>
      </dsp:txBody>
      <dsp:txXfrm>
        <a:off x="35615" y="1003718"/>
        <a:ext cx="3057435" cy="658350"/>
      </dsp:txXfrm>
    </dsp:sp>
    <dsp:sp modelId="{8FCA81C0-6C64-4229-B9A1-70C8904062DF}">
      <dsp:nvSpPr>
        <dsp:cNvPr id="0" name=""/>
        <dsp:cNvSpPr/>
      </dsp:nvSpPr>
      <dsp:spPr>
        <a:xfrm>
          <a:off x="4" y="1884693"/>
          <a:ext cx="3267731" cy="4768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solidFill>
                <a:srgbClr val="FFFF00"/>
              </a:solidFill>
            </a:rPr>
            <a:t>Кабинет функциональной диагностики</a:t>
          </a:r>
          <a:endParaRPr lang="ru-RU" sz="1600" b="1" u="none" kern="1200" dirty="0">
            <a:solidFill>
              <a:srgbClr val="FFFF00"/>
            </a:solidFill>
          </a:endParaRPr>
        </a:p>
      </dsp:txBody>
      <dsp:txXfrm>
        <a:off x="23283" y="1907972"/>
        <a:ext cx="3221173" cy="430305"/>
      </dsp:txXfrm>
    </dsp:sp>
    <dsp:sp modelId="{68E2CA01-16FA-495C-B371-99ACF831AA91}">
      <dsp:nvSpPr>
        <dsp:cNvPr id="0" name=""/>
        <dsp:cNvSpPr/>
      </dsp:nvSpPr>
      <dsp:spPr>
        <a:xfrm>
          <a:off x="4" y="2542997"/>
          <a:ext cx="3208449" cy="485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solidFill>
                <a:srgbClr val="FFFF00"/>
              </a:solidFill>
            </a:rPr>
            <a:t>Физиотерапевтический кабинет</a:t>
          </a:r>
          <a:endParaRPr lang="ru-RU" sz="1600" b="1" u="none" kern="1200" dirty="0">
            <a:solidFill>
              <a:srgbClr val="FFFF00"/>
            </a:solidFill>
          </a:endParaRPr>
        </a:p>
      </dsp:txBody>
      <dsp:txXfrm>
        <a:off x="23701" y="2566694"/>
        <a:ext cx="3161055" cy="438048"/>
      </dsp:txXfrm>
    </dsp:sp>
    <dsp:sp modelId="{B6B61EE4-E818-4F73-BAE2-38CB577DA251}">
      <dsp:nvSpPr>
        <dsp:cNvPr id="0" name=""/>
        <dsp:cNvSpPr/>
      </dsp:nvSpPr>
      <dsp:spPr>
        <a:xfrm>
          <a:off x="4" y="3227872"/>
          <a:ext cx="3212286" cy="383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solidFill>
                <a:srgbClr val="FFFF00"/>
              </a:solidFill>
            </a:rPr>
            <a:t>Рентгеновский кабинет</a:t>
          </a:r>
          <a:endParaRPr lang="ru-RU" sz="1600" b="1" u="none" kern="1200" dirty="0">
            <a:solidFill>
              <a:srgbClr val="FFFF00"/>
            </a:solidFill>
          </a:endParaRPr>
        </a:p>
      </dsp:txBody>
      <dsp:txXfrm>
        <a:off x="18721" y="3246589"/>
        <a:ext cx="3174852" cy="345981"/>
      </dsp:txXfrm>
    </dsp:sp>
    <dsp:sp modelId="{F690C146-D298-4235-901C-6E00D757A8D3}">
      <dsp:nvSpPr>
        <dsp:cNvPr id="0" name=""/>
        <dsp:cNvSpPr/>
      </dsp:nvSpPr>
      <dsp:spPr>
        <a:xfrm>
          <a:off x="40335" y="3807930"/>
          <a:ext cx="3200277" cy="345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solidFill>
                <a:srgbClr val="FFFF00"/>
              </a:solidFill>
            </a:rPr>
            <a:t>ЦСО</a:t>
          </a:r>
          <a:endParaRPr lang="ru-RU" sz="1600" b="1" u="none" kern="1200" dirty="0">
            <a:solidFill>
              <a:srgbClr val="FFFF00"/>
            </a:solidFill>
          </a:endParaRPr>
        </a:p>
      </dsp:txBody>
      <dsp:txXfrm>
        <a:off x="57214" y="3824809"/>
        <a:ext cx="3166519" cy="312013"/>
      </dsp:txXfrm>
    </dsp:sp>
    <dsp:sp modelId="{BBF0F3A8-CE0D-4BB6-A521-D4560E282737}">
      <dsp:nvSpPr>
        <dsp:cNvPr id="0" name=""/>
        <dsp:cNvSpPr/>
      </dsp:nvSpPr>
      <dsp:spPr>
        <a:xfrm>
          <a:off x="267" y="4397483"/>
          <a:ext cx="3350942" cy="815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u="none" kern="1200" dirty="0" smtClean="0">
              <a:solidFill>
                <a:srgbClr val="FFFF00"/>
              </a:solidFill>
            </a:rPr>
            <a:t>Административно-хозяйственное подразделение со вспомогательными службами</a:t>
          </a:r>
          <a:endParaRPr lang="ru-RU" sz="1600" b="1" u="none" kern="1200" dirty="0">
            <a:solidFill>
              <a:srgbClr val="FFFF00"/>
            </a:solidFill>
          </a:endParaRPr>
        </a:p>
      </dsp:txBody>
      <dsp:txXfrm>
        <a:off x="40056" y="4437272"/>
        <a:ext cx="3271364" cy="735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987B0-542B-4B2F-9604-AE87DDD25E5B}">
      <dsp:nvSpPr>
        <dsp:cNvPr id="0" name=""/>
        <dsp:cNvSpPr/>
      </dsp:nvSpPr>
      <dsp:spPr>
        <a:xfrm>
          <a:off x="0" y="0"/>
          <a:ext cx="2675047" cy="782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FFFF00"/>
              </a:solidFill>
            </a:rPr>
            <a:t>среди родильниц </a:t>
          </a:r>
          <a:endParaRPr lang="ru-RU" sz="1800" b="1" kern="1200" dirty="0">
            <a:solidFill>
              <a:srgbClr val="FFFF00"/>
            </a:solidFill>
          </a:endParaRPr>
        </a:p>
      </dsp:txBody>
      <dsp:txXfrm>
        <a:off x="22922" y="22922"/>
        <a:ext cx="2629203" cy="736772"/>
      </dsp:txXfrm>
    </dsp:sp>
    <dsp:sp modelId="{3607DAD3-D7A7-4C24-8B20-667044C5B602}">
      <dsp:nvSpPr>
        <dsp:cNvPr id="0" name=""/>
        <dsp:cNvSpPr/>
      </dsp:nvSpPr>
      <dsp:spPr>
        <a:xfrm>
          <a:off x="267504" y="782616"/>
          <a:ext cx="1662270" cy="44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370"/>
              </a:lnTo>
              <a:lnTo>
                <a:pt x="1662270" y="447370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E653B-CF17-49A8-A8B8-E0A1B35AEAC8}">
      <dsp:nvSpPr>
        <dsp:cNvPr id="0" name=""/>
        <dsp:cNvSpPr/>
      </dsp:nvSpPr>
      <dsp:spPr>
        <a:xfrm>
          <a:off x="1929775" y="904345"/>
          <a:ext cx="2600726" cy="651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с хроническими соматическими и инфекционными заболеваниями;</a:t>
          </a:r>
          <a:endParaRPr lang="ru-RU" sz="1100" kern="1200" dirty="0"/>
        </a:p>
      </dsp:txBody>
      <dsp:txXfrm>
        <a:off x="1948850" y="923420"/>
        <a:ext cx="2562576" cy="613131"/>
      </dsp:txXfrm>
    </dsp:sp>
    <dsp:sp modelId="{2CB3EB68-63F2-4D72-B0BE-09F311F1073F}">
      <dsp:nvSpPr>
        <dsp:cNvPr id="0" name=""/>
        <dsp:cNvSpPr/>
      </dsp:nvSpPr>
      <dsp:spPr>
        <a:xfrm>
          <a:off x="267504" y="782616"/>
          <a:ext cx="1662270" cy="122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446"/>
              </a:lnTo>
              <a:lnTo>
                <a:pt x="1662270" y="122344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9943-EABA-4B18-A8FE-CD7155B70101}">
      <dsp:nvSpPr>
        <dsp:cNvPr id="0" name=""/>
        <dsp:cNvSpPr/>
      </dsp:nvSpPr>
      <dsp:spPr>
        <a:xfrm>
          <a:off x="1929775" y="1676379"/>
          <a:ext cx="2548924" cy="659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с </a:t>
          </a:r>
          <a:r>
            <a:rPr lang="ru-RU" sz="1100" kern="1200" dirty="0" err="1" smtClean="0"/>
            <a:t>иммунодефицитными</a:t>
          </a:r>
          <a:r>
            <a:rPr lang="ru-RU" sz="1100" kern="1200" dirty="0" smtClean="0"/>
            <a:t> состояниями;</a:t>
          </a:r>
          <a:endParaRPr lang="ru-RU" sz="1100" kern="1200" dirty="0"/>
        </a:p>
      </dsp:txBody>
      <dsp:txXfrm>
        <a:off x="1949087" y="1695691"/>
        <a:ext cx="2510300" cy="620743"/>
      </dsp:txXfrm>
    </dsp:sp>
    <dsp:sp modelId="{105A542D-6E01-4A0D-879B-0DCCF8CE4096}">
      <dsp:nvSpPr>
        <dsp:cNvPr id="0" name=""/>
        <dsp:cNvSpPr/>
      </dsp:nvSpPr>
      <dsp:spPr>
        <a:xfrm>
          <a:off x="267504" y="782616"/>
          <a:ext cx="1662270" cy="2064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651"/>
              </a:lnTo>
              <a:lnTo>
                <a:pt x="1662270" y="206465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7B5D1-7D21-43CD-9C22-2920582B0FBD}">
      <dsp:nvSpPr>
        <dsp:cNvPr id="0" name=""/>
        <dsp:cNvSpPr/>
      </dsp:nvSpPr>
      <dsp:spPr>
        <a:xfrm>
          <a:off x="1929775" y="2456498"/>
          <a:ext cx="2620517" cy="781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с болезнями мочеполовой системы, в том числе </a:t>
          </a:r>
          <a:r>
            <a:rPr lang="ru-RU" sz="1100" kern="1200" dirty="0" err="1" smtClean="0"/>
            <a:t>кольпитами</a:t>
          </a:r>
          <a:r>
            <a:rPr lang="ru-RU" sz="1100" kern="1200" dirty="0" smtClean="0"/>
            <a:t>;</a:t>
          </a:r>
          <a:endParaRPr lang="ru-RU" sz="1100" kern="1200" dirty="0"/>
        </a:p>
      </dsp:txBody>
      <dsp:txXfrm>
        <a:off x="1952665" y="2479388"/>
        <a:ext cx="2574737" cy="735759"/>
      </dsp:txXfrm>
    </dsp:sp>
    <dsp:sp modelId="{D7BF5CD5-257E-44DE-B5D6-60E558AD8216}">
      <dsp:nvSpPr>
        <dsp:cNvPr id="0" name=""/>
        <dsp:cNvSpPr/>
      </dsp:nvSpPr>
      <dsp:spPr>
        <a:xfrm>
          <a:off x="267504" y="782616"/>
          <a:ext cx="1662270" cy="3073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394"/>
              </a:lnTo>
              <a:lnTo>
                <a:pt x="1662270" y="3073394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85CB2-9A75-400A-84A4-91412227EE9B}">
      <dsp:nvSpPr>
        <dsp:cNvPr id="0" name=""/>
        <dsp:cNvSpPr/>
      </dsp:nvSpPr>
      <dsp:spPr>
        <a:xfrm>
          <a:off x="1929775" y="3358789"/>
          <a:ext cx="2607465" cy="994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с отягощенным акушерско-гинекологическим анамнезом;</a:t>
          </a:r>
          <a:endParaRPr lang="ru-RU" sz="1100" kern="1200" dirty="0"/>
        </a:p>
      </dsp:txBody>
      <dsp:txXfrm>
        <a:off x="1958901" y="3387915"/>
        <a:ext cx="2549213" cy="936191"/>
      </dsp:txXfrm>
    </dsp:sp>
    <dsp:sp modelId="{725D6D55-EB7D-4421-807A-89498326CEB4}">
      <dsp:nvSpPr>
        <dsp:cNvPr id="0" name=""/>
        <dsp:cNvSpPr/>
      </dsp:nvSpPr>
      <dsp:spPr>
        <a:xfrm>
          <a:off x="267504" y="782616"/>
          <a:ext cx="1662270" cy="4095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5336"/>
              </a:lnTo>
              <a:lnTo>
                <a:pt x="1662270" y="409533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BF998-6C02-4C74-97F7-AC042299324A}">
      <dsp:nvSpPr>
        <dsp:cNvPr id="0" name=""/>
        <dsp:cNvSpPr/>
      </dsp:nvSpPr>
      <dsp:spPr>
        <a:xfrm>
          <a:off x="1929775" y="4473984"/>
          <a:ext cx="2607465" cy="807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после оперативного </a:t>
          </a:r>
          <a:r>
            <a:rPr lang="ru-RU" sz="1100" kern="1200" dirty="0" err="1" smtClean="0"/>
            <a:t>родоразрешения</a:t>
          </a:r>
          <a:r>
            <a:rPr lang="ru-RU" sz="1100" kern="1200" dirty="0" smtClean="0"/>
            <a:t>;</a:t>
          </a:r>
          <a:endParaRPr lang="ru-RU" sz="1100" kern="1200" dirty="0"/>
        </a:p>
      </dsp:txBody>
      <dsp:txXfrm>
        <a:off x="1953439" y="4497648"/>
        <a:ext cx="2560137" cy="760607"/>
      </dsp:txXfrm>
    </dsp:sp>
    <dsp:sp modelId="{AF3D253E-EEF7-454B-AEAE-DCE066A76138}">
      <dsp:nvSpPr>
        <dsp:cNvPr id="0" name=""/>
        <dsp:cNvSpPr/>
      </dsp:nvSpPr>
      <dsp:spPr>
        <a:xfrm>
          <a:off x="267504" y="782616"/>
          <a:ext cx="1662270" cy="5025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5771"/>
              </a:lnTo>
              <a:lnTo>
                <a:pt x="1662270" y="502577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25EEF-FB64-44AD-BAEA-A5895653BA1B}">
      <dsp:nvSpPr>
        <dsp:cNvPr id="0" name=""/>
        <dsp:cNvSpPr/>
      </dsp:nvSpPr>
      <dsp:spPr>
        <a:xfrm>
          <a:off x="1929775" y="5402671"/>
          <a:ext cx="2386425" cy="811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с кровотечениями в послеродовом периоде.</a:t>
          </a:r>
          <a:endParaRPr lang="ru-RU" sz="1100" kern="1200" dirty="0"/>
        </a:p>
      </dsp:txBody>
      <dsp:txXfrm>
        <a:off x="1953541" y="5426437"/>
        <a:ext cx="2338893" cy="763900"/>
      </dsp:txXfrm>
    </dsp:sp>
    <dsp:sp modelId="{1E626EEE-C676-435F-B236-39470C84BD83}">
      <dsp:nvSpPr>
        <dsp:cNvPr id="0" name=""/>
        <dsp:cNvSpPr/>
      </dsp:nvSpPr>
      <dsp:spPr>
        <a:xfrm>
          <a:off x="4576120" y="0"/>
          <a:ext cx="2402409" cy="742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FFFF00"/>
              </a:solidFill>
            </a:rPr>
            <a:t>среди новорожденных </a:t>
          </a:r>
          <a:endParaRPr lang="ru-RU" b="1" kern="1200" dirty="0">
            <a:solidFill>
              <a:srgbClr val="FFFF00"/>
            </a:solidFill>
          </a:endParaRPr>
        </a:p>
      </dsp:txBody>
      <dsp:txXfrm>
        <a:off x="4597878" y="21758"/>
        <a:ext cx="2358893" cy="699372"/>
      </dsp:txXfrm>
    </dsp:sp>
    <dsp:sp modelId="{99013F04-4C76-4A8F-81A9-00AE6AD76641}">
      <dsp:nvSpPr>
        <dsp:cNvPr id="0" name=""/>
        <dsp:cNvSpPr/>
      </dsp:nvSpPr>
      <dsp:spPr>
        <a:xfrm>
          <a:off x="4816361" y="742888"/>
          <a:ext cx="1441637" cy="35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871"/>
              </a:lnTo>
              <a:lnTo>
                <a:pt x="1441637" y="35587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9BCC0-D639-47C9-BD97-3D653C58BEE9}">
      <dsp:nvSpPr>
        <dsp:cNvPr id="0" name=""/>
        <dsp:cNvSpPr/>
      </dsp:nvSpPr>
      <dsp:spPr>
        <a:xfrm>
          <a:off x="6257999" y="857257"/>
          <a:ext cx="2186066" cy="483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недоношенные;</a:t>
          </a:r>
          <a:endParaRPr lang="ru-RU" sz="1100" kern="1200" dirty="0"/>
        </a:p>
      </dsp:txBody>
      <dsp:txXfrm>
        <a:off x="6272146" y="871404"/>
        <a:ext cx="2157772" cy="454713"/>
      </dsp:txXfrm>
    </dsp:sp>
    <dsp:sp modelId="{D968DF0E-BDF8-4E84-A6C4-0946FF3AC00E}">
      <dsp:nvSpPr>
        <dsp:cNvPr id="0" name=""/>
        <dsp:cNvSpPr/>
      </dsp:nvSpPr>
      <dsp:spPr>
        <a:xfrm>
          <a:off x="4816361" y="742888"/>
          <a:ext cx="1441637" cy="92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7375"/>
              </a:lnTo>
              <a:lnTo>
                <a:pt x="1441637" y="927375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F4D00-23FF-4442-BDE1-27DA70F38120}">
      <dsp:nvSpPr>
        <dsp:cNvPr id="0" name=""/>
        <dsp:cNvSpPr/>
      </dsp:nvSpPr>
      <dsp:spPr>
        <a:xfrm>
          <a:off x="6257999" y="1428760"/>
          <a:ext cx="2186066" cy="483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переношенные;</a:t>
          </a:r>
          <a:endParaRPr lang="ru-RU" sz="1100" kern="1200" dirty="0"/>
        </a:p>
      </dsp:txBody>
      <dsp:txXfrm>
        <a:off x="6272146" y="1442907"/>
        <a:ext cx="2157772" cy="454713"/>
      </dsp:txXfrm>
    </dsp:sp>
    <dsp:sp modelId="{9625060A-6075-4F0B-BD7D-5009B1184E5E}">
      <dsp:nvSpPr>
        <dsp:cNvPr id="0" name=""/>
        <dsp:cNvSpPr/>
      </dsp:nvSpPr>
      <dsp:spPr>
        <a:xfrm>
          <a:off x="4816361" y="742888"/>
          <a:ext cx="1370210" cy="173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267"/>
              </a:lnTo>
              <a:lnTo>
                <a:pt x="1370210" y="1733267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A13FF-D734-4EEF-9F6B-79131787BB16}">
      <dsp:nvSpPr>
        <dsp:cNvPr id="0" name=""/>
        <dsp:cNvSpPr/>
      </dsp:nvSpPr>
      <dsp:spPr>
        <a:xfrm>
          <a:off x="6186572" y="1948901"/>
          <a:ext cx="2528831" cy="1054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родившиеся у матерей с хроническими соматическими и инфекционными заболеваниями или перенесших острое инфекционное заболевание во время беременности;</a:t>
          </a:r>
          <a:endParaRPr lang="ru-RU" sz="1100" kern="1200" dirty="0"/>
        </a:p>
      </dsp:txBody>
      <dsp:txXfrm>
        <a:off x="6217458" y="1979787"/>
        <a:ext cx="2467059" cy="992738"/>
      </dsp:txXfrm>
    </dsp:sp>
    <dsp:sp modelId="{4B6F6D32-0343-492A-99AB-A3D04C113B1B}">
      <dsp:nvSpPr>
        <dsp:cNvPr id="0" name=""/>
        <dsp:cNvSpPr/>
      </dsp:nvSpPr>
      <dsp:spPr>
        <a:xfrm>
          <a:off x="4816361" y="742888"/>
          <a:ext cx="1398715" cy="258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506"/>
              </a:lnTo>
              <a:lnTo>
                <a:pt x="1398715" y="258750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E39CA-181E-4FBB-B9D6-12FB64A2CDB3}">
      <dsp:nvSpPr>
        <dsp:cNvPr id="0" name=""/>
        <dsp:cNvSpPr/>
      </dsp:nvSpPr>
      <dsp:spPr>
        <a:xfrm>
          <a:off x="6215077" y="3071834"/>
          <a:ext cx="2385969" cy="517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после оперативного </a:t>
          </a:r>
          <a:r>
            <a:rPr lang="ru-RU" sz="1100" kern="1200" dirty="0" err="1" smtClean="0"/>
            <a:t>родоразрешения</a:t>
          </a:r>
          <a:r>
            <a:rPr lang="ru-RU" sz="1100" kern="1200" dirty="0" smtClean="0"/>
            <a:t>;</a:t>
          </a:r>
          <a:endParaRPr lang="ru-RU" sz="1100" kern="1200" dirty="0"/>
        </a:p>
      </dsp:txBody>
      <dsp:txXfrm>
        <a:off x="6230223" y="3086980"/>
        <a:ext cx="2355677" cy="486829"/>
      </dsp:txXfrm>
    </dsp:sp>
    <dsp:sp modelId="{E9AEB442-CCF6-4343-A5A1-DA48AFB210F2}">
      <dsp:nvSpPr>
        <dsp:cNvPr id="0" name=""/>
        <dsp:cNvSpPr/>
      </dsp:nvSpPr>
      <dsp:spPr>
        <a:xfrm>
          <a:off x="4816361" y="742888"/>
          <a:ext cx="1398708" cy="328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826"/>
              </a:lnTo>
              <a:lnTo>
                <a:pt x="1398708" y="328482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9850E-22DF-4B02-AB81-3B810A2E4C2F}">
      <dsp:nvSpPr>
        <dsp:cNvPr id="0" name=""/>
        <dsp:cNvSpPr/>
      </dsp:nvSpPr>
      <dsp:spPr>
        <a:xfrm>
          <a:off x="6215069" y="3786211"/>
          <a:ext cx="2385969" cy="483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с врожденными аномалиями развития, с родовой травмой</a:t>
          </a:r>
          <a:endParaRPr lang="ru-RU" sz="1100" kern="1200" dirty="0"/>
        </a:p>
      </dsp:txBody>
      <dsp:txXfrm>
        <a:off x="6229216" y="3800358"/>
        <a:ext cx="2357675" cy="454713"/>
      </dsp:txXfrm>
    </dsp:sp>
    <dsp:sp modelId="{93E1215C-1D21-4324-B25B-079025D10391}">
      <dsp:nvSpPr>
        <dsp:cNvPr id="0" name=""/>
        <dsp:cNvSpPr/>
      </dsp:nvSpPr>
      <dsp:spPr>
        <a:xfrm>
          <a:off x="4816361" y="742888"/>
          <a:ext cx="1398715" cy="4087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7704"/>
              </a:lnTo>
              <a:lnTo>
                <a:pt x="1398715" y="4087704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89C93-7E61-4119-AC8F-9EEF9FD700FF}">
      <dsp:nvSpPr>
        <dsp:cNvPr id="0" name=""/>
        <dsp:cNvSpPr/>
      </dsp:nvSpPr>
      <dsp:spPr>
        <a:xfrm>
          <a:off x="6215077" y="4500593"/>
          <a:ext cx="2385969" cy="6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с хронической внутриутробной гипоксией и асфиксией в родах; при проведении ИВЛ;</a:t>
          </a:r>
          <a:endParaRPr lang="ru-RU" sz="1100" kern="1200" dirty="0"/>
        </a:p>
      </dsp:txBody>
      <dsp:txXfrm>
        <a:off x="6234408" y="4519924"/>
        <a:ext cx="2347307" cy="621338"/>
      </dsp:txXfrm>
    </dsp:sp>
    <dsp:sp modelId="{C63E40CB-815F-4D0C-9F76-EB86BA6415FD}">
      <dsp:nvSpPr>
        <dsp:cNvPr id="0" name=""/>
        <dsp:cNvSpPr/>
      </dsp:nvSpPr>
      <dsp:spPr>
        <a:xfrm>
          <a:off x="4816361" y="742888"/>
          <a:ext cx="1370203" cy="4856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6458"/>
              </a:lnTo>
              <a:lnTo>
                <a:pt x="1370203" y="4856458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68D79-A139-4E7F-A757-D5CF98EC0D85}">
      <dsp:nvSpPr>
        <dsp:cNvPr id="0" name=""/>
        <dsp:cNvSpPr/>
      </dsp:nvSpPr>
      <dsp:spPr>
        <a:xfrm>
          <a:off x="6186564" y="5286407"/>
          <a:ext cx="2528839" cy="62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- родившиеся у матерей, страдающих алкоголизмом, наркоманией</a:t>
          </a:r>
          <a:endParaRPr lang="ru-RU" sz="1100" kern="1200" dirty="0"/>
        </a:p>
      </dsp:txBody>
      <dsp:txXfrm>
        <a:off x="6204895" y="5304738"/>
        <a:ext cx="2492177" cy="589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79AA0-1744-4627-8B96-6128DE4B7A70}">
      <dsp:nvSpPr>
        <dsp:cNvPr id="0" name=""/>
        <dsp:cNvSpPr/>
      </dsp:nvSpPr>
      <dsp:spPr>
        <a:xfrm>
          <a:off x="0" y="0"/>
          <a:ext cx="5610715" cy="944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solidFill>
                <a:srgbClr val="002060"/>
              </a:solidFill>
            </a:rPr>
            <a:t>регистратура</a:t>
          </a:r>
          <a:endParaRPr lang="ru-RU" sz="2200" b="1" kern="1200" dirty="0">
            <a:solidFill>
              <a:srgbClr val="002060"/>
            </a:solidFill>
          </a:endParaRPr>
        </a:p>
      </dsp:txBody>
      <dsp:txXfrm>
        <a:off x="27669" y="27669"/>
        <a:ext cx="4480793" cy="889351"/>
      </dsp:txXfrm>
    </dsp:sp>
    <dsp:sp modelId="{E22E13B4-F81C-4BBE-A68B-CAFA02B7E84A}">
      <dsp:nvSpPr>
        <dsp:cNvPr id="0" name=""/>
        <dsp:cNvSpPr/>
      </dsp:nvSpPr>
      <dsp:spPr>
        <a:xfrm>
          <a:off x="418982" y="1075896"/>
          <a:ext cx="5610715" cy="944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solidFill>
                <a:srgbClr val="002060"/>
              </a:solidFill>
            </a:rPr>
            <a:t>кабинеты врача акушера-гинеколога</a:t>
          </a:r>
          <a:endParaRPr lang="ru-RU" sz="2200" b="1" kern="1200" dirty="0">
            <a:solidFill>
              <a:srgbClr val="002060"/>
            </a:solidFill>
          </a:endParaRPr>
        </a:p>
      </dsp:txBody>
      <dsp:txXfrm>
        <a:off x="446651" y="1103565"/>
        <a:ext cx="4522347" cy="889351"/>
      </dsp:txXfrm>
    </dsp:sp>
    <dsp:sp modelId="{F164579D-3F8B-433B-A907-33818A7A1C09}">
      <dsp:nvSpPr>
        <dsp:cNvPr id="0" name=""/>
        <dsp:cNvSpPr/>
      </dsp:nvSpPr>
      <dsp:spPr>
        <a:xfrm>
          <a:off x="837964" y="2151792"/>
          <a:ext cx="5610715" cy="944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solidFill>
                <a:srgbClr val="002060"/>
              </a:solidFill>
            </a:rPr>
            <a:t>кабинеты  специализированных приемов</a:t>
          </a:r>
          <a:endParaRPr lang="ru-RU" sz="2200" b="1" kern="1200" dirty="0">
            <a:solidFill>
              <a:srgbClr val="002060"/>
            </a:solidFill>
          </a:endParaRPr>
        </a:p>
      </dsp:txBody>
      <dsp:txXfrm>
        <a:off x="865633" y="2179461"/>
        <a:ext cx="4522347" cy="889351"/>
      </dsp:txXfrm>
    </dsp:sp>
    <dsp:sp modelId="{A8F3F8E3-7A42-41E4-929B-920CD5ABB623}">
      <dsp:nvSpPr>
        <dsp:cNvPr id="0" name=""/>
        <dsp:cNvSpPr/>
      </dsp:nvSpPr>
      <dsp:spPr>
        <a:xfrm>
          <a:off x="1256946" y="3227689"/>
          <a:ext cx="5610715" cy="944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solidFill>
                <a:srgbClr val="002060"/>
              </a:solidFill>
            </a:rPr>
            <a:t>кабинеты специалистов</a:t>
          </a:r>
          <a:endParaRPr lang="ru-RU" sz="2200" b="1" kern="1200" dirty="0">
            <a:solidFill>
              <a:srgbClr val="002060"/>
            </a:solidFill>
          </a:endParaRPr>
        </a:p>
      </dsp:txBody>
      <dsp:txXfrm>
        <a:off x="1284615" y="3255358"/>
        <a:ext cx="4522347" cy="889351"/>
      </dsp:txXfrm>
    </dsp:sp>
    <dsp:sp modelId="{85590E9A-8157-4140-B4EA-8D4838C04D5D}">
      <dsp:nvSpPr>
        <dsp:cNvPr id="0" name=""/>
        <dsp:cNvSpPr/>
      </dsp:nvSpPr>
      <dsp:spPr>
        <a:xfrm>
          <a:off x="1675928" y="4303585"/>
          <a:ext cx="5610715" cy="944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solidFill>
                <a:srgbClr val="002060"/>
              </a:solidFill>
            </a:rPr>
            <a:t>другие подразделения</a:t>
          </a:r>
          <a:endParaRPr lang="ru-RU" sz="2200" b="1" kern="1200" dirty="0">
            <a:solidFill>
              <a:srgbClr val="002060"/>
            </a:solidFill>
          </a:endParaRPr>
        </a:p>
      </dsp:txBody>
      <dsp:txXfrm>
        <a:off x="1703597" y="4331254"/>
        <a:ext cx="4522347" cy="889351"/>
      </dsp:txXfrm>
    </dsp:sp>
    <dsp:sp modelId="{7926CA5C-EBDE-4326-AF70-E02563B74CFF}">
      <dsp:nvSpPr>
        <dsp:cNvPr id="0" name=""/>
        <dsp:cNvSpPr/>
      </dsp:nvSpPr>
      <dsp:spPr>
        <a:xfrm>
          <a:off x="4996667" y="690148"/>
          <a:ext cx="614048" cy="6140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5134828" y="690148"/>
        <a:ext cx="337726" cy="462071"/>
      </dsp:txXfrm>
    </dsp:sp>
    <dsp:sp modelId="{D994F7FE-D311-4594-9E8A-B6496EE59944}">
      <dsp:nvSpPr>
        <dsp:cNvPr id="0" name=""/>
        <dsp:cNvSpPr/>
      </dsp:nvSpPr>
      <dsp:spPr>
        <a:xfrm>
          <a:off x="5415649" y="1766044"/>
          <a:ext cx="614048" cy="6140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5553810" y="1766044"/>
        <a:ext cx="337726" cy="462071"/>
      </dsp:txXfrm>
    </dsp:sp>
    <dsp:sp modelId="{8ABDC9A7-D978-4877-8DA5-9F7DCDD6D7B7}">
      <dsp:nvSpPr>
        <dsp:cNvPr id="0" name=""/>
        <dsp:cNvSpPr/>
      </dsp:nvSpPr>
      <dsp:spPr>
        <a:xfrm>
          <a:off x="5834631" y="2826196"/>
          <a:ext cx="614048" cy="6140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5972792" y="2826196"/>
        <a:ext cx="337726" cy="462071"/>
      </dsp:txXfrm>
    </dsp:sp>
    <dsp:sp modelId="{CDA4E0AE-47CE-4A4F-AB13-95B2836EAAA4}">
      <dsp:nvSpPr>
        <dsp:cNvPr id="0" name=""/>
        <dsp:cNvSpPr/>
      </dsp:nvSpPr>
      <dsp:spPr>
        <a:xfrm>
          <a:off x="6253613" y="3912589"/>
          <a:ext cx="614048" cy="6140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/>
        </a:p>
      </dsp:txBody>
      <dsp:txXfrm>
        <a:off x="6391774" y="3912589"/>
        <a:ext cx="337726" cy="462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F669D6A-5E36-440B-A8A1-C4FF7840C8C4}" type="datetimeFigureOut">
              <a:rPr lang="ru-RU" smtClean="0"/>
              <a:pPr/>
              <a:t>11.01.2016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714BFDE-B2D5-435B-ABCB-045CAFCA80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uray.ru/upload/image/zdravo/Roddom/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77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0"/>
            <a:ext cx="6429388" cy="6858000"/>
          </a:xfrm>
        </p:spPr>
        <p:txBody>
          <a:bodyPr/>
          <a:lstStyle/>
          <a:p>
            <a:pPr algn="ctr"/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000" dirty="0" smtClean="0"/>
              <a:t>Структура акушерской помощи. Сестринский уход при физиологическом течении беременности. Антенатальная охрана плода.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01090" cy="18573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chemeClr val="accent6">
                    <a:lumMod val="75000"/>
                  </a:schemeClr>
                </a:solidFill>
              </a:rPr>
              <a:t>ПРИКАЗ от 1 ноября 2012 г. N 572н ОБ УТВЕРЖДЕНИИ ПОРЯДКА ОКАЗАНИЯ МЕДИЦИНСКОЙ ПОМОЩИ ПО ПРОФИЛЮ "АКУШЕРСТВО И ГИНЕКОЛОГИЯ (ЗА ИСКЛЮЧЕНИЕМ ИСПОЛЬЗОВАНИЯ ВСПОМОГАТЕЛЬНЫХ РЕПРОДУКТИВНЫХ ТЕХНОЛОГИЙ)»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структура родильного дома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graphicFrame>
        <p:nvGraphicFramePr>
          <p:cNvPr id="8" name="Схема 7"/>
          <p:cNvGraphicFramePr/>
          <p:nvPr/>
        </p:nvGraphicFramePr>
        <p:xfrm>
          <a:off x="0" y="1643050"/>
          <a:ext cx="8143900" cy="52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0040"/>
            <a:ext cx="8286776" cy="29660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САНИТАРНО-ЭПИДЕМИОЛОГИЧЕСКИЕ ТРЕБОВАНИЯ К ОРГАНИЗАЦИЯМ, ОСУЩЕСТВЛЯЮЩИМ МЕДИЦИНСКУЮ ДЕЯТЕЛЬНОСТЬ</a:t>
            </a:r>
            <a:br>
              <a:rPr lang="ru-RU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Санитарно-эпидемиологические правила и нормативы </a:t>
            </a:r>
            <a:r>
              <a:rPr lang="ru-RU" sz="2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СанПиН</a:t>
            </a:r>
            <a:r>
              <a:rPr lang="ru-RU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2.1.3.2630-10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</a:rPr>
              <a:t>IV. Профилактика внутрибольничных инфекций в акушерских стационарах (отделениях)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http://www.uray.ru/upload/image/zdravo/Roddom/2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0373"/>
            <a:ext cx="4214810" cy="385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://www.uray.ru/upload/image/zdravo/Roddom/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3000373"/>
            <a:ext cx="4014789" cy="385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8215338" cy="1248750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объекты, которые могут быть факторами передачи ВБИ: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9416"/>
            <a:ext cx="8143900" cy="524858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изделия медицинского назначения;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руки персонала;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кожные покровы (операционное и инъекционное поле) пациентов;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предметы ухода за больными;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кувезы (инкубаторы);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воздух в помещениях;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выделения больных и биологические жидкости (мокрота, кровь и др.);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постельные принадлежности;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поверхности предметов и оборудования;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медицинские отходы.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3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571480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chemeClr val="accent6">
                    <a:lumMod val="75000"/>
                  </a:schemeClr>
                </a:solidFill>
              </a:rPr>
              <a:t>К Группами риска возникновения ВБИ относятся:</a:t>
            </a:r>
            <a:r>
              <a:rPr lang="ru-RU" sz="11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1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642919"/>
          <a:ext cx="8715404" cy="6215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8215338" cy="1320188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Структура женской консультации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609724"/>
          <a:ext cx="7286644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 descr="http://im3-tub-ru.yandex.net/i?id=550427890-57-72&amp;n=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571480"/>
            <a:ext cx="3143240" cy="314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/>
                <a:ea typeface="Times New Roman"/>
              </a:rPr>
              <a:t>Оплодотворение – самый первый этап зарождения новой жизни.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" y="1484784"/>
            <a:ext cx="8496944" cy="521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44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20040"/>
            <a:ext cx="3168352" cy="5125184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При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беременности происходят физиологические изменения, подготавливающие организм женщины к родам и кормлению, а также способствующие правильному развитию плода. </a:t>
            </a:r>
            <a:r>
              <a:rPr lang="ru-RU" sz="1300" dirty="0">
                <a:latin typeface="Calibri"/>
                <a:ea typeface="Times New Roman"/>
                <a:cs typeface="Times New Roman"/>
              </a:rPr>
              <a:t/>
            </a:r>
            <a:br>
              <a:rPr lang="ru-RU" sz="1300" dirty="0">
                <a:latin typeface="Calibri"/>
                <a:ea typeface="Times New Roman"/>
                <a:cs typeface="Times New Roman"/>
              </a:rPr>
            </a:br>
            <a:endParaRPr lang="ru-RU" sz="1300" dirty="0"/>
          </a:p>
        </p:txBody>
      </p:sp>
      <p:pic>
        <p:nvPicPr>
          <p:cNvPr id="4" name="Рисунок 3" descr="Боли у беременных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0"/>
            <a:ext cx="4732397" cy="6847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41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588680"/>
          </a:xfrm>
        </p:spPr>
        <p:txBody>
          <a:bodyPr/>
          <a:lstStyle/>
          <a:p>
            <a:pPr algn="ctr"/>
            <a:r>
              <a:rPr lang="ru-RU" dirty="0" smtClean="0"/>
              <a:t>Признаки беременности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3312368" cy="5330992"/>
          </a:xfrm>
        </p:spPr>
        <p:txBody>
          <a:bodyPr/>
          <a:lstStyle/>
          <a:p>
            <a:r>
              <a:rPr lang="ru-RU" dirty="0" smtClean="0"/>
              <a:t>Сомнительные (предположительные) признаки</a:t>
            </a:r>
          </a:p>
          <a:p>
            <a:r>
              <a:rPr lang="ru-RU" dirty="0" smtClean="0"/>
              <a:t>Вероятные признаки </a:t>
            </a:r>
          </a:p>
          <a:p>
            <a:r>
              <a:rPr lang="ru-RU" dirty="0" smtClean="0"/>
              <a:t>Достоверные признаки</a:t>
            </a:r>
            <a:endParaRPr lang="ru-RU" dirty="0"/>
          </a:p>
        </p:txBody>
      </p:sp>
      <p:pic>
        <p:nvPicPr>
          <p:cNvPr id="3074" name="Picture 2" descr="http://www.tiensmed.ru/news/uimg/fe/priznberem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/>
          <a:stretch/>
        </p:blipFill>
        <p:spPr bwMode="auto">
          <a:xfrm>
            <a:off x="3347864" y="836712"/>
            <a:ext cx="5552322" cy="369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iensmed.ru/news/uimg/3c/priznberem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7" b="44245"/>
          <a:stretch/>
        </p:blipFill>
        <p:spPr bwMode="auto">
          <a:xfrm>
            <a:off x="2555776" y="4682448"/>
            <a:ext cx="6344410" cy="2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4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Диагностика второй половины беременности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04" name="Picture 8" descr="http://fullref.ru/files/17/f6fd2904f2e5a16771375e0e084e2879.html_files/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t="3141" r="3200"/>
          <a:stretch/>
        </p:blipFill>
        <p:spPr bwMode="auto">
          <a:xfrm>
            <a:off x="805217" y="1419367"/>
            <a:ext cx="6974007" cy="53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8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 smtClean="0"/>
              <a:t>Принципы обследования и наблюдения беременных в женской консультации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Ранний охват беременных врачебным наблюдением</a:t>
            </a:r>
          </a:p>
          <a:p>
            <a:r>
              <a:rPr lang="ru-RU" dirty="0" smtClean="0"/>
              <a:t>Взятие на учет </a:t>
            </a:r>
          </a:p>
          <a:p>
            <a:r>
              <a:rPr lang="ru-RU" dirty="0" smtClean="0"/>
              <a:t>Своевременное обследование</a:t>
            </a:r>
          </a:p>
          <a:p>
            <a:r>
              <a:rPr lang="ru-RU" dirty="0" smtClean="0"/>
              <a:t>Дородовый и послеродовый патронаж</a:t>
            </a:r>
          </a:p>
          <a:p>
            <a:r>
              <a:rPr lang="ru-RU" dirty="0" smtClean="0"/>
              <a:t>Своевременная госпитализация во время беременности и до родов</a:t>
            </a:r>
          </a:p>
          <a:p>
            <a:r>
              <a:rPr lang="ru-RU" dirty="0" err="1" smtClean="0"/>
              <a:t>Физиопсихопрофилактическая</a:t>
            </a:r>
            <a:r>
              <a:rPr lang="ru-RU" dirty="0" smtClean="0"/>
              <a:t> подготовка</a:t>
            </a:r>
          </a:p>
          <a:p>
            <a:r>
              <a:rPr lang="ru-RU" dirty="0" smtClean="0"/>
              <a:t>Работа Школы отцов</a:t>
            </a:r>
          </a:p>
          <a:p>
            <a:r>
              <a:rPr lang="ru-RU" dirty="0" err="1" smtClean="0"/>
              <a:t>Антненатальная</a:t>
            </a:r>
            <a:r>
              <a:rPr lang="ru-RU" dirty="0" smtClean="0"/>
              <a:t> профилактика рахита</a:t>
            </a:r>
          </a:p>
          <a:p>
            <a:r>
              <a:rPr lang="ru-RU" dirty="0" smtClean="0"/>
              <a:t>Профилактика гнойно-септических осложнений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7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143900" cy="6858000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 smtClean="0">
                <a:solidFill>
                  <a:schemeClr val="accent5">
                    <a:lumMod val="50000"/>
                  </a:schemeClr>
                </a:solidFill>
                <a:latin typeface="Monotype Corsiva" pitchFamily="66" charset="0"/>
              </a:rPr>
              <a:t>Акушерство </a:t>
            </a:r>
            <a:r>
              <a:rPr lang="ru-RU" sz="4000" dirty="0" smtClean="0">
                <a:solidFill>
                  <a:schemeClr val="accent5">
                    <a:lumMod val="50000"/>
                  </a:schemeClr>
                </a:solidFill>
                <a:latin typeface="Monotype Corsiva" pitchFamily="66" charset="0"/>
              </a:rPr>
              <a:t>-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наука, изучающая физиологические и патологические явления в женском организме от момента зачатия до окончания послеродового периода в отношении к матери и плоду.</a:t>
            </a:r>
          </a:p>
          <a:p>
            <a:pPr algn="just"/>
            <a:r>
              <a:rPr lang="ru-RU" sz="4000" b="1" u="sng" dirty="0" smtClean="0">
                <a:solidFill>
                  <a:schemeClr val="accent5">
                    <a:lumMod val="50000"/>
                  </a:schemeClr>
                </a:solidFill>
                <a:latin typeface="Monotype Corsiva" pitchFamily="66" charset="0"/>
              </a:rPr>
              <a:t>Акушерство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 - наука о физиологических и патологических процессах, возникающих в организме женщины в связи с зачатием, беременностью, родами и послеродовым периодом.</a:t>
            </a:r>
          </a:p>
          <a:p>
            <a:pPr algn="just"/>
            <a:r>
              <a:rPr lang="ru-RU" sz="4000" b="1" u="sng" dirty="0" smtClean="0">
                <a:solidFill>
                  <a:schemeClr val="accent5">
                    <a:lumMod val="50000"/>
                  </a:schemeClr>
                </a:solidFill>
                <a:latin typeface="Monotype Corsiva" pitchFamily="66" charset="0"/>
              </a:rPr>
              <a:t>Акушерство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наука о беременности, родах и послеродовом периоде, их физиологии и патологии и рациональной помощи беременной, роженице, родильнице.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http://im7-tub-ru.yandex.net/i?id=113359867-18-72&amp;n=2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6786610" cy="85725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Спасибо за внимание!!!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5277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u="sng" dirty="0">
                <a:latin typeface="Times New Roman"/>
                <a:ea typeface="Times New Roman"/>
                <a:cs typeface="Times New Roman"/>
              </a:rPr>
              <a:t>Особенности акушерской </a:t>
            </a:r>
            <a:r>
              <a:rPr lang="ru-RU" sz="4000" u="sng" dirty="0" smtClean="0">
                <a:latin typeface="Times New Roman"/>
                <a:ea typeface="Times New Roman"/>
                <a:cs typeface="Times New Roman"/>
              </a:rPr>
              <a:t>   науки</a:t>
            </a:r>
            <a:r>
              <a:rPr lang="ru-RU" sz="4000" u="sng" dirty="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 dirty="0">
                <a:latin typeface="Calibri"/>
                <a:ea typeface="Times New Roman"/>
                <a:cs typeface="Times New Roman"/>
              </a:rPr>
              <a:t/>
            </a:r>
            <a:br>
              <a:rPr lang="ru-RU" sz="3600" dirty="0">
                <a:latin typeface="Calibri"/>
                <a:ea typeface="Times New Roman"/>
                <a:cs typeface="Times New Roman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Собственная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терминология.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Собственные принципы организации акушерско-гинекологической помощи.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Оказание помощи не только при патологии, но и при физиологических родах.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Массовость населения, нуждающегося в оказании акушерской помощи.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Ответственность и за женщину, и за ребёнка.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Это специальность хирургического профиля.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78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072462" cy="13572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Принципы организации </a:t>
            </a:r>
            <a:r>
              <a:rPr lang="ru-RU" sz="3200" dirty="0" err="1" smtClean="0"/>
              <a:t>акушерско</a:t>
            </a:r>
            <a:r>
              <a:rPr lang="ru-RU" sz="3200" dirty="0" smtClean="0"/>
              <a:t> – гинекологической помощи в России.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9416"/>
            <a:ext cx="8143900" cy="5248584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Амбулаторная акушерско-гинекологическая помощь. </a:t>
            </a:r>
          </a:p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Стационарная акушерско-гинекологическая помощь. </a:t>
            </a:r>
          </a:p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Специализированная акушерско-гинекологическая помощь. </a:t>
            </a:r>
          </a:p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Медико-генетическое консультирование. </a:t>
            </a:r>
          </a:p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Организационные и медико-социальные аспекты профилактики абортов.</a:t>
            </a:r>
          </a:p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Правовая помощь матери и ребенку в акушерском и гинекологическом учреждениях.</a:t>
            </a:r>
          </a:p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Медицинские стандарты (нормативы) диагностики, лечения и качества лечения в акушерско-гинекологической практике.</a:t>
            </a:r>
          </a:p>
          <a:p>
            <a:pPr lvl="0"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Основные формы учетно-отчетной документации.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8604"/>
            <a:ext cx="8143900" cy="11430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три группы по возможности оказания медицинской помощи: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8143900" cy="571501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b="1" dirty="0" smtClean="0">
                <a:solidFill>
                  <a:srgbClr val="7030A0"/>
                </a:solidFill>
              </a:rPr>
              <a:t>Первая группа </a:t>
            </a:r>
            <a:r>
              <a:rPr lang="ru-RU" dirty="0" smtClean="0">
                <a:solidFill>
                  <a:srgbClr val="7030A0"/>
                </a:solidFill>
              </a:rPr>
              <a:t>- акушерские стационары, в которых не обеспечено круглосуточное пребывание врача-акушера-гинеколога.</a:t>
            </a:r>
          </a:p>
          <a:p>
            <a:pPr algn="ctr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Низкая степень риска:</a:t>
            </a:r>
          </a:p>
          <a:p>
            <a:pPr algn="just"/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отсутствие </a:t>
            </a:r>
            <a:r>
              <a:rPr lang="ru-RU" u="sng" dirty="0" err="1" smtClean="0">
                <a:solidFill>
                  <a:schemeClr val="accent6">
                    <a:lumMod val="75000"/>
                  </a:schemeClr>
                </a:solidFill>
              </a:rPr>
              <a:t>экстрагенитальных</a:t>
            </a:r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 заболеваний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у беременной женщины </a:t>
            </a:r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или соматическое состояние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женщины, </a:t>
            </a:r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не требующее проведения диагностических и лечебных мероприятий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по коррекции 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экстрагенитальных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заболеваний;</a:t>
            </a:r>
          </a:p>
          <a:p>
            <a:pPr algn="just"/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отсутствие специфических осложнений </a:t>
            </a:r>
            <a:r>
              <a:rPr lang="ru-RU" u="sng" dirty="0" err="1" smtClean="0">
                <a:solidFill>
                  <a:schemeClr val="accent6">
                    <a:lumMod val="75000"/>
                  </a:schemeClr>
                </a:solidFill>
              </a:rPr>
              <a:t>гестационного</a:t>
            </a:r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 процесса при данной беременности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(отеки, протеинурия и гипертензивные расстройства во время беременности, родов и в послеродовом периоде, преждевременные роды, задержка внутриутробного роста плода);</a:t>
            </a:r>
          </a:p>
          <a:p>
            <a:pPr algn="just"/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головное </a:t>
            </a:r>
            <a:r>
              <a:rPr lang="ru-RU" u="sng" dirty="0" err="1" smtClean="0">
                <a:solidFill>
                  <a:schemeClr val="accent6">
                    <a:lumMod val="75000"/>
                  </a:schemeClr>
                </a:solidFill>
              </a:rPr>
              <a:t>предлежание</a:t>
            </a:r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 плода при некрупном плоде (до 4000 г) и нормальных размерах таза матери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just"/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отсутствие в анамнезе у женщины анте-, </a:t>
            </a:r>
            <a:r>
              <a:rPr lang="ru-RU" u="sng" dirty="0" err="1" smtClean="0">
                <a:solidFill>
                  <a:schemeClr val="accent6">
                    <a:lumMod val="75000"/>
                  </a:schemeClr>
                </a:solidFill>
              </a:rPr>
              <a:t>интра</a:t>
            </a:r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- и ранней </a:t>
            </a:r>
            <a:r>
              <a:rPr lang="ru-RU" u="sng" dirty="0" err="1" smtClean="0">
                <a:solidFill>
                  <a:schemeClr val="accent6">
                    <a:lumMod val="75000"/>
                  </a:schemeClr>
                </a:solidFill>
              </a:rPr>
              <a:t>неонатальной</a:t>
            </a:r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 смерти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just"/>
            <a:r>
              <a:rPr lang="ru-RU" u="sng" dirty="0" smtClean="0">
                <a:solidFill>
                  <a:schemeClr val="accent6">
                    <a:lumMod val="75000"/>
                  </a:schemeClr>
                </a:solidFill>
              </a:rPr>
              <a:t>отсутствие осложнений при предыдущих родах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, таких как гипотоническое кровотечение, глубокие разрывы мягких тканей родовых путей, родовая травма у новорожденного.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143900" cy="171448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</a:rPr>
              <a:t>вторая группа - акушерские стационары (родильные дома (отделения), в том числе </a:t>
            </a:r>
            <a:r>
              <a:rPr lang="ru-RU" sz="1800" dirty="0" err="1" smtClean="0">
                <a:solidFill>
                  <a:schemeClr val="accent6">
                    <a:lumMod val="50000"/>
                  </a:schemeClr>
                </a:solidFill>
              </a:rPr>
              <a:t>профилизированные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</a:rPr>
              <a:t> по видам патологии), имеющие в своей структуре пит (</a:t>
            </a:r>
            <a:r>
              <a:rPr lang="ru-RU" sz="1800" smtClean="0">
                <a:solidFill>
                  <a:schemeClr val="accent6">
                    <a:lumMod val="50000"/>
                  </a:schemeClr>
                </a:solidFill>
              </a:rPr>
              <a:t>оар)  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</a:rPr>
              <a:t>для женщин и пит для новорожденных, а также межрайонные перинатальные центры, имеющие в своем составе </a:t>
            </a:r>
            <a:r>
              <a:rPr lang="ru-RU" sz="1800" dirty="0" err="1" smtClean="0">
                <a:solidFill>
                  <a:schemeClr val="accent6">
                    <a:lumMod val="50000"/>
                  </a:schemeClr>
                </a:solidFill>
              </a:rPr>
              <a:t>оар</a:t>
            </a: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</a:rPr>
              <a:t> (пит) для женщин и отделение реанимации и интенсивной терапии для новорожденных.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9416"/>
            <a:ext cx="8143900" cy="524858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ru-RU" sz="29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ru-RU" sz="2900" b="1" dirty="0" smtClean="0">
                <a:solidFill>
                  <a:schemeClr val="accent6">
                    <a:lumMod val="50000"/>
                  </a:schemeClr>
                </a:solidFill>
              </a:rPr>
              <a:t>Средняя степень риска: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соматические заболевания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переношенная беременность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предполагаемый крупный плод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анатомическое сужение таза I - II степени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тазовое </a:t>
            </a:r>
            <a:r>
              <a:rPr lang="ru-RU" sz="2900" u="sng" dirty="0" err="1" smtClean="0">
                <a:solidFill>
                  <a:schemeClr val="accent6">
                    <a:lumMod val="75000"/>
                  </a:schemeClr>
                </a:solidFill>
              </a:rPr>
              <a:t>предлежание</a:t>
            </a:r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 плода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низкое расположение плаценты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в анамнезе мертворождение, кесарево сечение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многоплодная беременность, многоводие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беременность после лечения бесплодия любого генеза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, беременность после ЭКО и переноса эмбриона;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преждевременные роды, включая дородовое излитие околоплодных вод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900" u="sng" dirty="0" smtClean="0">
                <a:solidFill>
                  <a:schemeClr val="accent6">
                    <a:lumMod val="75000"/>
                  </a:schemeClr>
                </a:solidFill>
              </a:rPr>
              <a:t>задержка внутриутробного роста плода I - II степени</a:t>
            </a:r>
            <a:r>
              <a:rPr lang="ru-RU" sz="29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1928802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</a:rPr>
              <a:t>третья А группа - акушерские стационары, имеющие в своем составе </a:t>
            </a:r>
            <a:r>
              <a:rPr lang="ru-RU" sz="1600" dirty="0" err="1" smtClean="0">
                <a:solidFill>
                  <a:schemeClr val="accent6">
                    <a:lumMod val="50000"/>
                  </a:schemeClr>
                </a:solidFill>
              </a:rPr>
              <a:t>оар</a:t>
            </a:r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</a:rPr>
              <a:t> для женщин, отделение реанимации и интенсивной терапии для новорожденных, отделение патологии новорожденных и недоношенных детей (II этап выхаживания), акушерский дистанционный консультативный центр с выездными анестезиолого-реанимационными акушерскими бригадами для оказания экстренной и неотложной медицинской помощи.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9416"/>
            <a:ext cx="8143900" cy="524858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Высокая степень риска: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преждевременные роды;</a:t>
            </a:r>
          </a:p>
          <a:p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предлежание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плаценты;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поперечное и косое положение плода;</a:t>
            </a:r>
          </a:p>
          <a:p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преэклампсия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, эклампсия;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кесарево сечение в анамнезе при наличии признаков несостоятельности рубца на матке;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беременность после реконструктивно-пластических операций на половых органах, разрывов промежности III - IV степени при предыдущих родах;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задержка внутриутробного роста плода II - III степени;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наличие у плода врожденных аномалий (пороков развития) и метаболические заболевания плода (требующие лечения сразу после рождения), водянка плода;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тяжелое много- и маловодие;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тяжелое течение соматических заболеваний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143900" cy="2928934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solidFill>
                  <a:srgbClr val="7030A0"/>
                </a:solidFill>
              </a:rPr>
              <a:t>третья Б группа - акушерские стационары федеральных медицинских организаций, оказывающих специализированную, в том числе высокотехнологичную, медицинскую помощь женщинам в период беременности, родов, послеродовой период и новорожденным, разрабатывающие и тиражирующие новые методы диагностики и лечения акушерской, гинекологической и </a:t>
            </a:r>
            <a:r>
              <a:rPr lang="ru-RU" sz="1600" dirty="0" err="1" smtClean="0">
                <a:solidFill>
                  <a:srgbClr val="7030A0"/>
                </a:solidFill>
              </a:rPr>
              <a:t>неонатальной</a:t>
            </a:r>
            <a:r>
              <a:rPr lang="ru-RU" sz="1600" dirty="0" smtClean="0">
                <a:solidFill>
                  <a:srgbClr val="7030A0"/>
                </a:solidFill>
              </a:rPr>
              <a:t> патологии и осуществляющие мониторинг и организационно-методическое обеспечение деятельности акушерских стационаров субъектов Российской Федерации.</a:t>
            </a:r>
            <a:r>
              <a:rPr lang="ru-RU" dirty="0" smtClean="0">
                <a:solidFill>
                  <a:srgbClr val="7030A0"/>
                </a:solidFill>
              </a:rPr>
              <a:t/>
            </a:r>
            <a:br>
              <a:rPr lang="ru-RU" dirty="0" smtClean="0">
                <a:solidFill>
                  <a:srgbClr val="7030A0"/>
                </a:solidFill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3357562"/>
            <a:ext cx="4643438" cy="3500438"/>
          </a:xfrm>
        </p:spPr>
        <p:txBody>
          <a:bodyPr/>
          <a:lstStyle/>
          <a:p>
            <a:pPr algn="ctr">
              <a:buNone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Высокая степень риска:</a:t>
            </a:r>
          </a:p>
          <a:p>
            <a:r>
              <a:rPr lang="ru-RU" sz="2000" dirty="0" smtClean="0"/>
              <a:t>состояния, требующие оказания специализированной, в том числе высокотехнологичной, медицинской помощи с применением инновационных технологий.</a:t>
            </a:r>
          </a:p>
          <a:p>
            <a:endParaRPr lang="ru-RU" dirty="0"/>
          </a:p>
        </p:txBody>
      </p:sp>
      <p:pic>
        <p:nvPicPr>
          <p:cNvPr id="4" name="Рисунок 3" descr="http://gkb-luki.3dn.ru/hgfhgh/izobrazhenie_19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428868"/>
            <a:ext cx="4643438" cy="442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8001024" cy="1428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Современные перинатальные семейно-ориентированные технологии: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28802"/>
            <a:ext cx="5429256" cy="4929198"/>
          </a:xfrm>
        </p:spPr>
        <p:txBody>
          <a:bodyPr/>
          <a:lstStyle/>
          <a:p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Демедикализация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родов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Партнерские роды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Совместное пребывание матери и ребенка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Раннее прикладывание к груди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Приоритет грудного вскармливания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Профилактика гипотермии новорожденных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 descr="http://im6-tub-ru.yandex.net/i?id=358284076-36-72&amp;n=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1142984"/>
            <a:ext cx="3286116" cy="207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://im5-tub-ru.yandex.net/i?id=246148766-58-72&amp;n=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4929198"/>
            <a:ext cx="3286116" cy="192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://im4-tub-ru.yandex.net/i?id=431490819-53-72&amp;n=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0000"/>
          <a:stretch>
            <a:fillRect/>
          </a:stretch>
        </p:blipFill>
        <p:spPr bwMode="auto">
          <a:xfrm>
            <a:off x="5857884" y="3214686"/>
            <a:ext cx="3286116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262</TotalTime>
  <Words>1022</Words>
  <Application>Microsoft Office PowerPoint</Application>
  <PresentationFormat>Экран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Изящная</vt:lpstr>
      <vt:lpstr>    Структура акушерской помощи. Сестринский уход при физиологическом течении беременности. Антенатальная охрана плода. </vt:lpstr>
      <vt:lpstr>Презентация PowerPoint</vt:lpstr>
      <vt:lpstr>Особенности акушерской    науки: </vt:lpstr>
      <vt:lpstr>Принципы организации акушерско – гинекологической помощи в России. </vt:lpstr>
      <vt:lpstr>три группы по возможности оказания медицинской помощи: </vt:lpstr>
      <vt:lpstr>вторая группа - акушерские стационары (родильные дома (отделения), в том числе профилизированные по видам патологии), имеющие в своей структуре пит (оар)  для женщин и пит для новорожденных, а также межрайонные перинатальные центры, имеющие в своем составе оар (пит) для женщин и отделение реанимации и интенсивной терапии для новорожденных. </vt:lpstr>
      <vt:lpstr>третья А группа - акушерские стационары, имеющие в своем составе оар для женщин, отделение реанимации и интенсивной терапии для новорожденных, отделение патологии новорожденных и недоношенных детей (II этап выхаживания), акушерский дистанционный консультативный центр с выездными анестезиолого-реанимационными акушерскими бригадами для оказания экстренной и неотложной медицинской помощи. </vt:lpstr>
      <vt:lpstr>третья Б группа - акушерские стационары федеральных медицинских организаций, оказывающих специализированную, в том числе высокотехнологичную, медицинскую помощь женщинам в период беременности, родов, послеродовой период и новорожденным, разрабатывающие и тиражирующие новые методы диагностики и лечения акушерской, гинекологической и неонатальной патологии и осуществляющие мониторинг и организационно-методическое обеспечение деятельности акушерских стационаров субъектов Российской Федерации. </vt:lpstr>
      <vt:lpstr>Современные перинатальные семейно-ориентированные технологии:</vt:lpstr>
      <vt:lpstr>ПРИКАЗ от 1 ноября 2012 г. N 572н ОБ УТВЕРЖДЕНИИ ПОРЯДКА ОКАЗАНИЯ МЕДИЦИНСКОЙ ПОМОЩИ ПО ПРОФИЛЮ "АКУШЕРСТВО И ГИНЕКОЛОГИЯ (ЗА ИСКЛЮЧЕНИЕМ ИСПОЛЬЗОВАНИЯ ВСПОМОГАТЕЛЬНЫХ РЕПРОДУКТИВНЫХ ТЕХНОЛОГИЙ)»  структура родильного дома </vt:lpstr>
      <vt:lpstr>САНИТАРНО-ЭПИДЕМИОЛОГИЧЕСКИЕ ТРЕБОВАНИЯ К ОРГАНИЗАЦИЯМ, ОСУЩЕСТВЛЯЮЩИМ МЕДИЦИНСКУЮ ДЕЯТЕЛЬНОСТЬ Санитарно-эпидемиологические правила и нормативы СанПиН 2.1.3.2630-10  IV. Профилактика внутрибольничных инфекций в акушерских стационарах (отделениях) </vt:lpstr>
      <vt:lpstr>объекты, которые могут быть факторами передачи ВБИ:</vt:lpstr>
      <vt:lpstr>К Группами риска возникновения ВБИ относятся: </vt:lpstr>
      <vt:lpstr>Структура женской консультации</vt:lpstr>
      <vt:lpstr>Оплодотворение – самый первый этап зарождения новой жизни. </vt:lpstr>
      <vt:lpstr>При беременности происходят физиологические изменения, подготавливающие организм женщины к родам и кормлению, а также способствующие правильному развитию плода.  </vt:lpstr>
      <vt:lpstr>Признаки беременности</vt:lpstr>
      <vt:lpstr>Диагностика второй половины беременности</vt:lpstr>
      <vt:lpstr>Принципы обследования и наблюдения беременных в женской консультации</vt:lpstr>
      <vt:lpstr>Спасибо за внимание!!!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Система организации акушерско-гинекологической службы.  Охрана репродуктивного здоровья.  Планирование семьи. </dc:title>
  <dc:creator>7 каб</dc:creator>
  <cp:lastModifiedBy>комп</cp:lastModifiedBy>
  <cp:revision>27</cp:revision>
  <dcterms:created xsi:type="dcterms:W3CDTF">2014-01-14T12:19:48Z</dcterms:created>
  <dcterms:modified xsi:type="dcterms:W3CDTF">2016-01-11T21:24:43Z</dcterms:modified>
</cp:coreProperties>
</file>