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67" r:id="rId4"/>
    <p:sldId id="268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6A95E-7231-4A3E-9F40-5304E8300523}" type="doc">
      <dgm:prSet loTypeId="urn:microsoft.com/office/officeart/2005/8/layout/radial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0017564B-B16B-460B-AB75-F7D20C20B3B4}">
      <dgm:prSet phldrT="[Текст]" custT="1"/>
      <dgm:spPr/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Женская консультация</a:t>
          </a:r>
          <a:endParaRPr lang="ru-RU" sz="1400" b="1" dirty="0">
            <a:solidFill>
              <a:schemeClr val="tx1"/>
            </a:solidFill>
          </a:endParaRPr>
        </a:p>
      </dgm:t>
    </dgm:pt>
    <dgm:pt modelId="{51DBE0C2-2461-445B-BC40-645A5DA13A25}" type="parTrans" cxnId="{3890D2CE-850F-4D08-8D8F-5C9E045128ED}">
      <dgm:prSet/>
      <dgm:spPr/>
      <dgm:t>
        <a:bodyPr/>
        <a:lstStyle/>
        <a:p>
          <a:endParaRPr lang="ru-RU"/>
        </a:p>
      </dgm:t>
    </dgm:pt>
    <dgm:pt modelId="{701FC96D-B006-4244-A79D-669300EB4910}" type="sibTrans" cxnId="{3890D2CE-850F-4D08-8D8F-5C9E045128ED}">
      <dgm:prSet/>
      <dgm:spPr/>
      <dgm:t>
        <a:bodyPr/>
        <a:lstStyle/>
        <a:p>
          <a:endParaRPr lang="ru-RU"/>
        </a:p>
      </dgm:t>
    </dgm:pt>
    <dgm:pt modelId="{E6B4BBD7-3D80-4BF4-BCA7-6C0AF6483A5F}">
      <dgm:prSet phldrT="[Текст]" custT="1"/>
      <dgm:spPr/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Родильный дом (отделение)</a:t>
          </a:r>
          <a:endParaRPr lang="ru-RU" sz="1400" b="1" dirty="0">
            <a:solidFill>
              <a:schemeClr val="tx1"/>
            </a:solidFill>
          </a:endParaRPr>
        </a:p>
      </dgm:t>
    </dgm:pt>
    <dgm:pt modelId="{E0C62C67-8CA2-437A-BD2C-12DA625F1F98}" type="parTrans" cxnId="{0E589506-3FC3-4AE0-98E3-5C244DF4F8E0}">
      <dgm:prSet/>
      <dgm:spPr/>
      <dgm:t>
        <a:bodyPr/>
        <a:lstStyle/>
        <a:p>
          <a:endParaRPr lang="ru-RU"/>
        </a:p>
      </dgm:t>
    </dgm:pt>
    <dgm:pt modelId="{75A3E457-6CCF-4ABD-981D-15EE4B1E825F}" type="sibTrans" cxnId="{0E589506-3FC3-4AE0-98E3-5C244DF4F8E0}">
      <dgm:prSet/>
      <dgm:spPr/>
      <dgm:t>
        <a:bodyPr/>
        <a:lstStyle/>
        <a:p>
          <a:endParaRPr lang="ru-RU"/>
        </a:p>
      </dgm:t>
    </dgm:pt>
    <dgm:pt modelId="{B1D3DD3D-33D5-4EAF-B44F-138C2BCF5C67}">
      <dgm:prSet phldrT="[Текст]" custT="1"/>
      <dgm:spPr/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Перинатальный центр</a:t>
          </a:r>
          <a:endParaRPr lang="ru-RU" sz="1400" b="1" dirty="0">
            <a:solidFill>
              <a:schemeClr val="tx1"/>
            </a:solidFill>
          </a:endParaRPr>
        </a:p>
      </dgm:t>
    </dgm:pt>
    <dgm:pt modelId="{93ED8F88-9936-489A-ADED-244654414B28}" type="parTrans" cxnId="{2AC3F965-B768-4964-BA04-3C75B28B3897}">
      <dgm:prSet/>
      <dgm:spPr/>
      <dgm:t>
        <a:bodyPr/>
        <a:lstStyle/>
        <a:p>
          <a:endParaRPr lang="ru-RU"/>
        </a:p>
      </dgm:t>
    </dgm:pt>
    <dgm:pt modelId="{E7913022-E24B-484F-8839-0563FE484B3C}" type="sibTrans" cxnId="{2AC3F965-B768-4964-BA04-3C75B28B3897}">
      <dgm:prSet/>
      <dgm:spPr/>
      <dgm:t>
        <a:bodyPr/>
        <a:lstStyle/>
        <a:p>
          <a:endParaRPr lang="ru-RU"/>
        </a:p>
      </dgm:t>
    </dgm:pt>
    <dgm:pt modelId="{D4E3E24E-4ED2-4267-8DDC-F8C26438711C}">
      <dgm:prSet phldrT="[Текст]" custT="1"/>
      <dgm:spPr/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Центр охраны материнства</a:t>
          </a:r>
          <a:endParaRPr lang="ru-RU" sz="1400" b="1" dirty="0">
            <a:solidFill>
              <a:schemeClr val="tx1"/>
            </a:solidFill>
          </a:endParaRPr>
        </a:p>
      </dgm:t>
    </dgm:pt>
    <dgm:pt modelId="{1D8B9A09-E371-4831-8E5E-9335E4FCED3B}" type="parTrans" cxnId="{1523ABCC-D429-4BDF-91E3-CBC5D529366C}">
      <dgm:prSet/>
      <dgm:spPr/>
      <dgm:t>
        <a:bodyPr/>
        <a:lstStyle/>
        <a:p>
          <a:endParaRPr lang="ru-RU"/>
        </a:p>
      </dgm:t>
    </dgm:pt>
    <dgm:pt modelId="{B805E05A-49BC-486E-9DCF-95476FF58CA7}" type="sibTrans" cxnId="{1523ABCC-D429-4BDF-91E3-CBC5D529366C}">
      <dgm:prSet/>
      <dgm:spPr/>
      <dgm:t>
        <a:bodyPr/>
        <a:lstStyle/>
        <a:p>
          <a:endParaRPr lang="ru-RU"/>
        </a:p>
      </dgm:t>
    </dgm:pt>
    <dgm:pt modelId="{18F5C2B2-ECB6-4860-8A36-E68F519FF62E}">
      <dgm:prSet phldrT="[Текст]" custT="1"/>
      <dgm:spPr/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Центр охраны здоровья семьи и репродукции</a:t>
          </a:r>
          <a:endParaRPr lang="ru-RU" sz="1400" b="1" dirty="0">
            <a:solidFill>
              <a:schemeClr val="tx1"/>
            </a:solidFill>
          </a:endParaRPr>
        </a:p>
      </dgm:t>
    </dgm:pt>
    <dgm:pt modelId="{AEBC282A-3762-4239-8947-05F876557911}" type="parTrans" cxnId="{8DCC6834-EAF8-4F63-9EFB-31FC5AC80FDB}">
      <dgm:prSet/>
      <dgm:spPr/>
      <dgm:t>
        <a:bodyPr/>
        <a:lstStyle/>
        <a:p>
          <a:endParaRPr lang="ru-RU"/>
        </a:p>
      </dgm:t>
    </dgm:pt>
    <dgm:pt modelId="{940F4058-642D-4440-8555-822909947E3A}" type="sibTrans" cxnId="{8DCC6834-EAF8-4F63-9EFB-31FC5AC80FDB}">
      <dgm:prSet/>
      <dgm:spPr/>
      <dgm:t>
        <a:bodyPr/>
        <a:lstStyle/>
        <a:p>
          <a:endParaRPr lang="ru-RU"/>
        </a:p>
      </dgm:t>
    </dgm:pt>
    <dgm:pt modelId="{388201E0-42B4-4601-9E44-CD61EF1BCCEB}">
      <dgm:prSet phldrT="[Текст]" custT="1"/>
      <dgm:spPr/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Центр охраны репродуктивного здоровья подростков</a:t>
          </a:r>
        </a:p>
      </dgm:t>
    </dgm:pt>
    <dgm:pt modelId="{68144D07-3610-4B8F-A6EE-96DCEA9E18FD}" type="parTrans" cxnId="{BD2A9F53-FF09-44B9-8321-8F9F7E6791FC}">
      <dgm:prSet/>
      <dgm:spPr/>
      <dgm:t>
        <a:bodyPr/>
        <a:lstStyle/>
        <a:p>
          <a:endParaRPr lang="ru-RU"/>
        </a:p>
      </dgm:t>
    </dgm:pt>
    <dgm:pt modelId="{14FA0260-DE3E-4796-8782-7812E0EE8266}" type="sibTrans" cxnId="{BD2A9F53-FF09-44B9-8321-8F9F7E6791FC}">
      <dgm:prSet/>
      <dgm:spPr/>
      <dgm:t>
        <a:bodyPr/>
        <a:lstStyle/>
        <a:p>
          <a:endParaRPr lang="ru-RU"/>
        </a:p>
      </dgm:t>
    </dgm:pt>
    <dgm:pt modelId="{703474E8-EB3C-49C9-B18F-FCD8D305365D}">
      <dgm:prSet phldrT="[Текст]" custT="1"/>
      <dgm:spPr/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Отделения сестринского ухода для беременных женщин</a:t>
          </a:r>
        </a:p>
      </dgm:t>
    </dgm:pt>
    <dgm:pt modelId="{CB8C0164-337B-4C57-9C6F-7177527A1603}" type="parTrans" cxnId="{E54A4B2C-74D1-4562-9D9D-FA11F38CD8C2}">
      <dgm:prSet/>
      <dgm:spPr/>
      <dgm:t>
        <a:bodyPr/>
        <a:lstStyle/>
        <a:p>
          <a:endParaRPr lang="ru-RU"/>
        </a:p>
      </dgm:t>
    </dgm:pt>
    <dgm:pt modelId="{23B0131D-3931-4B34-8EED-175C548069A8}" type="sibTrans" cxnId="{E54A4B2C-74D1-4562-9D9D-FA11F38CD8C2}">
      <dgm:prSet/>
      <dgm:spPr/>
      <dgm:t>
        <a:bodyPr/>
        <a:lstStyle/>
        <a:p>
          <a:endParaRPr lang="ru-RU"/>
        </a:p>
      </dgm:t>
    </dgm:pt>
    <dgm:pt modelId="{9CD92B22-E13F-4EBA-9EE0-115EA6C995F5}">
      <dgm:prSet phldrT="[Текст]" custT="1"/>
      <dgm:spPr/>
      <dgm:t>
        <a:bodyPr/>
        <a:lstStyle/>
        <a:p>
          <a:pPr algn="ctr"/>
          <a:r>
            <a:rPr lang="ru-RU" sz="1400" b="1" dirty="0" smtClean="0">
              <a:solidFill>
                <a:schemeClr val="tx1"/>
              </a:solidFill>
            </a:rPr>
            <a:t>Центр медико-социальной поддержки беременных женщин, оказавшихся в трудной жизненной си</a:t>
          </a:r>
          <a:r>
            <a:rPr lang="ru-RU" sz="1400" b="0" dirty="0" smtClean="0">
              <a:solidFill>
                <a:schemeClr val="tx1"/>
              </a:solidFill>
            </a:rPr>
            <a:t>туации</a:t>
          </a:r>
        </a:p>
      </dgm:t>
    </dgm:pt>
    <dgm:pt modelId="{E8A4DEBB-0484-4498-8459-FEBEC3158DBB}" type="parTrans" cxnId="{82A72E0A-D342-4E10-AB0D-D1D205E73F3C}">
      <dgm:prSet/>
      <dgm:spPr/>
      <dgm:t>
        <a:bodyPr/>
        <a:lstStyle/>
        <a:p>
          <a:endParaRPr lang="ru-RU"/>
        </a:p>
      </dgm:t>
    </dgm:pt>
    <dgm:pt modelId="{CF9333D4-5C8D-4D96-8BE9-D1058F715194}" type="sibTrans" cxnId="{82A72E0A-D342-4E10-AB0D-D1D205E73F3C}">
      <dgm:prSet/>
      <dgm:spPr/>
      <dgm:t>
        <a:bodyPr/>
        <a:lstStyle/>
        <a:p>
          <a:endParaRPr lang="ru-RU"/>
        </a:p>
      </dgm:t>
    </dgm:pt>
    <dgm:pt modelId="{757FA4A0-0CE8-4CCF-9B6F-D63B40B4FF44}">
      <dgm:prSet phldrT="[Текст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ru-RU" dirty="0"/>
        </a:p>
      </dgm:t>
    </dgm:pt>
    <dgm:pt modelId="{6B5817BE-215A-4A02-BFB3-027C9E642392}" type="sibTrans" cxnId="{ACC361D5-F568-43AE-902D-827B628E6063}">
      <dgm:prSet/>
      <dgm:spPr/>
      <dgm:t>
        <a:bodyPr/>
        <a:lstStyle/>
        <a:p>
          <a:endParaRPr lang="ru-RU"/>
        </a:p>
      </dgm:t>
    </dgm:pt>
    <dgm:pt modelId="{9F9569A1-EF15-44CE-ABF1-1FEBEB2C90D8}" type="parTrans" cxnId="{ACC361D5-F568-43AE-902D-827B628E6063}">
      <dgm:prSet/>
      <dgm:spPr/>
      <dgm:t>
        <a:bodyPr/>
        <a:lstStyle/>
        <a:p>
          <a:endParaRPr lang="ru-RU"/>
        </a:p>
      </dgm:t>
    </dgm:pt>
    <dgm:pt modelId="{7158C56C-9E8B-4F68-AF04-E78F86FB4913}" type="pres">
      <dgm:prSet presAssocID="{27D6A95E-7231-4A3E-9F40-5304E830052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7099C1C-E873-4376-A77C-9CCE2E75002F}" type="pres">
      <dgm:prSet presAssocID="{757FA4A0-0CE8-4CCF-9B6F-D63B40B4FF44}" presName="centerShape" presStyleLbl="node0" presStyleIdx="0" presStyleCnt="1" custScaleX="186024" custScaleY="185999"/>
      <dgm:spPr/>
      <dgm:t>
        <a:bodyPr/>
        <a:lstStyle/>
        <a:p>
          <a:endParaRPr lang="ru-RU"/>
        </a:p>
      </dgm:t>
    </dgm:pt>
    <dgm:pt modelId="{39577158-6F22-476D-A01E-514C617A8A75}" type="pres">
      <dgm:prSet presAssocID="{51DBE0C2-2461-445B-BC40-645A5DA13A25}" presName="parTrans" presStyleLbl="sibTrans2D1" presStyleIdx="0" presStyleCnt="8"/>
      <dgm:spPr/>
      <dgm:t>
        <a:bodyPr/>
        <a:lstStyle/>
        <a:p>
          <a:endParaRPr lang="ru-RU"/>
        </a:p>
      </dgm:t>
    </dgm:pt>
    <dgm:pt modelId="{5410E64A-C5BC-4AF5-8A06-FB4A614D3DDF}" type="pres">
      <dgm:prSet presAssocID="{51DBE0C2-2461-445B-BC40-645A5DA13A25}" presName="connectorText" presStyleLbl="sibTrans2D1" presStyleIdx="0" presStyleCnt="8"/>
      <dgm:spPr/>
      <dgm:t>
        <a:bodyPr/>
        <a:lstStyle/>
        <a:p>
          <a:endParaRPr lang="ru-RU"/>
        </a:p>
      </dgm:t>
    </dgm:pt>
    <dgm:pt modelId="{1D0D7676-A97E-4953-9094-51DB98EEC896}" type="pres">
      <dgm:prSet presAssocID="{0017564B-B16B-460B-AB75-F7D20C20B3B4}" presName="node" presStyleLbl="node1" presStyleIdx="0" presStyleCnt="8" custScaleX="146617" custScaleY="861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EBDAE5-E6CC-47EB-AEE4-DC49D55931C1}" type="pres">
      <dgm:prSet presAssocID="{E0C62C67-8CA2-437A-BD2C-12DA625F1F98}" presName="parTrans" presStyleLbl="sibTrans2D1" presStyleIdx="1" presStyleCnt="8"/>
      <dgm:spPr/>
      <dgm:t>
        <a:bodyPr/>
        <a:lstStyle/>
        <a:p>
          <a:endParaRPr lang="ru-RU"/>
        </a:p>
      </dgm:t>
    </dgm:pt>
    <dgm:pt modelId="{A09D5EB1-FBD8-4834-B538-A8007C29B22D}" type="pres">
      <dgm:prSet presAssocID="{E0C62C67-8CA2-437A-BD2C-12DA625F1F98}" presName="connectorText" presStyleLbl="sibTrans2D1" presStyleIdx="1" presStyleCnt="8"/>
      <dgm:spPr/>
      <dgm:t>
        <a:bodyPr/>
        <a:lstStyle/>
        <a:p>
          <a:endParaRPr lang="ru-RU"/>
        </a:p>
      </dgm:t>
    </dgm:pt>
    <dgm:pt modelId="{55DDF5D5-BD9E-4DA2-AC38-8859AF6DA0D8}" type="pres">
      <dgm:prSet presAssocID="{E6B4BBD7-3D80-4BF4-BCA7-6C0AF6483A5F}" presName="node" presStyleLbl="node1" presStyleIdx="1" presStyleCnt="8" custScaleX="145009" custScaleY="104916" custRadScaleRad="158247" custRadScaleInc="410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8487B4-3F75-4776-BFB6-7DD2FB205E4B}" type="pres">
      <dgm:prSet presAssocID="{93ED8F88-9936-489A-ADED-244654414B28}" presName="parTrans" presStyleLbl="sibTrans2D1" presStyleIdx="2" presStyleCnt="8"/>
      <dgm:spPr/>
      <dgm:t>
        <a:bodyPr/>
        <a:lstStyle/>
        <a:p>
          <a:endParaRPr lang="ru-RU"/>
        </a:p>
      </dgm:t>
    </dgm:pt>
    <dgm:pt modelId="{3046EA13-87E1-42FA-9882-37301F7B1DD3}" type="pres">
      <dgm:prSet presAssocID="{93ED8F88-9936-489A-ADED-244654414B28}" presName="connectorText" presStyleLbl="sibTrans2D1" presStyleIdx="2" presStyleCnt="8"/>
      <dgm:spPr/>
      <dgm:t>
        <a:bodyPr/>
        <a:lstStyle/>
        <a:p>
          <a:endParaRPr lang="ru-RU"/>
        </a:p>
      </dgm:t>
    </dgm:pt>
    <dgm:pt modelId="{0179E51E-82B8-4867-90BA-FBCAE3F016CA}" type="pres">
      <dgm:prSet presAssocID="{B1D3DD3D-33D5-4EAF-B44F-138C2BCF5C67}" presName="node" presStyleLbl="node1" presStyleIdx="2" presStyleCnt="8" custScaleX="157954" custRadScaleRad="129140" custRadScaleInc="-77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CBBFB8-7C2F-47B2-B9BB-5BC98D093418}" type="pres">
      <dgm:prSet presAssocID="{1D8B9A09-E371-4831-8E5E-9335E4FCED3B}" presName="parTrans" presStyleLbl="sibTrans2D1" presStyleIdx="3" presStyleCnt="8"/>
      <dgm:spPr/>
      <dgm:t>
        <a:bodyPr/>
        <a:lstStyle/>
        <a:p>
          <a:endParaRPr lang="ru-RU"/>
        </a:p>
      </dgm:t>
    </dgm:pt>
    <dgm:pt modelId="{A8D1B181-E29B-41FF-B6C0-1D73751B6F5D}" type="pres">
      <dgm:prSet presAssocID="{1D8B9A09-E371-4831-8E5E-9335E4FCED3B}" presName="connectorText" presStyleLbl="sibTrans2D1" presStyleIdx="3" presStyleCnt="8"/>
      <dgm:spPr/>
      <dgm:t>
        <a:bodyPr/>
        <a:lstStyle/>
        <a:p>
          <a:endParaRPr lang="ru-RU"/>
        </a:p>
      </dgm:t>
    </dgm:pt>
    <dgm:pt modelId="{6AB6F752-EDA2-4DE5-AD07-4B632E0DFBCB}" type="pres">
      <dgm:prSet presAssocID="{D4E3E24E-4ED2-4267-8DDC-F8C26438711C}" presName="node" presStyleLbl="node1" presStyleIdx="3" presStyleCnt="8" custScaleX="172829" custScaleY="144871" custRadScaleRad="163078" custRadScaleInc="-440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783C5C-3867-4B9D-9844-C18B7B7BBC3B}" type="pres">
      <dgm:prSet presAssocID="{AEBC282A-3762-4239-8947-05F876557911}" presName="parTrans" presStyleLbl="sibTrans2D1" presStyleIdx="4" presStyleCnt="8"/>
      <dgm:spPr/>
      <dgm:t>
        <a:bodyPr/>
        <a:lstStyle/>
        <a:p>
          <a:endParaRPr lang="ru-RU"/>
        </a:p>
      </dgm:t>
    </dgm:pt>
    <dgm:pt modelId="{CF8A1292-9C2C-4803-9C95-6C5F141DDBD3}" type="pres">
      <dgm:prSet presAssocID="{AEBC282A-3762-4239-8947-05F876557911}" presName="connectorText" presStyleLbl="sibTrans2D1" presStyleIdx="4" presStyleCnt="8"/>
      <dgm:spPr/>
      <dgm:t>
        <a:bodyPr/>
        <a:lstStyle/>
        <a:p>
          <a:endParaRPr lang="ru-RU"/>
        </a:p>
      </dgm:t>
    </dgm:pt>
    <dgm:pt modelId="{7D663689-0DCA-4AFF-947A-028D92427669}" type="pres">
      <dgm:prSet presAssocID="{18F5C2B2-ECB6-4860-8A36-E68F519FF62E}" presName="node" presStyleLbl="node1" presStyleIdx="4" presStyleCnt="8" custScaleX="178699" custScaleY="1025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DA374A-6D0E-48C6-B8D1-07DCB86449BD}" type="pres">
      <dgm:prSet presAssocID="{68144D07-3610-4B8F-A6EE-96DCEA9E18FD}" presName="parTrans" presStyleLbl="sibTrans2D1" presStyleIdx="5" presStyleCnt="8"/>
      <dgm:spPr/>
      <dgm:t>
        <a:bodyPr/>
        <a:lstStyle/>
        <a:p>
          <a:endParaRPr lang="ru-RU"/>
        </a:p>
      </dgm:t>
    </dgm:pt>
    <dgm:pt modelId="{0B059A32-9B05-44D4-984A-92ED4D0250D2}" type="pres">
      <dgm:prSet presAssocID="{68144D07-3610-4B8F-A6EE-96DCEA9E18FD}" presName="connectorText" presStyleLbl="sibTrans2D1" presStyleIdx="5" presStyleCnt="8"/>
      <dgm:spPr/>
      <dgm:t>
        <a:bodyPr/>
        <a:lstStyle/>
        <a:p>
          <a:endParaRPr lang="ru-RU"/>
        </a:p>
      </dgm:t>
    </dgm:pt>
    <dgm:pt modelId="{541A65D7-2A0C-4ADA-8DC0-EB2E4B187F54}" type="pres">
      <dgm:prSet presAssocID="{388201E0-42B4-4601-9E44-CD61EF1BCCEB}" presName="node" presStyleLbl="node1" presStyleIdx="5" presStyleCnt="8" custScaleX="206940" custScaleY="147071" custRadScaleRad="150436" custRadScaleInc="431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4A93EF-89FA-4B13-A63F-FD7A26E390D2}" type="pres">
      <dgm:prSet presAssocID="{CB8C0164-337B-4C57-9C6F-7177527A1603}" presName="parTrans" presStyleLbl="sibTrans2D1" presStyleIdx="6" presStyleCnt="8"/>
      <dgm:spPr/>
      <dgm:t>
        <a:bodyPr/>
        <a:lstStyle/>
        <a:p>
          <a:endParaRPr lang="ru-RU"/>
        </a:p>
      </dgm:t>
    </dgm:pt>
    <dgm:pt modelId="{B22217C2-8E0F-48D3-9261-A1D1FED8C253}" type="pres">
      <dgm:prSet presAssocID="{CB8C0164-337B-4C57-9C6F-7177527A1603}" presName="connectorText" presStyleLbl="sibTrans2D1" presStyleIdx="6" presStyleCnt="8"/>
      <dgm:spPr/>
      <dgm:t>
        <a:bodyPr/>
        <a:lstStyle/>
        <a:p>
          <a:endParaRPr lang="ru-RU"/>
        </a:p>
      </dgm:t>
    </dgm:pt>
    <dgm:pt modelId="{60C74DDA-23BD-41B8-B589-4578E2B16AFE}" type="pres">
      <dgm:prSet presAssocID="{703474E8-EB3C-49C9-B18F-FCD8D305365D}" presName="node" presStyleLbl="node1" presStyleIdx="6" presStyleCnt="8" custScaleX="151753" custRadScaleRad="127443" custRadScaleInc="78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EB573D-3D0D-4F19-A0BA-A077F3676BBB}" type="pres">
      <dgm:prSet presAssocID="{E8A4DEBB-0484-4498-8459-FEBEC3158DBB}" presName="parTrans" presStyleLbl="sibTrans2D1" presStyleIdx="7" presStyleCnt="8"/>
      <dgm:spPr/>
      <dgm:t>
        <a:bodyPr/>
        <a:lstStyle/>
        <a:p>
          <a:endParaRPr lang="ru-RU"/>
        </a:p>
      </dgm:t>
    </dgm:pt>
    <dgm:pt modelId="{40E19118-5700-4871-8F6C-3759000D4D78}" type="pres">
      <dgm:prSet presAssocID="{E8A4DEBB-0484-4498-8459-FEBEC3158DBB}" presName="connectorText" presStyleLbl="sibTrans2D1" presStyleIdx="7" presStyleCnt="8"/>
      <dgm:spPr/>
      <dgm:t>
        <a:bodyPr/>
        <a:lstStyle/>
        <a:p>
          <a:endParaRPr lang="ru-RU"/>
        </a:p>
      </dgm:t>
    </dgm:pt>
    <dgm:pt modelId="{2BC2335B-CE95-4D2C-82A6-C9AAB8BE1B74}" type="pres">
      <dgm:prSet presAssocID="{9CD92B22-E13F-4EBA-9EE0-115EA6C995F5}" presName="node" presStyleLbl="node1" presStyleIdx="7" presStyleCnt="8" custScaleX="197063" custScaleY="120855" custRadScaleRad="164124" custRadScaleInc="-476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8ABFBE-E498-4AF3-BFF5-5DB066917B38}" type="presOf" srcId="{27D6A95E-7231-4A3E-9F40-5304E8300523}" destId="{7158C56C-9E8B-4F68-AF04-E78F86FB4913}" srcOrd="0" destOrd="0" presId="urn:microsoft.com/office/officeart/2005/8/layout/radial5"/>
    <dgm:cxn modelId="{05CF6850-2A7E-48CB-8F52-B17F318D56E5}" type="presOf" srcId="{D4E3E24E-4ED2-4267-8DDC-F8C26438711C}" destId="{6AB6F752-EDA2-4DE5-AD07-4B632E0DFBCB}" srcOrd="0" destOrd="0" presId="urn:microsoft.com/office/officeart/2005/8/layout/radial5"/>
    <dgm:cxn modelId="{890D704E-9886-49DE-BB97-4527D2BD6A13}" type="presOf" srcId="{51DBE0C2-2461-445B-BC40-645A5DA13A25}" destId="{39577158-6F22-476D-A01E-514C617A8A75}" srcOrd="0" destOrd="0" presId="urn:microsoft.com/office/officeart/2005/8/layout/radial5"/>
    <dgm:cxn modelId="{70799B3A-DB07-4825-AB81-C11DB065B170}" type="presOf" srcId="{68144D07-3610-4B8F-A6EE-96DCEA9E18FD}" destId="{0B059A32-9B05-44D4-984A-92ED4D0250D2}" srcOrd="1" destOrd="0" presId="urn:microsoft.com/office/officeart/2005/8/layout/radial5"/>
    <dgm:cxn modelId="{7E37631A-5DF1-468F-98A6-40E9F992502D}" type="presOf" srcId="{B1D3DD3D-33D5-4EAF-B44F-138C2BCF5C67}" destId="{0179E51E-82B8-4867-90BA-FBCAE3F016CA}" srcOrd="0" destOrd="0" presId="urn:microsoft.com/office/officeart/2005/8/layout/radial5"/>
    <dgm:cxn modelId="{E54A4B2C-74D1-4562-9D9D-FA11F38CD8C2}" srcId="{757FA4A0-0CE8-4CCF-9B6F-D63B40B4FF44}" destId="{703474E8-EB3C-49C9-B18F-FCD8D305365D}" srcOrd="6" destOrd="0" parTransId="{CB8C0164-337B-4C57-9C6F-7177527A1603}" sibTransId="{23B0131D-3931-4B34-8EED-175C548069A8}"/>
    <dgm:cxn modelId="{62625113-141D-479D-A2DB-E4F6C920B67A}" type="presOf" srcId="{E0C62C67-8CA2-437A-BD2C-12DA625F1F98}" destId="{0EEBDAE5-E6CC-47EB-AEE4-DC49D55931C1}" srcOrd="0" destOrd="0" presId="urn:microsoft.com/office/officeart/2005/8/layout/radial5"/>
    <dgm:cxn modelId="{D0860BF4-DD5E-438F-9AF1-78A54F77D5B4}" type="presOf" srcId="{1D8B9A09-E371-4831-8E5E-9335E4FCED3B}" destId="{A8D1B181-E29B-41FF-B6C0-1D73751B6F5D}" srcOrd="1" destOrd="0" presId="urn:microsoft.com/office/officeart/2005/8/layout/radial5"/>
    <dgm:cxn modelId="{3890D2CE-850F-4D08-8D8F-5C9E045128ED}" srcId="{757FA4A0-0CE8-4CCF-9B6F-D63B40B4FF44}" destId="{0017564B-B16B-460B-AB75-F7D20C20B3B4}" srcOrd="0" destOrd="0" parTransId="{51DBE0C2-2461-445B-BC40-645A5DA13A25}" sibTransId="{701FC96D-B006-4244-A79D-669300EB4910}"/>
    <dgm:cxn modelId="{735012D7-BD9B-4796-9E59-5E8CAFA1BA22}" type="presOf" srcId="{CB8C0164-337B-4C57-9C6F-7177527A1603}" destId="{2A4A93EF-89FA-4B13-A63F-FD7A26E390D2}" srcOrd="0" destOrd="0" presId="urn:microsoft.com/office/officeart/2005/8/layout/radial5"/>
    <dgm:cxn modelId="{82A72E0A-D342-4E10-AB0D-D1D205E73F3C}" srcId="{757FA4A0-0CE8-4CCF-9B6F-D63B40B4FF44}" destId="{9CD92B22-E13F-4EBA-9EE0-115EA6C995F5}" srcOrd="7" destOrd="0" parTransId="{E8A4DEBB-0484-4498-8459-FEBEC3158DBB}" sibTransId="{CF9333D4-5C8D-4D96-8BE9-D1058F715194}"/>
    <dgm:cxn modelId="{B36305C1-543C-4704-B358-5AB100EE5B9E}" type="presOf" srcId="{E0C62C67-8CA2-437A-BD2C-12DA625F1F98}" destId="{A09D5EB1-FBD8-4834-B538-A8007C29B22D}" srcOrd="1" destOrd="0" presId="urn:microsoft.com/office/officeart/2005/8/layout/radial5"/>
    <dgm:cxn modelId="{E202D501-812D-42F1-8752-28CCE538987E}" type="presOf" srcId="{68144D07-3610-4B8F-A6EE-96DCEA9E18FD}" destId="{6FDA374A-6D0E-48C6-B8D1-07DCB86449BD}" srcOrd="0" destOrd="0" presId="urn:microsoft.com/office/officeart/2005/8/layout/radial5"/>
    <dgm:cxn modelId="{B83F4B53-C832-412F-B90D-DFAE0E36A595}" type="presOf" srcId="{9CD92B22-E13F-4EBA-9EE0-115EA6C995F5}" destId="{2BC2335B-CE95-4D2C-82A6-C9AAB8BE1B74}" srcOrd="0" destOrd="0" presId="urn:microsoft.com/office/officeart/2005/8/layout/radial5"/>
    <dgm:cxn modelId="{E3B4E28F-83EF-495A-9F22-5F10B16AFF7E}" type="presOf" srcId="{AEBC282A-3762-4239-8947-05F876557911}" destId="{CF8A1292-9C2C-4803-9C95-6C5F141DDBD3}" srcOrd="1" destOrd="0" presId="urn:microsoft.com/office/officeart/2005/8/layout/radial5"/>
    <dgm:cxn modelId="{243C5915-9781-43C8-AEEE-7AA583E341F3}" type="presOf" srcId="{E8A4DEBB-0484-4498-8459-FEBEC3158DBB}" destId="{88EB573D-3D0D-4F19-A0BA-A077F3676BBB}" srcOrd="0" destOrd="0" presId="urn:microsoft.com/office/officeart/2005/8/layout/radial5"/>
    <dgm:cxn modelId="{1F34D3CE-5D36-4B43-8D22-7DBDCE95F6F8}" type="presOf" srcId="{18F5C2B2-ECB6-4860-8A36-E68F519FF62E}" destId="{7D663689-0DCA-4AFF-947A-028D92427669}" srcOrd="0" destOrd="0" presId="urn:microsoft.com/office/officeart/2005/8/layout/radial5"/>
    <dgm:cxn modelId="{C422E71B-D4A0-4C7D-9C4F-8A130CEBB064}" type="presOf" srcId="{51DBE0C2-2461-445B-BC40-645A5DA13A25}" destId="{5410E64A-C5BC-4AF5-8A06-FB4A614D3DDF}" srcOrd="1" destOrd="0" presId="urn:microsoft.com/office/officeart/2005/8/layout/radial5"/>
    <dgm:cxn modelId="{0E589506-3FC3-4AE0-98E3-5C244DF4F8E0}" srcId="{757FA4A0-0CE8-4CCF-9B6F-D63B40B4FF44}" destId="{E6B4BBD7-3D80-4BF4-BCA7-6C0AF6483A5F}" srcOrd="1" destOrd="0" parTransId="{E0C62C67-8CA2-437A-BD2C-12DA625F1F98}" sibTransId="{75A3E457-6CCF-4ABD-981D-15EE4B1E825F}"/>
    <dgm:cxn modelId="{B2857160-1118-4A13-92A2-DDE745562951}" type="presOf" srcId="{CB8C0164-337B-4C57-9C6F-7177527A1603}" destId="{B22217C2-8E0F-48D3-9261-A1D1FED8C253}" srcOrd="1" destOrd="0" presId="urn:microsoft.com/office/officeart/2005/8/layout/radial5"/>
    <dgm:cxn modelId="{ACC361D5-F568-43AE-902D-827B628E6063}" srcId="{27D6A95E-7231-4A3E-9F40-5304E8300523}" destId="{757FA4A0-0CE8-4CCF-9B6F-D63B40B4FF44}" srcOrd="0" destOrd="0" parTransId="{9F9569A1-EF15-44CE-ABF1-1FEBEB2C90D8}" sibTransId="{6B5817BE-215A-4A02-BFB3-027C9E642392}"/>
    <dgm:cxn modelId="{11A38229-BEE8-46F2-8A9A-80217227649D}" type="presOf" srcId="{0017564B-B16B-460B-AB75-F7D20C20B3B4}" destId="{1D0D7676-A97E-4953-9094-51DB98EEC896}" srcOrd="0" destOrd="0" presId="urn:microsoft.com/office/officeart/2005/8/layout/radial5"/>
    <dgm:cxn modelId="{24625A2C-83C6-4639-958C-E79C8A168FC0}" type="presOf" srcId="{388201E0-42B4-4601-9E44-CD61EF1BCCEB}" destId="{541A65D7-2A0C-4ADA-8DC0-EB2E4B187F54}" srcOrd="0" destOrd="0" presId="urn:microsoft.com/office/officeart/2005/8/layout/radial5"/>
    <dgm:cxn modelId="{F5C5B3DE-642A-40E8-8BB6-522DEF652818}" type="presOf" srcId="{757FA4A0-0CE8-4CCF-9B6F-D63B40B4FF44}" destId="{A7099C1C-E873-4376-A77C-9CCE2E75002F}" srcOrd="0" destOrd="0" presId="urn:microsoft.com/office/officeart/2005/8/layout/radial5"/>
    <dgm:cxn modelId="{BD2A9F53-FF09-44B9-8321-8F9F7E6791FC}" srcId="{757FA4A0-0CE8-4CCF-9B6F-D63B40B4FF44}" destId="{388201E0-42B4-4601-9E44-CD61EF1BCCEB}" srcOrd="5" destOrd="0" parTransId="{68144D07-3610-4B8F-A6EE-96DCEA9E18FD}" sibTransId="{14FA0260-DE3E-4796-8782-7812E0EE8266}"/>
    <dgm:cxn modelId="{458C8C7C-12FF-4F86-9270-F91C4DA9EE0C}" type="presOf" srcId="{E6B4BBD7-3D80-4BF4-BCA7-6C0AF6483A5F}" destId="{55DDF5D5-BD9E-4DA2-AC38-8859AF6DA0D8}" srcOrd="0" destOrd="0" presId="urn:microsoft.com/office/officeart/2005/8/layout/radial5"/>
    <dgm:cxn modelId="{AD51F343-1C64-426A-AEA6-7B7F5379D6DF}" type="presOf" srcId="{93ED8F88-9936-489A-ADED-244654414B28}" destId="{308487B4-3F75-4776-BFB6-7DD2FB205E4B}" srcOrd="0" destOrd="0" presId="urn:microsoft.com/office/officeart/2005/8/layout/radial5"/>
    <dgm:cxn modelId="{B7C451F5-B8CD-49C2-BD7B-B387633028E2}" type="presOf" srcId="{703474E8-EB3C-49C9-B18F-FCD8D305365D}" destId="{60C74DDA-23BD-41B8-B589-4578E2B16AFE}" srcOrd="0" destOrd="0" presId="urn:microsoft.com/office/officeart/2005/8/layout/radial5"/>
    <dgm:cxn modelId="{2AC3F965-B768-4964-BA04-3C75B28B3897}" srcId="{757FA4A0-0CE8-4CCF-9B6F-D63B40B4FF44}" destId="{B1D3DD3D-33D5-4EAF-B44F-138C2BCF5C67}" srcOrd="2" destOrd="0" parTransId="{93ED8F88-9936-489A-ADED-244654414B28}" sibTransId="{E7913022-E24B-484F-8839-0563FE484B3C}"/>
    <dgm:cxn modelId="{9B1BDB11-CE50-474F-9822-5A6886DB29CA}" type="presOf" srcId="{93ED8F88-9936-489A-ADED-244654414B28}" destId="{3046EA13-87E1-42FA-9882-37301F7B1DD3}" srcOrd="1" destOrd="0" presId="urn:microsoft.com/office/officeart/2005/8/layout/radial5"/>
    <dgm:cxn modelId="{98FF67D7-03C3-4C1A-8A5C-DA3C2619F167}" type="presOf" srcId="{AEBC282A-3762-4239-8947-05F876557911}" destId="{10783C5C-3867-4B9D-9844-C18B7B7BBC3B}" srcOrd="0" destOrd="0" presId="urn:microsoft.com/office/officeart/2005/8/layout/radial5"/>
    <dgm:cxn modelId="{63D812F1-210B-4E8C-B217-D4082C3C613B}" type="presOf" srcId="{E8A4DEBB-0484-4498-8459-FEBEC3158DBB}" destId="{40E19118-5700-4871-8F6C-3759000D4D78}" srcOrd="1" destOrd="0" presId="urn:microsoft.com/office/officeart/2005/8/layout/radial5"/>
    <dgm:cxn modelId="{8DCC6834-EAF8-4F63-9EFB-31FC5AC80FDB}" srcId="{757FA4A0-0CE8-4CCF-9B6F-D63B40B4FF44}" destId="{18F5C2B2-ECB6-4860-8A36-E68F519FF62E}" srcOrd="4" destOrd="0" parTransId="{AEBC282A-3762-4239-8947-05F876557911}" sibTransId="{940F4058-642D-4440-8555-822909947E3A}"/>
    <dgm:cxn modelId="{1523ABCC-D429-4BDF-91E3-CBC5D529366C}" srcId="{757FA4A0-0CE8-4CCF-9B6F-D63B40B4FF44}" destId="{D4E3E24E-4ED2-4267-8DDC-F8C26438711C}" srcOrd="3" destOrd="0" parTransId="{1D8B9A09-E371-4831-8E5E-9335E4FCED3B}" sibTransId="{B805E05A-49BC-486E-9DCF-95476FF58CA7}"/>
    <dgm:cxn modelId="{C1734A44-07A3-4D34-86B7-15EE42EECD7B}" type="presOf" srcId="{1D8B9A09-E371-4831-8E5E-9335E4FCED3B}" destId="{63CBBFB8-7C2F-47B2-B9BB-5BC98D093418}" srcOrd="0" destOrd="0" presId="urn:microsoft.com/office/officeart/2005/8/layout/radial5"/>
    <dgm:cxn modelId="{EF3D1A98-1D2B-466E-9E2C-95E138A615D2}" type="presParOf" srcId="{7158C56C-9E8B-4F68-AF04-E78F86FB4913}" destId="{A7099C1C-E873-4376-A77C-9CCE2E75002F}" srcOrd="0" destOrd="0" presId="urn:microsoft.com/office/officeart/2005/8/layout/radial5"/>
    <dgm:cxn modelId="{D6D48D63-C25E-4081-BA51-AB54C7B5BEF6}" type="presParOf" srcId="{7158C56C-9E8B-4F68-AF04-E78F86FB4913}" destId="{39577158-6F22-476D-A01E-514C617A8A75}" srcOrd="1" destOrd="0" presId="urn:microsoft.com/office/officeart/2005/8/layout/radial5"/>
    <dgm:cxn modelId="{09B4C939-8038-437C-9A74-C7F2DB3BADD0}" type="presParOf" srcId="{39577158-6F22-476D-A01E-514C617A8A75}" destId="{5410E64A-C5BC-4AF5-8A06-FB4A614D3DDF}" srcOrd="0" destOrd="0" presId="urn:microsoft.com/office/officeart/2005/8/layout/radial5"/>
    <dgm:cxn modelId="{6C8F07CA-ADDF-4DBF-868F-5A41C6481934}" type="presParOf" srcId="{7158C56C-9E8B-4F68-AF04-E78F86FB4913}" destId="{1D0D7676-A97E-4953-9094-51DB98EEC896}" srcOrd="2" destOrd="0" presId="urn:microsoft.com/office/officeart/2005/8/layout/radial5"/>
    <dgm:cxn modelId="{4EBC20A7-245D-468C-BA24-9EC98A1A057B}" type="presParOf" srcId="{7158C56C-9E8B-4F68-AF04-E78F86FB4913}" destId="{0EEBDAE5-E6CC-47EB-AEE4-DC49D55931C1}" srcOrd="3" destOrd="0" presId="urn:microsoft.com/office/officeart/2005/8/layout/radial5"/>
    <dgm:cxn modelId="{B38D6C93-85CE-42B6-BFFB-D3B4A6126B24}" type="presParOf" srcId="{0EEBDAE5-E6CC-47EB-AEE4-DC49D55931C1}" destId="{A09D5EB1-FBD8-4834-B538-A8007C29B22D}" srcOrd="0" destOrd="0" presId="urn:microsoft.com/office/officeart/2005/8/layout/radial5"/>
    <dgm:cxn modelId="{CDD52DEE-7A88-42FF-A92D-B251AB610004}" type="presParOf" srcId="{7158C56C-9E8B-4F68-AF04-E78F86FB4913}" destId="{55DDF5D5-BD9E-4DA2-AC38-8859AF6DA0D8}" srcOrd="4" destOrd="0" presId="urn:microsoft.com/office/officeart/2005/8/layout/radial5"/>
    <dgm:cxn modelId="{07C6CFD1-30EB-4E7A-9CC9-E947A8FEAD18}" type="presParOf" srcId="{7158C56C-9E8B-4F68-AF04-E78F86FB4913}" destId="{308487B4-3F75-4776-BFB6-7DD2FB205E4B}" srcOrd="5" destOrd="0" presId="urn:microsoft.com/office/officeart/2005/8/layout/radial5"/>
    <dgm:cxn modelId="{E42A8FEC-39E4-47A1-B2CD-3EB32FD448DB}" type="presParOf" srcId="{308487B4-3F75-4776-BFB6-7DD2FB205E4B}" destId="{3046EA13-87E1-42FA-9882-37301F7B1DD3}" srcOrd="0" destOrd="0" presId="urn:microsoft.com/office/officeart/2005/8/layout/radial5"/>
    <dgm:cxn modelId="{3BB1E321-079D-4B41-B6E3-352569C54BEC}" type="presParOf" srcId="{7158C56C-9E8B-4F68-AF04-E78F86FB4913}" destId="{0179E51E-82B8-4867-90BA-FBCAE3F016CA}" srcOrd="6" destOrd="0" presId="urn:microsoft.com/office/officeart/2005/8/layout/radial5"/>
    <dgm:cxn modelId="{745CAA98-45DD-47D1-B54A-BE2C69F4E71C}" type="presParOf" srcId="{7158C56C-9E8B-4F68-AF04-E78F86FB4913}" destId="{63CBBFB8-7C2F-47B2-B9BB-5BC98D093418}" srcOrd="7" destOrd="0" presId="urn:microsoft.com/office/officeart/2005/8/layout/radial5"/>
    <dgm:cxn modelId="{23F8453A-4BA5-4258-89CF-E59BE751C81B}" type="presParOf" srcId="{63CBBFB8-7C2F-47B2-B9BB-5BC98D093418}" destId="{A8D1B181-E29B-41FF-B6C0-1D73751B6F5D}" srcOrd="0" destOrd="0" presId="urn:microsoft.com/office/officeart/2005/8/layout/radial5"/>
    <dgm:cxn modelId="{E7DFE91C-FD0B-4E46-9984-D7D1351F2CED}" type="presParOf" srcId="{7158C56C-9E8B-4F68-AF04-E78F86FB4913}" destId="{6AB6F752-EDA2-4DE5-AD07-4B632E0DFBCB}" srcOrd="8" destOrd="0" presId="urn:microsoft.com/office/officeart/2005/8/layout/radial5"/>
    <dgm:cxn modelId="{02198E31-40DA-4A3E-8A72-6671EB640A7C}" type="presParOf" srcId="{7158C56C-9E8B-4F68-AF04-E78F86FB4913}" destId="{10783C5C-3867-4B9D-9844-C18B7B7BBC3B}" srcOrd="9" destOrd="0" presId="urn:microsoft.com/office/officeart/2005/8/layout/radial5"/>
    <dgm:cxn modelId="{238BD25A-8D7F-49F2-9132-BE40CF14D15B}" type="presParOf" srcId="{10783C5C-3867-4B9D-9844-C18B7B7BBC3B}" destId="{CF8A1292-9C2C-4803-9C95-6C5F141DDBD3}" srcOrd="0" destOrd="0" presId="urn:microsoft.com/office/officeart/2005/8/layout/radial5"/>
    <dgm:cxn modelId="{C681E110-ABED-4F22-9848-48AF5045AC50}" type="presParOf" srcId="{7158C56C-9E8B-4F68-AF04-E78F86FB4913}" destId="{7D663689-0DCA-4AFF-947A-028D92427669}" srcOrd="10" destOrd="0" presId="urn:microsoft.com/office/officeart/2005/8/layout/radial5"/>
    <dgm:cxn modelId="{A540D71E-1638-42BF-B300-B80EFD6B1425}" type="presParOf" srcId="{7158C56C-9E8B-4F68-AF04-E78F86FB4913}" destId="{6FDA374A-6D0E-48C6-B8D1-07DCB86449BD}" srcOrd="11" destOrd="0" presId="urn:microsoft.com/office/officeart/2005/8/layout/radial5"/>
    <dgm:cxn modelId="{9B5648C1-4088-48BE-B8BD-138D9A489C32}" type="presParOf" srcId="{6FDA374A-6D0E-48C6-B8D1-07DCB86449BD}" destId="{0B059A32-9B05-44D4-984A-92ED4D0250D2}" srcOrd="0" destOrd="0" presId="urn:microsoft.com/office/officeart/2005/8/layout/radial5"/>
    <dgm:cxn modelId="{713AC045-06CB-4B10-8FA9-06A0D6ADE2E4}" type="presParOf" srcId="{7158C56C-9E8B-4F68-AF04-E78F86FB4913}" destId="{541A65D7-2A0C-4ADA-8DC0-EB2E4B187F54}" srcOrd="12" destOrd="0" presId="urn:microsoft.com/office/officeart/2005/8/layout/radial5"/>
    <dgm:cxn modelId="{EAD84DCC-EBF7-4E35-ADB0-BB6F14C118E0}" type="presParOf" srcId="{7158C56C-9E8B-4F68-AF04-E78F86FB4913}" destId="{2A4A93EF-89FA-4B13-A63F-FD7A26E390D2}" srcOrd="13" destOrd="0" presId="urn:microsoft.com/office/officeart/2005/8/layout/radial5"/>
    <dgm:cxn modelId="{CA02DE2A-310F-4471-A641-8332683DBADD}" type="presParOf" srcId="{2A4A93EF-89FA-4B13-A63F-FD7A26E390D2}" destId="{B22217C2-8E0F-48D3-9261-A1D1FED8C253}" srcOrd="0" destOrd="0" presId="urn:microsoft.com/office/officeart/2005/8/layout/radial5"/>
    <dgm:cxn modelId="{914E7CEC-E202-4025-AF8D-10C09DE54154}" type="presParOf" srcId="{7158C56C-9E8B-4F68-AF04-E78F86FB4913}" destId="{60C74DDA-23BD-41B8-B589-4578E2B16AFE}" srcOrd="14" destOrd="0" presId="urn:microsoft.com/office/officeart/2005/8/layout/radial5"/>
    <dgm:cxn modelId="{D57CBC04-C966-4FEF-B237-71B09DBB8DF0}" type="presParOf" srcId="{7158C56C-9E8B-4F68-AF04-E78F86FB4913}" destId="{88EB573D-3D0D-4F19-A0BA-A077F3676BBB}" srcOrd="15" destOrd="0" presId="urn:microsoft.com/office/officeart/2005/8/layout/radial5"/>
    <dgm:cxn modelId="{D9E3E470-2B53-4497-8DEC-B182090134E3}" type="presParOf" srcId="{88EB573D-3D0D-4F19-A0BA-A077F3676BBB}" destId="{40E19118-5700-4871-8F6C-3759000D4D78}" srcOrd="0" destOrd="0" presId="urn:microsoft.com/office/officeart/2005/8/layout/radial5"/>
    <dgm:cxn modelId="{3CE94779-2BA1-424D-9467-026DBBBA1119}" type="presParOf" srcId="{7158C56C-9E8B-4F68-AF04-E78F86FB4913}" destId="{2BC2335B-CE95-4D2C-82A6-C9AAB8BE1B74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270BF-B3CF-48E1-8163-B3F71D92787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C9B8889-61FC-432B-9785-EC2EAA5B8A68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избежать </a:t>
          </a:r>
          <a:r>
            <a:rPr lang="ru-RU" sz="1800" b="1" dirty="0" err="1" smtClean="0">
              <a:solidFill>
                <a:schemeClr val="tx1"/>
              </a:solidFill>
            </a:rPr>
            <a:t>нежелате</a:t>
          </a:r>
          <a:endParaRPr lang="ru-RU" sz="1800" b="1" dirty="0" smtClean="0">
            <a:solidFill>
              <a:schemeClr val="tx1"/>
            </a:solidFill>
          </a:endParaRPr>
        </a:p>
        <a:p>
          <a:r>
            <a:rPr lang="ru-RU" sz="1800" b="1" dirty="0" err="1" smtClean="0">
              <a:solidFill>
                <a:schemeClr val="tx1"/>
              </a:solidFill>
            </a:rPr>
            <a:t>льной</a:t>
          </a:r>
          <a:r>
            <a:rPr lang="ru-RU" sz="1800" b="1" dirty="0" smtClean="0">
              <a:solidFill>
                <a:schemeClr val="tx1"/>
              </a:solidFill>
            </a:rPr>
            <a:t> беременности</a:t>
          </a:r>
          <a:endParaRPr lang="ru-RU" sz="1800" b="1" dirty="0">
            <a:solidFill>
              <a:schemeClr val="tx1"/>
            </a:solidFill>
          </a:endParaRPr>
        </a:p>
      </dgm:t>
    </dgm:pt>
    <dgm:pt modelId="{AE84810D-DC9D-437F-8F50-886C481A7DF4}" type="parTrans" cxnId="{731D93E6-CCC2-4BA2-9296-D1D910CE1C02}">
      <dgm:prSet/>
      <dgm:spPr/>
      <dgm:t>
        <a:bodyPr/>
        <a:lstStyle/>
        <a:p>
          <a:endParaRPr lang="ru-RU"/>
        </a:p>
      </dgm:t>
    </dgm:pt>
    <dgm:pt modelId="{2B5E50A6-9316-40FB-9D99-DB2A26BC23C4}" type="sibTrans" cxnId="{731D93E6-CCC2-4BA2-9296-D1D910CE1C02}">
      <dgm:prSet/>
      <dgm:spPr/>
      <dgm:t>
        <a:bodyPr/>
        <a:lstStyle/>
        <a:p>
          <a:endParaRPr lang="ru-RU"/>
        </a:p>
      </dgm:t>
    </dgm:pt>
    <dgm:pt modelId="{CED7745C-1483-419B-95C3-0FFB11F04B75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произвести на свет желанных детей</a:t>
          </a:r>
          <a:endParaRPr lang="ru-RU" sz="1800" b="1" dirty="0">
            <a:solidFill>
              <a:schemeClr val="tx1"/>
            </a:solidFill>
          </a:endParaRPr>
        </a:p>
      </dgm:t>
    </dgm:pt>
    <dgm:pt modelId="{E5F760C6-9938-4EE8-8BC8-50371B71845D}" type="parTrans" cxnId="{A6C257B7-833A-4B53-AB4B-ABB2A51A9F86}">
      <dgm:prSet/>
      <dgm:spPr/>
      <dgm:t>
        <a:bodyPr/>
        <a:lstStyle/>
        <a:p>
          <a:endParaRPr lang="ru-RU"/>
        </a:p>
      </dgm:t>
    </dgm:pt>
    <dgm:pt modelId="{433FD0E8-DA3B-46EA-B48E-CE8DCA0CC2AC}" type="sibTrans" cxnId="{A6C257B7-833A-4B53-AB4B-ABB2A51A9F86}">
      <dgm:prSet/>
      <dgm:spPr/>
      <dgm:t>
        <a:bodyPr/>
        <a:lstStyle/>
        <a:p>
          <a:endParaRPr lang="ru-RU"/>
        </a:p>
      </dgm:t>
    </dgm:pt>
    <dgm:pt modelId="{8F2B871C-AC4A-4472-B3A9-8473A2C3D81D}">
      <dgm:prSet phldrT="[Текст]" custT="1"/>
      <dgm:spPr/>
      <dgm:t>
        <a:bodyPr/>
        <a:lstStyle/>
        <a:p>
          <a:r>
            <a:rPr lang="ru-RU" sz="1800" b="1" dirty="0" err="1" smtClean="0">
              <a:solidFill>
                <a:schemeClr val="tx1"/>
              </a:solidFill>
            </a:rPr>
            <a:t>регулиро</a:t>
          </a:r>
          <a:endParaRPr lang="ru-RU" sz="1800" b="1" dirty="0" smtClean="0">
            <a:solidFill>
              <a:schemeClr val="tx1"/>
            </a:solidFill>
          </a:endParaRPr>
        </a:p>
        <a:p>
          <a:r>
            <a:rPr lang="ru-RU" sz="1800" b="1" dirty="0" err="1" smtClean="0">
              <a:solidFill>
                <a:schemeClr val="tx1"/>
              </a:solidFill>
            </a:rPr>
            <a:t>вать</a:t>
          </a:r>
          <a:r>
            <a:rPr lang="ru-RU" sz="1800" b="1" dirty="0" smtClean="0">
              <a:solidFill>
                <a:schemeClr val="tx1"/>
              </a:solidFill>
            </a:rPr>
            <a:t> интервал между беременностями</a:t>
          </a:r>
          <a:endParaRPr lang="ru-RU" sz="1800" b="1" dirty="0">
            <a:solidFill>
              <a:schemeClr val="tx1"/>
            </a:solidFill>
          </a:endParaRPr>
        </a:p>
      </dgm:t>
    </dgm:pt>
    <dgm:pt modelId="{E31B64A4-A419-4614-A0E3-1A1B04A3A442}" type="parTrans" cxnId="{A1897C39-8042-4054-80FC-182598C863BE}">
      <dgm:prSet/>
      <dgm:spPr/>
      <dgm:t>
        <a:bodyPr/>
        <a:lstStyle/>
        <a:p>
          <a:endParaRPr lang="ru-RU"/>
        </a:p>
      </dgm:t>
    </dgm:pt>
    <dgm:pt modelId="{103E5FA4-F9C6-4A80-90BC-FEE928FD1BEF}" type="sibTrans" cxnId="{A1897C39-8042-4054-80FC-182598C863BE}">
      <dgm:prSet/>
      <dgm:spPr/>
      <dgm:t>
        <a:bodyPr/>
        <a:lstStyle/>
        <a:p>
          <a:endParaRPr lang="ru-RU"/>
        </a:p>
      </dgm:t>
    </dgm:pt>
    <dgm:pt modelId="{0B5E0AF4-EBF8-41FF-A9D0-1070F5021BC9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контролировать выбор  времени деторождения</a:t>
          </a:r>
          <a:endParaRPr lang="ru-RU" sz="1800" b="1" dirty="0">
            <a:solidFill>
              <a:schemeClr val="tx1"/>
            </a:solidFill>
          </a:endParaRPr>
        </a:p>
      </dgm:t>
    </dgm:pt>
    <dgm:pt modelId="{C6041327-9ECB-4AFB-AC55-3D3FED54AE78}" type="parTrans" cxnId="{D1140167-E80E-4063-AAFA-769BC6E52DF4}">
      <dgm:prSet/>
      <dgm:spPr/>
      <dgm:t>
        <a:bodyPr/>
        <a:lstStyle/>
        <a:p>
          <a:endParaRPr lang="ru-RU"/>
        </a:p>
      </dgm:t>
    </dgm:pt>
    <dgm:pt modelId="{2D2BB67C-FBAB-4EEE-8CD5-7DF926C230CA}" type="sibTrans" cxnId="{D1140167-E80E-4063-AAFA-769BC6E52DF4}">
      <dgm:prSet/>
      <dgm:spPr/>
      <dgm:t>
        <a:bodyPr/>
        <a:lstStyle/>
        <a:p>
          <a:endParaRPr lang="ru-RU"/>
        </a:p>
      </dgm:t>
    </dgm:pt>
    <dgm:pt modelId="{7F56B60E-C410-455C-AB8B-21A5878E2FCC}" type="pres">
      <dgm:prSet presAssocID="{69D270BF-B3CF-48E1-8163-B3F71D927870}" presName="CompostProcess" presStyleCnt="0">
        <dgm:presLayoutVars>
          <dgm:dir/>
          <dgm:resizeHandles val="exact"/>
        </dgm:presLayoutVars>
      </dgm:prSet>
      <dgm:spPr/>
    </dgm:pt>
    <dgm:pt modelId="{3305B28B-85D1-46FF-9E38-5A1883FF0BB1}" type="pres">
      <dgm:prSet presAssocID="{69D270BF-B3CF-48E1-8163-B3F71D927870}" presName="arrow" presStyleLbl="bgShp" presStyleIdx="0" presStyleCnt="1"/>
      <dgm:spPr/>
    </dgm:pt>
    <dgm:pt modelId="{FFDDAC30-844C-40C8-939D-1B52368225CE}" type="pres">
      <dgm:prSet presAssocID="{69D270BF-B3CF-48E1-8163-B3F71D927870}" presName="linearProcess" presStyleCnt="0"/>
      <dgm:spPr/>
    </dgm:pt>
    <dgm:pt modelId="{40C27661-9A07-4997-AAC4-978B595109F1}" type="pres">
      <dgm:prSet presAssocID="{7C9B8889-61FC-432B-9785-EC2EAA5B8A6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610111-FFAD-4D6D-AAA4-B4F29B22BD78}" type="pres">
      <dgm:prSet presAssocID="{2B5E50A6-9316-40FB-9D99-DB2A26BC23C4}" presName="sibTrans" presStyleCnt="0"/>
      <dgm:spPr/>
    </dgm:pt>
    <dgm:pt modelId="{FAC3D5D6-066A-4F95-9890-F28D66AE9770}" type="pres">
      <dgm:prSet presAssocID="{CED7745C-1483-419B-95C3-0FFB11F04B7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C1457-B151-44E2-B2B3-25CCBDAA96F3}" type="pres">
      <dgm:prSet presAssocID="{433FD0E8-DA3B-46EA-B48E-CE8DCA0CC2AC}" presName="sibTrans" presStyleCnt="0"/>
      <dgm:spPr/>
    </dgm:pt>
    <dgm:pt modelId="{8BB9DE66-CE8B-4898-AB0A-CD474B54CD85}" type="pres">
      <dgm:prSet presAssocID="{8F2B871C-AC4A-4472-B3A9-8473A2C3D8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9E7CA0-47FF-4FD6-AEF9-CEBC9B7BA9C2}" type="pres">
      <dgm:prSet presAssocID="{103E5FA4-F9C6-4A80-90BC-FEE928FD1BEF}" presName="sibTrans" presStyleCnt="0"/>
      <dgm:spPr/>
    </dgm:pt>
    <dgm:pt modelId="{B0769BB0-9E11-41DB-AD20-DE5A9733A221}" type="pres">
      <dgm:prSet presAssocID="{0B5E0AF4-EBF8-41FF-A9D0-1070F5021BC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09666E-93D9-4250-AF72-30B9A3710087}" type="presOf" srcId="{7C9B8889-61FC-432B-9785-EC2EAA5B8A68}" destId="{40C27661-9A07-4997-AAC4-978B595109F1}" srcOrd="0" destOrd="0" presId="urn:microsoft.com/office/officeart/2005/8/layout/hProcess9"/>
    <dgm:cxn modelId="{E2164038-F7BA-4209-B2DD-CC0184DB5E52}" type="presOf" srcId="{8F2B871C-AC4A-4472-B3A9-8473A2C3D81D}" destId="{8BB9DE66-CE8B-4898-AB0A-CD474B54CD85}" srcOrd="0" destOrd="0" presId="urn:microsoft.com/office/officeart/2005/8/layout/hProcess9"/>
    <dgm:cxn modelId="{D1140167-E80E-4063-AAFA-769BC6E52DF4}" srcId="{69D270BF-B3CF-48E1-8163-B3F71D927870}" destId="{0B5E0AF4-EBF8-41FF-A9D0-1070F5021BC9}" srcOrd="3" destOrd="0" parTransId="{C6041327-9ECB-4AFB-AC55-3D3FED54AE78}" sibTransId="{2D2BB67C-FBAB-4EEE-8CD5-7DF926C230CA}"/>
    <dgm:cxn modelId="{A1897C39-8042-4054-80FC-182598C863BE}" srcId="{69D270BF-B3CF-48E1-8163-B3F71D927870}" destId="{8F2B871C-AC4A-4472-B3A9-8473A2C3D81D}" srcOrd="2" destOrd="0" parTransId="{E31B64A4-A419-4614-A0E3-1A1B04A3A442}" sibTransId="{103E5FA4-F9C6-4A80-90BC-FEE928FD1BEF}"/>
    <dgm:cxn modelId="{A6C257B7-833A-4B53-AB4B-ABB2A51A9F86}" srcId="{69D270BF-B3CF-48E1-8163-B3F71D927870}" destId="{CED7745C-1483-419B-95C3-0FFB11F04B75}" srcOrd="1" destOrd="0" parTransId="{E5F760C6-9938-4EE8-8BC8-50371B71845D}" sibTransId="{433FD0E8-DA3B-46EA-B48E-CE8DCA0CC2AC}"/>
    <dgm:cxn modelId="{F3365FAC-46AA-40A4-99BA-7D9861814EB4}" type="presOf" srcId="{0B5E0AF4-EBF8-41FF-A9D0-1070F5021BC9}" destId="{B0769BB0-9E11-41DB-AD20-DE5A9733A221}" srcOrd="0" destOrd="0" presId="urn:microsoft.com/office/officeart/2005/8/layout/hProcess9"/>
    <dgm:cxn modelId="{FCA1B7FF-5944-4770-BFCB-2BA0CA3E00AE}" type="presOf" srcId="{CED7745C-1483-419B-95C3-0FFB11F04B75}" destId="{FAC3D5D6-066A-4F95-9890-F28D66AE9770}" srcOrd="0" destOrd="0" presId="urn:microsoft.com/office/officeart/2005/8/layout/hProcess9"/>
    <dgm:cxn modelId="{731D93E6-CCC2-4BA2-9296-D1D910CE1C02}" srcId="{69D270BF-B3CF-48E1-8163-B3F71D927870}" destId="{7C9B8889-61FC-432B-9785-EC2EAA5B8A68}" srcOrd="0" destOrd="0" parTransId="{AE84810D-DC9D-437F-8F50-886C481A7DF4}" sibTransId="{2B5E50A6-9316-40FB-9D99-DB2A26BC23C4}"/>
    <dgm:cxn modelId="{7FF9EDBC-3AB9-48CA-B830-09E5E2A3DF73}" type="presOf" srcId="{69D270BF-B3CF-48E1-8163-B3F71D927870}" destId="{7F56B60E-C410-455C-AB8B-21A5878E2FCC}" srcOrd="0" destOrd="0" presId="urn:microsoft.com/office/officeart/2005/8/layout/hProcess9"/>
    <dgm:cxn modelId="{8CABF59F-460D-4181-B9E7-38C3627366A0}" type="presParOf" srcId="{7F56B60E-C410-455C-AB8B-21A5878E2FCC}" destId="{3305B28B-85D1-46FF-9E38-5A1883FF0BB1}" srcOrd="0" destOrd="0" presId="urn:microsoft.com/office/officeart/2005/8/layout/hProcess9"/>
    <dgm:cxn modelId="{FE71A2D5-26E7-4071-957F-60770BBFF9BC}" type="presParOf" srcId="{7F56B60E-C410-455C-AB8B-21A5878E2FCC}" destId="{FFDDAC30-844C-40C8-939D-1B52368225CE}" srcOrd="1" destOrd="0" presId="urn:microsoft.com/office/officeart/2005/8/layout/hProcess9"/>
    <dgm:cxn modelId="{0AB5C3A6-1213-4DEA-9886-A3ED18D8CC00}" type="presParOf" srcId="{FFDDAC30-844C-40C8-939D-1B52368225CE}" destId="{40C27661-9A07-4997-AAC4-978B595109F1}" srcOrd="0" destOrd="0" presId="urn:microsoft.com/office/officeart/2005/8/layout/hProcess9"/>
    <dgm:cxn modelId="{F18AC716-0446-4AD9-9CE2-3AD0320795D7}" type="presParOf" srcId="{FFDDAC30-844C-40C8-939D-1B52368225CE}" destId="{77610111-FFAD-4D6D-AAA4-B4F29B22BD78}" srcOrd="1" destOrd="0" presId="urn:microsoft.com/office/officeart/2005/8/layout/hProcess9"/>
    <dgm:cxn modelId="{90920A90-35D7-4C87-8D32-7A3EA7194C44}" type="presParOf" srcId="{FFDDAC30-844C-40C8-939D-1B52368225CE}" destId="{FAC3D5D6-066A-4F95-9890-F28D66AE9770}" srcOrd="2" destOrd="0" presId="urn:microsoft.com/office/officeart/2005/8/layout/hProcess9"/>
    <dgm:cxn modelId="{9972D6CA-55E4-44AD-B97E-7D2216A30021}" type="presParOf" srcId="{FFDDAC30-844C-40C8-939D-1B52368225CE}" destId="{43AC1457-B151-44E2-B2B3-25CCBDAA96F3}" srcOrd="3" destOrd="0" presId="urn:microsoft.com/office/officeart/2005/8/layout/hProcess9"/>
    <dgm:cxn modelId="{CCEA0C09-2B63-4A63-8495-5E1B335BBFDB}" type="presParOf" srcId="{FFDDAC30-844C-40C8-939D-1B52368225CE}" destId="{8BB9DE66-CE8B-4898-AB0A-CD474B54CD85}" srcOrd="4" destOrd="0" presId="urn:microsoft.com/office/officeart/2005/8/layout/hProcess9"/>
    <dgm:cxn modelId="{417E1758-B2F3-4A9D-BD41-1166EF8413E1}" type="presParOf" srcId="{FFDDAC30-844C-40C8-939D-1B52368225CE}" destId="{459E7CA0-47FF-4FD6-AEF9-CEBC9B7BA9C2}" srcOrd="5" destOrd="0" presId="urn:microsoft.com/office/officeart/2005/8/layout/hProcess9"/>
    <dgm:cxn modelId="{23DB92DA-E61B-453A-A6AA-D3AD7A3FFC45}" type="presParOf" srcId="{FFDDAC30-844C-40C8-939D-1B52368225CE}" destId="{B0769BB0-9E11-41DB-AD20-DE5A9733A22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B5C9C-8184-46BB-AF6C-9E466C7895E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F0C4BE0-C3AD-4363-AEDA-C9880FDCEDDC}">
      <dgm:prSet phldrT="[Текст]"/>
      <dgm:spPr/>
      <dgm:t>
        <a:bodyPr/>
        <a:lstStyle/>
        <a:p>
          <a:r>
            <a:rPr lang="ru-RU" b="1" dirty="0" smtClean="0">
              <a:solidFill>
                <a:schemeClr val="accent3">
                  <a:lumMod val="50000"/>
                </a:schemeClr>
              </a:solidFill>
            </a:rPr>
            <a:t>Работа с подростками и молодежью</a:t>
          </a:r>
          <a:endParaRPr lang="ru-RU" b="1" dirty="0">
            <a:solidFill>
              <a:schemeClr val="accent3">
                <a:lumMod val="50000"/>
              </a:schemeClr>
            </a:solidFill>
          </a:endParaRPr>
        </a:p>
      </dgm:t>
    </dgm:pt>
    <dgm:pt modelId="{ED7E71E4-67A8-4F9B-9526-B2DF77CB3C26}" type="parTrans" cxnId="{2DAC0E5A-FE87-4EDC-A013-C3E51B5FAE0A}">
      <dgm:prSet/>
      <dgm:spPr/>
      <dgm:t>
        <a:bodyPr/>
        <a:lstStyle/>
        <a:p>
          <a:endParaRPr lang="ru-RU"/>
        </a:p>
      </dgm:t>
    </dgm:pt>
    <dgm:pt modelId="{A17C6CEA-B54C-4D82-B4D0-1D3FC0BC260F}" type="sibTrans" cxnId="{2DAC0E5A-FE87-4EDC-A013-C3E51B5FAE0A}">
      <dgm:prSet/>
      <dgm:spPr/>
      <dgm:t>
        <a:bodyPr/>
        <a:lstStyle/>
        <a:p>
          <a:endParaRPr lang="ru-RU"/>
        </a:p>
      </dgm:t>
    </dgm:pt>
    <dgm:pt modelId="{B00B847F-4EB3-4D27-B92A-2F08CD505D7A}">
      <dgm:prSet phldrT="[Текст]"/>
      <dgm:spPr/>
      <dgm:t>
        <a:bodyPr/>
        <a:lstStyle/>
        <a:p>
          <a:r>
            <a:rPr lang="ru-RU" b="1" dirty="0" smtClean="0">
              <a:solidFill>
                <a:schemeClr val="accent3">
                  <a:lumMod val="50000"/>
                </a:schemeClr>
              </a:solidFill>
            </a:rPr>
            <a:t>Профилактика аборта и его последствий</a:t>
          </a:r>
          <a:endParaRPr lang="ru-RU" b="1" dirty="0">
            <a:solidFill>
              <a:schemeClr val="accent3">
                <a:lumMod val="50000"/>
              </a:schemeClr>
            </a:solidFill>
          </a:endParaRPr>
        </a:p>
      </dgm:t>
    </dgm:pt>
    <dgm:pt modelId="{C208CAF9-18E4-4B4E-8320-0166BB23E9C6}" type="parTrans" cxnId="{72FBD51A-4034-4E84-894A-DAAA6CF0CB1C}">
      <dgm:prSet/>
      <dgm:spPr/>
      <dgm:t>
        <a:bodyPr/>
        <a:lstStyle/>
        <a:p>
          <a:endParaRPr lang="ru-RU"/>
        </a:p>
      </dgm:t>
    </dgm:pt>
    <dgm:pt modelId="{8D6DE50B-D4BD-4165-9DE8-17A6D08CF398}" type="sibTrans" cxnId="{72FBD51A-4034-4E84-894A-DAAA6CF0CB1C}">
      <dgm:prSet/>
      <dgm:spPr/>
      <dgm:t>
        <a:bodyPr/>
        <a:lstStyle/>
        <a:p>
          <a:endParaRPr lang="ru-RU"/>
        </a:p>
      </dgm:t>
    </dgm:pt>
    <dgm:pt modelId="{391D3F2B-75C6-48A9-B948-6AB994B211E1}">
      <dgm:prSet phldrT="[Текст]"/>
      <dgm:spPr/>
      <dgm:t>
        <a:bodyPr/>
        <a:lstStyle/>
        <a:p>
          <a:r>
            <a:rPr lang="ru-RU" b="1" dirty="0" smtClean="0">
              <a:solidFill>
                <a:schemeClr val="accent3">
                  <a:lumMod val="50000"/>
                </a:schemeClr>
              </a:solidFill>
            </a:rPr>
            <a:t>Индивидуальный  подбор метода контрацепции</a:t>
          </a:r>
          <a:endParaRPr lang="ru-RU" b="1" dirty="0">
            <a:solidFill>
              <a:schemeClr val="accent3">
                <a:lumMod val="50000"/>
              </a:schemeClr>
            </a:solidFill>
          </a:endParaRPr>
        </a:p>
      </dgm:t>
    </dgm:pt>
    <dgm:pt modelId="{E3082A79-D24E-438D-9FC1-7468A4A003DD}" type="parTrans" cxnId="{40316C8D-9C22-4908-96E0-0F120E0A7C42}">
      <dgm:prSet/>
      <dgm:spPr/>
      <dgm:t>
        <a:bodyPr/>
        <a:lstStyle/>
        <a:p>
          <a:endParaRPr lang="ru-RU"/>
        </a:p>
      </dgm:t>
    </dgm:pt>
    <dgm:pt modelId="{DFE552A0-971F-423F-A337-6FD494F7B8AF}" type="sibTrans" cxnId="{40316C8D-9C22-4908-96E0-0F120E0A7C42}">
      <dgm:prSet/>
      <dgm:spPr/>
      <dgm:t>
        <a:bodyPr/>
        <a:lstStyle/>
        <a:p>
          <a:endParaRPr lang="ru-RU"/>
        </a:p>
      </dgm:t>
    </dgm:pt>
    <dgm:pt modelId="{3F16043F-31C8-4D7D-88B2-0FD27ACBC54B}">
      <dgm:prSet phldrT="[Текст]"/>
      <dgm:spPr/>
      <dgm:t>
        <a:bodyPr/>
        <a:lstStyle/>
        <a:p>
          <a:r>
            <a:rPr lang="ru-RU" b="1" dirty="0" smtClean="0">
              <a:solidFill>
                <a:schemeClr val="accent3">
                  <a:lumMod val="50000"/>
                </a:schemeClr>
              </a:solidFill>
            </a:rPr>
            <a:t>Профилактика ИППП</a:t>
          </a:r>
          <a:endParaRPr lang="ru-RU" b="1" dirty="0">
            <a:solidFill>
              <a:schemeClr val="accent3">
                <a:lumMod val="50000"/>
              </a:schemeClr>
            </a:solidFill>
          </a:endParaRPr>
        </a:p>
      </dgm:t>
    </dgm:pt>
    <dgm:pt modelId="{0A895B18-225D-444E-9B76-C72654E9462E}" type="parTrans" cxnId="{F01A3827-6EEA-4C8D-8E8B-40BBE453A283}">
      <dgm:prSet/>
      <dgm:spPr/>
      <dgm:t>
        <a:bodyPr/>
        <a:lstStyle/>
        <a:p>
          <a:endParaRPr lang="ru-RU"/>
        </a:p>
      </dgm:t>
    </dgm:pt>
    <dgm:pt modelId="{56D7E8C6-78A4-4BF2-9C9E-0AD19F07A957}" type="sibTrans" cxnId="{F01A3827-6EEA-4C8D-8E8B-40BBE453A283}">
      <dgm:prSet/>
      <dgm:spPr/>
      <dgm:t>
        <a:bodyPr/>
        <a:lstStyle/>
        <a:p>
          <a:endParaRPr lang="ru-RU"/>
        </a:p>
      </dgm:t>
    </dgm:pt>
    <dgm:pt modelId="{59567FEE-1619-4AC4-9BF9-EFB37EF66704}">
      <dgm:prSet phldrT="[Текст]"/>
      <dgm:spPr/>
      <dgm:t>
        <a:bodyPr/>
        <a:lstStyle/>
        <a:p>
          <a:r>
            <a:rPr lang="ru-RU" b="1" dirty="0" smtClean="0">
              <a:solidFill>
                <a:schemeClr val="accent3">
                  <a:lumMod val="50000"/>
                </a:schemeClr>
              </a:solidFill>
            </a:rPr>
            <a:t>Консультирование по вопросам планирования беременности</a:t>
          </a:r>
          <a:endParaRPr lang="ru-RU" b="1" dirty="0">
            <a:solidFill>
              <a:schemeClr val="accent3">
                <a:lumMod val="50000"/>
              </a:schemeClr>
            </a:solidFill>
          </a:endParaRPr>
        </a:p>
      </dgm:t>
    </dgm:pt>
    <dgm:pt modelId="{1D99DDEE-192B-4453-A956-963C3153A7E6}" type="parTrans" cxnId="{7772AC4E-588E-4031-8144-A73FC0D49622}">
      <dgm:prSet/>
      <dgm:spPr/>
      <dgm:t>
        <a:bodyPr/>
        <a:lstStyle/>
        <a:p>
          <a:endParaRPr lang="ru-RU"/>
        </a:p>
      </dgm:t>
    </dgm:pt>
    <dgm:pt modelId="{D56A7C8C-5EBD-47FE-8884-DC37866126CE}" type="sibTrans" cxnId="{7772AC4E-588E-4031-8144-A73FC0D49622}">
      <dgm:prSet/>
      <dgm:spPr/>
      <dgm:t>
        <a:bodyPr/>
        <a:lstStyle/>
        <a:p>
          <a:endParaRPr lang="ru-RU"/>
        </a:p>
      </dgm:t>
    </dgm:pt>
    <dgm:pt modelId="{BD746688-AE28-413A-A762-E8400EE60841}" type="pres">
      <dgm:prSet presAssocID="{1CEB5C9C-8184-46BB-AF6C-9E466C7895EF}" presName="compositeShape" presStyleCnt="0">
        <dgm:presLayoutVars>
          <dgm:dir/>
          <dgm:resizeHandles/>
        </dgm:presLayoutVars>
      </dgm:prSet>
      <dgm:spPr/>
    </dgm:pt>
    <dgm:pt modelId="{48ED4956-E52A-49C7-BAE0-6F1256785469}" type="pres">
      <dgm:prSet presAssocID="{1CEB5C9C-8184-46BB-AF6C-9E466C7895EF}" presName="pyramid" presStyleLbl="node1" presStyleIdx="0" presStyleCnt="1"/>
      <dgm:spPr/>
    </dgm:pt>
    <dgm:pt modelId="{31EA8A1A-79CB-4275-B9CF-2921B9A654C3}" type="pres">
      <dgm:prSet presAssocID="{1CEB5C9C-8184-46BB-AF6C-9E466C7895EF}" presName="theList" presStyleCnt="0"/>
      <dgm:spPr/>
    </dgm:pt>
    <dgm:pt modelId="{48EB94B9-9775-4FE3-92DF-8C93D3D4EDC6}" type="pres">
      <dgm:prSet presAssocID="{DF0C4BE0-C3AD-4363-AEDA-C9880FDCEDDC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051754-8B8F-42D8-8E0D-C03C4E4AD8F9}" type="pres">
      <dgm:prSet presAssocID="{DF0C4BE0-C3AD-4363-AEDA-C9880FDCEDDC}" presName="aSpace" presStyleCnt="0"/>
      <dgm:spPr/>
    </dgm:pt>
    <dgm:pt modelId="{E5CBBB4C-8875-4ADC-A3A4-49A0D8A5F5D5}" type="pres">
      <dgm:prSet presAssocID="{B00B847F-4EB3-4D27-B92A-2F08CD505D7A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D0D7AD-317B-44A7-A272-D0C95763CBCB}" type="pres">
      <dgm:prSet presAssocID="{B00B847F-4EB3-4D27-B92A-2F08CD505D7A}" presName="aSpace" presStyleCnt="0"/>
      <dgm:spPr/>
    </dgm:pt>
    <dgm:pt modelId="{CBCD4DED-1994-496F-8BCA-9A9DF5754D4C}" type="pres">
      <dgm:prSet presAssocID="{391D3F2B-75C6-48A9-B948-6AB994B211E1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66B417-DEB2-4B1D-BDFC-B4CC721AB93F}" type="pres">
      <dgm:prSet presAssocID="{391D3F2B-75C6-48A9-B948-6AB994B211E1}" presName="aSpace" presStyleCnt="0"/>
      <dgm:spPr/>
    </dgm:pt>
    <dgm:pt modelId="{C5F1D183-6024-4512-BC93-0D0593949AE2}" type="pres">
      <dgm:prSet presAssocID="{3F16043F-31C8-4D7D-88B2-0FD27ACBC54B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2F8AF-FB63-4491-81DB-FDC53AFA4569}" type="pres">
      <dgm:prSet presAssocID="{3F16043F-31C8-4D7D-88B2-0FD27ACBC54B}" presName="aSpace" presStyleCnt="0"/>
      <dgm:spPr/>
    </dgm:pt>
    <dgm:pt modelId="{FAB471FD-FE99-47CE-86B9-DDA6AA13DEF1}" type="pres">
      <dgm:prSet presAssocID="{59567FEE-1619-4AC4-9BF9-EFB37EF66704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CD14AF-D2F8-420E-B892-5487DD891D62}" type="pres">
      <dgm:prSet presAssocID="{59567FEE-1619-4AC4-9BF9-EFB37EF66704}" presName="aSpace" presStyleCnt="0"/>
      <dgm:spPr/>
    </dgm:pt>
  </dgm:ptLst>
  <dgm:cxnLst>
    <dgm:cxn modelId="{2DAC0E5A-FE87-4EDC-A013-C3E51B5FAE0A}" srcId="{1CEB5C9C-8184-46BB-AF6C-9E466C7895EF}" destId="{DF0C4BE0-C3AD-4363-AEDA-C9880FDCEDDC}" srcOrd="0" destOrd="0" parTransId="{ED7E71E4-67A8-4F9B-9526-B2DF77CB3C26}" sibTransId="{A17C6CEA-B54C-4D82-B4D0-1D3FC0BC260F}"/>
    <dgm:cxn modelId="{72FBD51A-4034-4E84-894A-DAAA6CF0CB1C}" srcId="{1CEB5C9C-8184-46BB-AF6C-9E466C7895EF}" destId="{B00B847F-4EB3-4D27-B92A-2F08CD505D7A}" srcOrd="1" destOrd="0" parTransId="{C208CAF9-18E4-4B4E-8320-0166BB23E9C6}" sibTransId="{8D6DE50B-D4BD-4165-9DE8-17A6D08CF398}"/>
    <dgm:cxn modelId="{4B25ABB0-848B-4380-B6C1-B7F374C9C33A}" type="presOf" srcId="{391D3F2B-75C6-48A9-B948-6AB994B211E1}" destId="{CBCD4DED-1994-496F-8BCA-9A9DF5754D4C}" srcOrd="0" destOrd="0" presId="urn:microsoft.com/office/officeart/2005/8/layout/pyramid2"/>
    <dgm:cxn modelId="{A7B14EE6-D1AB-4E19-B353-59E0EE4BB130}" type="presOf" srcId="{DF0C4BE0-C3AD-4363-AEDA-C9880FDCEDDC}" destId="{48EB94B9-9775-4FE3-92DF-8C93D3D4EDC6}" srcOrd="0" destOrd="0" presId="urn:microsoft.com/office/officeart/2005/8/layout/pyramid2"/>
    <dgm:cxn modelId="{7772AC4E-588E-4031-8144-A73FC0D49622}" srcId="{1CEB5C9C-8184-46BB-AF6C-9E466C7895EF}" destId="{59567FEE-1619-4AC4-9BF9-EFB37EF66704}" srcOrd="4" destOrd="0" parTransId="{1D99DDEE-192B-4453-A956-963C3153A7E6}" sibTransId="{D56A7C8C-5EBD-47FE-8884-DC37866126CE}"/>
    <dgm:cxn modelId="{0BC52958-C803-4F43-9549-5A17198A3B16}" type="presOf" srcId="{3F16043F-31C8-4D7D-88B2-0FD27ACBC54B}" destId="{C5F1D183-6024-4512-BC93-0D0593949AE2}" srcOrd="0" destOrd="0" presId="urn:microsoft.com/office/officeart/2005/8/layout/pyramid2"/>
    <dgm:cxn modelId="{6B1C6229-7F3E-474F-8433-080CAB2D3A5F}" type="presOf" srcId="{1CEB5C9C-8184-46BB-AF6C-9E466C7895EF}" destId="{BD746688-AE28-413A-A762-E8400EE60841}" srcOrd="0" destOrd="0" presId="urn:microsoft.com/office/officeart/2005/8/layout/pyramid2"/>
    <dgm:cxn modelId="{40316C8D-9C22-4908-96E0-0F120E0A7C42}" srcId="{1CEB5C9C-8184-46BB-AF6C-9E466C7895EF}" destId="{391D3F2B-75C6-48A9-B948-6AB994B211E1}" srcOrd="2" destOrd="0" parTransId="{E3082A79-D24E-438D-9FC1-7468A4A003DD}" sibTransId="{DFE552A0-971F-423F-A337-6FD494F7B8AF}"/>
    <dgm:cxn modelId="{F01A3827-6EEA-4C8D-8E8B-40BBE453A283}" srcId="{1CEB5C9C-8184-46BB-AF6C-9E466C7895EF}" destId="{3F16043F-31C8-4D7D-88B2-0FD27ACBC54B}" srcOrd="3" destOrd="0" parTransId="{0A895B18-225D-444E-9B76-C72654E9462E}" sibTransId="{56D7E8C6-78A4-4BF2-9C9E-0AD19F07A957}"/>
    <dgm:cxn modelId="{A2AE7218-3728-4AFF-8830-BFF443E790E9}" type="presOf" srcId="{59567FEE-1619-4AC4-9BF9-EFB37EF66704}" destId="{FAB471FD-FE99-47CE-86B9-DDA6AA13DEF1}" srcOrd="0" destOrd="0" presId="urn:microsoft.com/office/officeart/2005/8/layout/pyramid2"/>
    <dgm:cxn modelId="{E129170B-89D1-4EFF-874C-3FB1E90010F0}" type="presOf" srcId="{B00B847F-4EB3-4D27-B92A-2F08CD505D7A}" destId="{E5CBBB4C-8875-4ADC-A3A4-49A0D8A5F5D5}" srcOrd="0" destOrd="0" presId="urn:microsoft.com/office/officeart/2005/8/layout/pyramid2"/>
    <dgm:cxn modelId="{0E8DCE8A-C043-41D8-912A-13148F32AC57}" type="presParOf" srcId="{BD746688-AE28-413A-A762-E8400EE60841}" destId="{48ED4956-E52A-49C7-BAE0-6F1256785469}" srcOrd="0" destOrd="0" presId="urn:microsoft.com/office/officeart/2005/8/layout/pyramid2"/>
    <dgm:cxn modelId="{AA8EA6A1-6535-492E-A51B-117B39C1BD58}" type="presParOf" srcId="{BD746688-AE28-413A-A762-E8400EE60841}" destId="{31EA8A1A-79CB-4275-B9CF-2921B9A654C3}" srcOrd="1" destOrd="0" presId="urn:microsoft.com/office/officeart/2005/8/layout/pyramid2"/>
    <dgm:cxn modelId="{B0001704-E884-4196-86A0-7829733ED761}" type="presParOf" srcId="{31EA8A1A-79CB-4275-B9CF-2921B9A654C3}" destId="{48EB94B9-9775-4FE3-92DF-8C93D3D4EDC6}" srcOrd="0" destOrd="0" presId="urn:microsoft.com/office/officeart/2005/8/layout/pyramid2"/>
    <dgm:cxn modelId="{4F1E1A40-5AC0-4991-B0D4-24A633C67202}" type="presParOf" srcId="{31EA8A1A-79CB-4275-B9CF-2921B9A654C3}" destId="{C9051754-8B8F-42D8-8E0D-C03C4E4AD8F9}" srcOrd="1" destOrd="0" presId="urn:microsoft.com/office/officeart/2005/8/layout/pyramid2"/>
    <dgm:cxn modelId="{B51A3996-CCD6-4E2E-84D8-F78C1187297D}" type="presParOf" srcId="{31EA8A1A-79CB-4275-B9CF-2921B9A654C3}" destId="{E5CBBB4C-8875-4ADC-A3A4-49A0D8A5F5D5}" srcOrd="2" destOrd="0" presId="urn:microsoft.com/office/officeart/2005/8/layout/pyramid2"/>
    <dgm:cxn modelId="{EE3F6039-58A8-4E4F-B6C6-6559588A98E5}" type="presParOf" srcId="{31EA8A1A-79CB-4275-B9CF-2921B9A654C3}" destId="{C2D0D7AD-317B-44A7-A272-D0C95763CBCB}" srcOrd="3" destOrd="0" presId="urn:microsoft.com/office/officeart/2005/8/layout/pyramid2"/>
    <dgm:cxn modelId="{60378E9F-79B3-4A1D-ABA1-1C250A58A2F9}" type="presParOf" srcId="{31EA8A1A-79CB-4275-B9CF-2921B9A654C3}" destId="{CBCD4DED-1994-496F-8BCA-9A9DF5754D4C}" srcOrd="4" destOrd="0" presId="urn:microsoft.com/office/officeart/2005/8/layout/pyramid2"/>
    <dgm:cxn modelId="{1C512D4A-632D-4424-B0F2-9B5BD6FF9F11}" type="presParOf" srcId="{31EA8A1A-79CB-4275-B9CF-2921B9A654C3}" destId="{D566B417-DEB2-4B1D-BDFC-B4CC721AB93F}" srcOrd="5" destOrd="0" presId="urn:microsoft.com/office/officeart/2005/8/layout/pyramid2"/>
    <dgm:cxn modelId="{4F8C2C6D-6E43-4C0A-BB87-24038ECAC58F}" type="presParOf" srcId="{31EA8A1A-79CB-4275-B9CF-2921B9A654C3}" destId="{C5F1D183-6024-4512-BC93-0D0593949AE2}" srcOrd="6" destOrd="0" presId="urn:microsoft.com/office/officeart/2005/8/layout/pyramid2"/>
    <dgm:cxn modelId="{941EF375-8095-440B-98B3-B3AD9622D663}" type="presParOf" srcId="{31EA8A1A-79CB-4275-B9CF-2921B9A654C3}" destId="{3072F8AF-FB63-4491-81DB-FDC53AFA4569}" srcOrd="7" destOrd="0" presId="urn:microsoft.com/office/officeart/2005/8/layout/pyramid2"/>
    <dgm:cxn modelId="{4BD392F7-5C68-46E9-B687-884F6DC5A078}" type="presParOf" srcId="{31EA8A1A-79CB-4275-B9CF-2921B9A654C3}" destId="{FAB471FD-FE99-47CE-86B9-DDA6AA13DEF1}" srcOrd="8" destOrd="0" presId="urn:microsoft.com/office/officeart/2005/8/layout/pyramid2"/>
    <dgm:cxn modelId="{9BCBF4AB-572D-4F61-95B0-4CC38F721A41}" type="presParOf" srcId="{31EA8A1A-79CB-4275-B9CF-2921B9A654C3}" destId="{84CD14AF-D2F8-420E-B892-5487DD891D62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EA1BEE-FCBC-4DC9-B2DC-E7F388E2C60D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B44B0213-CE15-4208-9B43-8E5896605156}">
      <dgm:prSet phldrT="[Текст]" custT="1"/>
      <dgm:spPr/>
      <dgm:t>
        <a:bodyPr/>
        <a:lstStyle/>
        <a:p>
          <a:r>
            <a:rPr lang="ru-RU" sz="1600" b="1" dirty="0" err="1" smtClean="0">
              <a:solidFill>
                <a:schemeClr val="tx1"/>
              </a:solidFill>
            </a:rPr>
            <a:t>Репродук</a:t>
          </a:r>
          <a:endParaRPr lang="ru-RU" sz="1600" b="1" dirty="0" smtClean="0">
            <a:solidFill>
              <a:schemeClr val="tx1"/>
            </a:solidFill>
          </a:endParaRPr>
        </a:p>
        <a:p>
          <a:r>
            <a:rPr lang="ru-RU" sz="1600" b="1" dirty="0" err="1" smtClean="0">
              <a:solidFill>
                <a:schemeClr val="tx1"/>
              </a:solidFill>
            </a:rPr>
            <a:t>тивное</a:t>
          </a:r>
          <a:r>
            <a:rPr lang="ru-RU" sz="1600" b="1" dirty="0" smtClean="0">
              <a:solidFill>
                <a:schemeClr val="tx1"/>
              </a:solidFill>
            </a:rPr>
            <a:t> </a:t>
          </a:r>
        </a:p>
        <a:p>
          <a:r>
            <a:rPr lang="ru-RU" sz="1600" b="1" dirty="0" smtClean="0">
              <a:solidFill>
                <a:schemeClr val="tx1"/>
              </a:solidFill>
            </a:rPr>
            <a:t>здоровье</a:t>
          </a:r>
          <a:endParaRPr lang="ru-RU" sz="1600" b="1" dirty="0">
            <a:solidFill>
              <a:schemeClr val="tx1"/>
            </a:solidFill>
          </a:endParaRPr>
        </a:p>
      </dgm:t>
    </dgm:pt>
    <dgm:pt modelId="{EB089A43-EBD0-4D7C-B105-2750A39B85FF}" type="parTrans" cxnId="{A41217C6-216A-4099-A86E-1B03868B84F4}">
      <dgm:prSet/>
      <dgm:spPr/>
      <dgm:t>
        <a:bodyPr/>
        <a:lstStyle/>
        <a:p>
          <a:endParaRPr lang="ru-RU"/>
        </a:p>
      </dgm:t>
    </dgm:pt>
    <dgm:pt modelId="{C0FBE282-91D6-4055-96D4-CE27875F8804}" type="sibTrans" cxnId="{A41217C6-216A-4099-A86E-1B03868B84F4}">
      <dgm:prSet/>
      <dgm:spPr/>
      <dgm:t>
        <a:bodyPr/>
        <a:lstStyle/>
        <a:p>
          <a:endParaRPr lang="ru-RU"/>
        </a:p>
      </dgm:t>
    </dgm:pt>
    <dgm:pt modelId="{C05CEF38-B441-4CBB-8AD0-7EFA6EEBA31D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</a:rPr>
            <a:t>ИППП</a:t>
          </a:r>
          <a:endParaRPr lang="ru-RU" sz="1600" b="1" dirty="0">
            <a:solidFill>
              <a:schemeClr val="tx1"/>
            </a:solidFill>
          </a:endParaRPr>
        </a:p>
      </dgm:t>
    </dgm:pt>
    <dgm:pt modelId="{69FEB17E-9EFD-4B4A-B3A7-7B4224005EBE}" type="parTrans" cxnId="{854B6E6F-09E3-4960-ABD3-F8897244B13D}">
      <dgm:prSet/>
      <dgm:spPr/>
      <dgm:t>
        <a:bodyPr/>
        <a:lstStyle/>
        <a:p>
          <a:endParaRPr lang="ru-RU"/>
        </a:p>
      </dgm:t>
    </dgm:pt>
    <dgm:pt modelId="{22D09891-C941-4D4F-8422-0093D2E4576C}" type="sibTrans" cxnId="{854B6E6F-09E3-4960-ABD3-F8897244B13D}">
      <dgm:prSet/>
      <dgm:spPr/>
      <dgm:t>
        <a:bodyPr/>
        <a:lstStyle/>
        <a:p>
          <a:endParaRPr lang="ru-RU"/>
        </a:p>
      </dgm:t>
    </dgm:pt>
    <dgm:pt modelId="{F209003A-1B06-4832-A916-9057126D373E}">
      <dgm:prSet phldrT="[Текст]" custT="1"/>
      <dgm:spPr/>
      <dgm:t>
        <a:bodyPr/>
        <a:lstStyle/>
        <a:p>
          <a:r>
            <a:rPr lang="ru-RU" sz="1600" b="1" dirty="0" err="1" smtClean="0">
              <a:solidFill>
                <a:schemeClr val="tx1"/>
              </a:solidFill>
            </a:rPr>
            <a:t>алкого</a:t>
          </a:r>
          <a:endParaRPr lang="ru-RU" sz="1600" b="1" dirty="0" smtClean="0">
            <a:solidFill>
              <a:schemeClr val="tx1"/>
            </a:solidFill>
          </a:endParaRPr>
        </a:p>
        <a:p>
          <a:r>
            <a:rPr lang="ru-RU" sz="1600" b="1" dirty="0" err="1" smtClean="0">
              <a:solidFill>
                <a:schemeClr val="tx1"/>
              </a:solidFill>
            </a:rPr>
            <a:t>лизм</a:t>
          </a:r>
          <a:endParaRPr lang="ru-RU" sz="1600" b="1" dirty="0">
            <a:solidFill>
              <a:schemeClr val="tx1"/>
            </a:solidFill>
          </a:endParaRPr>
        </a:p>
      </dgm:t>
    </dgm:pt>
    <dgm:pt modelId="{D1A7547C-8B71-403D-8054-6EC8EC361B3C}" type="parTrans" cxnId="{FCB0E739-A839-4613-85C1-C16D412D1AFC}">
      <dgm:prSet/>
      <dgm:spPr/>
      <dgm:t>
        <a:bodyPr/>
        <a:lstStyle/>
        <a:p>
          <a:endParaRPr lang="ru-RU"/>
        </a:p>
      </dgm:t>
    </dgm:pt>
    <dgm:pt modelId="{91B56C50-7EEB-42AD-8F1E-0B45E8425094}" type="sibTrans" cxnId="{FCB0E739-A839-4613-85C1-C16D412D1AFC}">
      <dgm:prSet/>
      <dgm:spPr/>
      <dgm:t>
        <a:bodyPr/>
        <a:lstStyle/>
        <a:p>
          <a:endParaRPr lang="ru-RU"/>
        </a:p>
      </dgm:t>
    </dgm:pt>
    <dgm:pt modelId="{35094835-577F-464F-B23F-337E861C24AE}">
      <dgm:prSet phldrT="[Текст]" custT="1"/>
      <dgm:spPr/>
      <dgm:t>
        <a:bodyPr/>
        <a:lstStyle/>
        <a:p>
          <a:r>
            <a:rPr lang="ru-RU" sz="1600" b="1" dirty="0" err="1" smtClean="0">
              <a:solidFill>
                <a:schemeClr val="tx1"/>
              </a:solidFill>
            </a:rPr>
            <a:t>табако</a:t>
          </a:r>
          <a:endParaRPr lang="ru-RU" sz="1600" b="1" dirty="0" smtClean="0">
            <a:solidFill>
              <a:schemeClr val="tx1"/>
            </a:solidFill>
          </a:endParaRPr>
        </a:p>
        <a:p>
          <a:r>
            <a:rPr lang="ru-RU" sz="1600" b="1" dirty="0" smtClean="0">
              <a:solidFill>
                <a:schemeClr val="tx1"/>
              </a:solidFill>
            </a:rPr>
            <a:t>курение</a:t>
          </a:r>
          <a:endParaRPr lang="ru-RU" sz="1600" b="1" dirty="0">
            <a:solidFill>
              <a:schemeClr val="tx1"/>
            </a:solidFill>
          </a:endParaRPr>
        </a:p>
      </dgm:t>
    </dgm:pt>
    <dgm:pt modelId="{39DD3899-1967-4785-9CD1-7745F9BE2E7B}" type="parTrans" cxnId="{6B453434-14F0-4772-8AC1-F1149980CF37}">
      <dgm:prSet/>
      <dgm:spPr/>
      <dgm:t>
        <a:bodyPr/>
        <a:lstStyle/>
        <a:p>
          <a:endParaRPr lang="ru-RU"/>
        </a:p>
      </dgm:t>
    </dgm:pt>
    <dgm:pt modelId="{79709B15-D2F0-4E7F-B571-281EEB4794BE}" type="sibTrans" cxnId="{6B453434-14F0-4772-8AC1-F1149980CF37}">
      <dgm:prSet/>
      <dgm:spPr/>
      <dgm:t>
        <a:bodyPr/>
        <a:lstStyle/>
        <a:p>
          <a:endParaRPr lang="ru-RU"/>
        </a:p>
      </dgm:t>
    </dgm:pt>
    <dgm:pt modelId="{25A4DF5B-9C33-4EC2-B700-69BBFABC4D64}">
      <dgm:prSet phldrT="[Текст]" custT="1"/>
      <dgm:spPr/>
      <dgm:t>
        <a:bodyPr/>
        <a:lstStyle/>
        <a:p>
          <a:r>
            <a:rPr lang="ru-RU" sz="1600" b="1" dirty="0" err="1" smtClean="0">
              <a:solidFill>
                <a:schemeClr val="tx1"/>
              </a:solidFill>
            </a:rPr>
            <a:t>нарко</a:t>
          </a:r>
          <a:endParaRPr lang="ru-RU" sz="1600" b="1" dirty="0" smtClean="0">
            <a:solidFill>
              <a:schemeClr val="tx1"/>
            </a:solidFill>
          </a:endParaRPr>
        </a:p>
        <a:p>
          <a:r>
            <a:rPr lang="ru-RU" sz="1600" b="1" dirty="0" smtClean="0">
              <a:solidFill>
                <a:schemeClr val="tx1"/>
              </a:solidFill>
            </a:rPr>
            <a:t>мания</a:t>
          </a:r>
          <a:endParaRPr lang="ru-RU" sz="1600" b="1" dirty="0">
            <a:solidFill>
              <a:schemeClr val="tx1"/>
            </a:solidFill>
          </a:endParaRPr>
        </a:p>
      </dgm:t>
    </dgm:pt>
    <dgm:pt modelId="{E7485031-8AB2-4A2E-A276-8A9DE1E136A2}" type="parTrans" cxnId="{E08272ED-E4FA-4986-BD7E-E6EE5353F321}">
      <dgm:prSet/>
      <dgm:spPr/>
      <dgm:t>
        <a:bodyPr/>
        <a:lstStyle/>
        <a:p>
          <a:endParaRPr lang="ru-RU"/>
        </a:p>
      </dgm:t>
    </dgm:pt>
    <dgm:pt modelId="{5570A355-A23C-4B90-9D3E-9FB971F71E49}" type="sibTrans" cxnId="{E08272ED-E4FA-4986-BD7E-E6EE5353F321}">
      <dgm:prSet/>
      <dgm:spPr/>
      <dgm:t>
        <a:bodyPr/>
        <a:lstStyle/>
        <a:p>
          <a:endParaRPr lang="ru-RU"/>
        </a:p>
      </dgm:t>
    </dgm:pt>
    <dgm:pt modelId="{FCD79BE4-3742-45A8-9B7C-0476EE6E5281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</a:rPr>
            <a:t>раннее начало половой жизни</a:t>
          </a:r>
          <a:endParaRPr lang="ru-RU" sz="1600" b="1" dirty="0">
            <a:solidFill>
              <a:schemeClr val="tx1"/>
            </a:solidFill>
          </a:endParaRPr>
        </a:p>
      </dgm:t>
    </dgm:pt>
    <dgm:pt modelId="{F99DDB1F-2C2B-4722-9C1B-9B87D7DBF9EC}" type="parTrans" cxnId="{8C7D6CFD-528D-4784-836A-9C57C46FE0E4}">
      <dgm:prSet/>
      <dgm:spPr/>
      <dgm:t>
        <a:bodyPr/>
        <a:lstStyle/>
        <a:p>
          <a:endParaRPr lang="ru-RU"/>
        </a:p>
      </dgm:t>
    </dgm:pt>
    <dgm:pt modelId="{06E9DE41-6C53-4D1F-A09E-9F7B654D0154}" type="sibTrans" cxnId="{8C7D6CFD-528D-4784-836A-9C57C46FE0E4}">
      <dgm:prSet/>
      <dgm:spPr/>
      <dgm:t>
        <a:bodyPr/>
        <a:lstStyle/>
        <a:p>
          <a:endParaRPr lang="ru-RU"/>
        </a:p>
      </dgm:t>
    </dgm:pt>
    <dgm:pt modelId="{D7AB9570-39F6-4F95-A301-F1BBB25F9BC5}">
      <dgm:prSet phldrT="[Текст]" custT="1"/>
      <dgm:spPr/>
      <dgm:t>
        <a:bodyPr/>
        <a:lstStyle/>
        <a:p>
          <a:r>
            <a:rPr lang="ru-RU" sz="1600" b="1" dirty="0" smtClean="0">
              <a:solidFill>
                <a:schemeClr val="tx1"/>
              </a:solidFill>
            </a:rPr>
            <a:t>аборты</a:t>
          </a:r>
          <a:endParaRPr lang="ru-RU" sz="1600" b="1" dirty="0">
            <a:solidFill>
              <a:schemeClr val="tx1"/>
            </a:solidFill>
          </a:endParaRPr>
        </a:p>
      </dgm:t>
    </dgm:pt>
    <dgm:pt modelId="{A1640A5B-08B5-4145-A7A8-FF38B77F1613}" type="parTrans" cxnId="{77A6BC85-0BA8-49E5-84DB-B59BA915A845}">
      <dgm:prSet/>
      <dgm:spPr/>
      <dgm:t>
        <a:bodyPr/>
        <a:lstStyle/>
        <a:p>
          <a:endParaRPr lang="ru-RU"/>
        </a:p>
      </dgm:t>
    </dgm:pt>
    <dgm:pt modelId="{D8205C11-9A7C-485B-8386-5D93C00F44FB}" type="sibTrans" cxnId="{77A6BC85-0BA8-49E5-84DB-B59BA915A845}">
      <dgm:prSet/>
      <dgm:spPr/>
      <dgm:t>
        <a:bodyPr/>
        <a:lstStyle/>
        <a:p>
          <a:endParaRPr lang="ru-RU"/>
        </a:p>
      </dgm:t>
    </dgm:pt>
    <dgm:pt modelId="{173B5766-3279-48D3-B722-42F2F3A83C36}" type="pres">
      <dgm:prSet presAssocID="{11EA1BEE-FCBC-4DC9-B2DC-E7F388E2C60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CD65D0-BF13-455F-B846-7551FDCEBF75}" type="pres">
      <dgm:prSet presAssocID="{B44B0213-CE15-4208-9B43-8E5896605156}" presName="centerShape" presStyleLbl="node0" presStyleIdx="0" presStyleCnt="1" custScaleX="128058" custScaleY="128035"/>
      <dgm:spPr/>
      <dgm:t>
        <a:bodyPr/>
        <a:lstStyle/>
        <a:p>
          <a:endParaRPr lang="ru-RU"/>
        </a:p>
      </dgm:t>
    </dgm:pt>
    <dgm:pt modelId="{76E877B8-4696-4742-B429-4645DECCFC3A}" type="pres">
      <dgm:prSet presAssocID="{C05CEF38-B441-4CBB-8AD0-7EFA6EEBA31D}" presName="node" presStyleLbl="node1" presStyleIdx="0" presStyleCnt="6" custScaleX="124892" custScaleY="11099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EEEC13-191A-4E0B-957E-BF9A3AEAED2C}" type="pres">
      <dgm:prSet presAssocID="{C05CEF38-B441-4CBB-8AD0-7EFA6EEBA31D}" presName="dummy" presStyleCnt="0"/>
      <dgm:spPr/>
    </dgm:pt>
    <dgm:pt modelId="{30D4F371-ADE6-4974-A8D6-9260FA91DD88}" type="pres">
      <dgm:prSet presAssocID="{22D09891-C941-4D4F-8422-0093D2E4576C}" presName="sibTrans" presStyleLbl="sibTrans2D1" presStyleIdx="0" presStyleCnt="6"/>
      <dgm:spPr/>
      <dgm:t>
        <a:bodyPr/>
        <a:lstStyle/>
        <a:p>
          <a:endParaRPr lang="ru-RU"/>
        </a:p>
      </dgm:t>
    </dgm:pt>
    <dgm:pt modelId="{97DA2229-F3DC-4BD0-8E82-34CE20C7D013}" type="pres">
      <dgm:prSet presAssocID="{F209003A-1B06-4832-A916-9057126D373E}" presName="node" presStyleLbl="node1" presStyleIdx="1" presStyleCnt="6" custScaleX="122660" custScaleY="1153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9245EF-3F4D-4A4F-9DB0-31227544BCA1}" type="pres">
      <dgm:prSet presAssocID="{F209003A-1B06-4832-A916-9057126D373E}" presName="dummy" presStyleCnt="0"/>
      <dgm:spPr/>
    </dgm:pt>
    <dgm:pt modelId="{693789AF-6D29-4A04-B170-11C8B3A9134B}" type="pres">
      <dgm:prSet presAssocID="{91B56C50-7EEB-42AD-8F1E-0B45E8425094}" presName="sibTrans" presStyleLbl="sibTrans2D1" presStyleIdx="1" presStyleCnt="6"/>
      <dgm:spPr/>
      <dgm:t>
        <a:bodyPr/>
        <a:lstStyle/>
        <a:p>
          <a:endParaRPr lang="ru-RU"/>
        </a:p>
      </dgm:t>
    </dgm:pt>
    <dgm:pt modelId="{162FCFA7-0181-467F-A8A4-9ECB9313FA0D}" type="pres">
      <dgm:prSet presAssocID="{35094835-577F-464F-B23F-337E861C24AE}" presName="node" presStyleLbl="node1" presStyleIdx="2" presStyleCnt="6" custScaleX="118637" custScaleY="1196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7EB5F0-384F-46E9-9A69-9F9BB25452E2}" type="pres">
      <dgm:prSet presAssocID="{35094835-577F-464F-B23F-337E861C24AE}" presName="dummy" presStyleCnt="0"/>
      <dgm:spPr/>
    </dgm:pt>
    <dgm:pt modelId="{756B9B0D-BCC6-45C0-AD90-204B90FEA5ED}" type="pres">
      <dgm:prSet presAssocID="{79709B15-D2F0-4E7F-B571-281EEB4794BE}" presName="sibTrans" presStyleLbl="sibTrans2D1" presStyleIdx="2" presStyleCnt="6"/>
      <dgm:spPr/>
      <dgm:t>
        <a:bodyPr/>
        <a:lstStyle/>
        <a:p>
          <a:endParaRPr lang="ru-RU"/>
        </a:p>
      </dgm:t>
    </dgm:pt>
    <dgm:pt modelId="{D24CB1BF-FA0E-4CB9-AF4D-5B6EBE1A1F2B}" type="pres">
      <dgm:prSet presAssocID="{25A4DF5B-9C33-4EC2-B700-69BBFABC4D64}" presName="node" presStyleLbl="node1" presStyleIdx="3" presStyleCnt="6" custScaleX="131882" custScaleY="1098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BD38B2-A939-4DA2-B61C-D4FEBC91E3BE}" type="pres">
      <dgm:prSet presAssocID="{25A4DF5B-9C33-4EC2-B700-69BBFABC4D64}" presName="dummy" presStyleCnt="0"/>
      <dgm:spPr/>
    </dgm:pt>
    <dgm:pt modelId="{35E4117F-C245-4F71-BB52-D5C23F1B08D3}" type="pres">
      <dgm:prSet presAssocID="{5570A355-A23C-4B90-9D3E-9FB971F71E49}" presName="sibTrans" presStyleLbl="sibTrans2D1" presStyleIdx="3" presStyleCnt="6"/>
      <dgm:spPr/>
      <dgm:t>
        <a:bodyPr/>
        <a:lstStyle/>
        <a:p>
          <a:endParaRPr lang="ru-RU"/>
        </a:p>
      </dgm:t>
    </dgm:pt>
    <dgm:pt modelId="{246277F6-6B9D-438F-97D5-CF1131213347}" type="pres">
      <dgm:prSet presAssocID="{FCD79BE4-3742-45A8-9B7C-0476EE6E5281}" presName="node" presStyleLbl="node1" presStyleIdx="4" presStyleCnt="6" custScaleX="134793" custScaleY="1365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1255EE-060F-441B-B2C9-58C6871B5F5A}" type="pres">
      <dgm:prSet presAssocID="{FCD79BE4-3742-45A8-9B7C-0476EE6E5281}" presName="dummy" presStyleCnt="0"/>
      <dgm:spPr/>
    </dgm:pt>
    <dgm:pt modelId="{95B23D9E-F648-427A-AE67-299E360EE941}" type="pres">
      <dgm:prSet presAssocID="{06E9DE41-6C53-4D1F-A09E-9F7B654D0154}" presName="sibTrans" presStyleLbl="sibTrans2D1" presStyleIdx="4" presStyleCnt="6"/>
      <dgm:spPr/>
      <dgm:t>
        <a:bodyPr/>
        <a:lstStyle/>
        <a:p>
          <a:endParaRPr lang="ru-RU"/>
        </a:p>
      </dgm:t>
    </dgm:pt>
    <dgm:pt modelId="{E9E3D1A6-AC72-47A2-9F02-E68184E8D34A}" type="pres">
      <dgm:prSet presAssocID="{D7AB9570-39F6-4F95-A301-F1BBB25F9BC5}" presName="node" presStyleLbl="node1" presStyleIdx="5" presStyleCnt="6" custScaleX="134307" custScaleY="1174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C4F2CD-5BEF-4E8D-AFF3-C3E9CA6F911A}" type="pres">
      <dgm:prSet presAssocID="{D7AB9570-39F6-4F95-A301-F1BBB25F9BC5}" presName="dummy" presStyleCnt="0"/>
      <dgm:spPr/>
    </dgm:pt>
    <dgm:pt modelId="{A24437F2-39F3-46B0-ABBE-46F652956D01}" type="pres">
      <dgm:prSet presAssocID="{D8205C11-9A7C-485B-8386-5D93C00F44FB}" presName="sibTrans" presStyleLbl="sibTrans2D1" presStyleIdx="5" presStyleCnt="6"/>
      <dgm:spPr/>
      <dgm:t>
        <a:bodyPr/>
        <a:lstStyle/>
        <a:p>
          <a:endParaRPr lang="ru-RU"/>
        </a:p>
      </dgm:t>
    </dgm:pt>
  </dgm:ptLst>
  <dgm:cxnLst>
    <dgm:cxn modelId="{3E6B919B-C9CC-40BE-AEC7-F090586BA473}" type="presOf" srcId="{D7AB9570-39F6-4F95-A301-F1BBB25F9BC5}" destId="{E9E3D1A6-AC72-47A2-9F02-E68184E8D34A}" srcOrd="0" destOrd="0" presId="urn:microsoft.com/office/officeart/2005/8/layout/radial6"/>
    <dgm:cxn modelId="{124CBAE3-6841-4711-8A23-F602171666F4}" type="presOf" srcId="{C05CEF38-B441-4CBB-8AD0-7EFA6EEBA31D}" destId="{76E877B8-4696-4742-B429-4645DECCFC3A}" srcOrd="0" destOrd="0" presId="urn:microsoft.com/office/officeart/2005/8/layout/radial6"/>
    <dgm:cxn modelId="{35015012-BD8E-44E6-BDAE-3E270261C83F}" type="presOf" srcId="{B44B0213-CE15-4208-9B43-8E5896605156}" destId="{11CD65D0-BF13-455F-B846-7551FDCEBF75}" srcOrd="0" destOrd="0" presId="urn:microsoft.com/office/officeart/2005/8/layout/radial6"/>
    <dgm:cxn modelId="{74EB7B57-6192-47C7-AAD4-6E31D7847D01}" type="presOf" srcId="{F209003A-1B06-4832-A916-9057126D373E}" destId="{97DA2229-F3DC-4BD0-8E82-34CE20C7D013}" srcOrd="0" destOrd="0" presId="urn:microsoft.com/office/officeart/2005/8/layout/radial6"/>
    <dgm:cxn modelId="{441A3533-B481-47BF-B477-41F44F094BBE}" type="presOf" srcId="{11EA1BEE-FCBC-4DC9-B2DC-E7F388E2C60D}" destId="{173B5766-3279-48D3-B722-42F2F3A83C36}" srcOrd="0" destOrd="0" presId="urn:microsoft.com/office/officeart/2005/8/layout/radial6"/>
    <dgm:cxn modelId="{77A6BC85-0BA8-49E5-84DB-B59BA915A845}" srcId="{B44B0213-CE15-4208-9B43-8E5896605156}" destId="{D7AB9570-39F6-4F95-A301-F1BBB25F9BC5}" srcOrd="5" destOrd="0" parTransId="{A1640A5B-08B5-4145-A7A8-FF38B77F1613}" sibTransId="{D8205C11-9A7C-485B-8386-5D93C00F44FB}"/>
    <dgm:cxn modelId="{3C14F594-01F1-45E3-83CF-44A3301350C1}" type="presOf" srcId="{35094835-577F-464F-B23F-337E861C24AE}" destId="{162FCFA7-0181-467F-A8A4-9ECB9313FA0D}" srcOrd="0" destOrd="0" presId="urn:microsoft.com/office/officeart/2005/8/layout/radial6"/>
    <dgm:cxn modelId="{263AAB1F-1399-4838-BF60-262B9DD71903}" type="presOf" srcId="{06E9DE41-6C53-4D1F-A09E-9F7B654D0154}" destId="{95B23D9E-F648-427A-AE67-299E360EE941}" srcOrd="0" destOrd="0" presId="urn:microsoft.com/office/officeart/2005/8/layout/radial6"/>
    <dgm:cxn modelId="{A41217C6-216A-4099-A86E-1B03868B84F4}" srcId="{11EA1BEE-FCBC-4DC9-B2DC-E7F388E2C60D}" destId="{B44B0213-CE15-4208-9B43-8E5896605156}" srcOrd="0" destOrd="0" parTransId="{EB089A43-EBD0-4D7C-B105-2750A39B85FF}" sibTransId="{C0FBE282-91D6-4055-96D4-CE27875F8804}"/>
    <dgm:cxn modelId="{D88CB3D9-F0E7-44CD-BB1A-3FFCB2B7516E}" type="presOf" srcId="{D8205C11-9A7C-485B-8386-5D93C00F44FB}" destId="{A24437F2-39F3-46B0-ABBE-46F652956D01}" srcOrd="0" destOrd="0" presId="urn:microsoft.com/office/officeart/2005/8/layout/radial6"/>
    <dgm:cxn modelId="{FCB0E739-A839-4613-85C1-C16D412D1AFC}" srcId="{B44B0213-CE15-4208-9B43-8E5896605156}" destId="{F209003A-1B06-4832-A916-9057126D373E}" srcOrd="1" destOrd="0" parTransId="{D1A7547C-8B71-403D-8054-6EC8EC361B3C}" sibTransId="{91B56C50-7EEB-42AD-8F1E-0B45E8425094}"/>
    <dgm:cxn modelId="{854B6E6F-09E3-4960-ABD3-F8897244B13D}" srcId="{B44B0213-CE15-4208-9B43-8E5896605156}" destId="{C05CEF38-B441-4CBB-8AD0-7EFA6EEBA31D}" srcOrd="0" destOrd="0" parTransId="{69FEB17E-9EFD-4B4A-B3A7-7B4224005EBE}" sibTransId="{22D09891-C941-4D4F-8422-0093D2E4576C}"/>
    <dgm:cxn modelId="{C2920E49-0255-496D-9947-7F8CCD9FBF37}" type="presOf" srcId="{FCD79BE4-3742-45A8-9B7C-0476EE6E5281}" destId="{246277F6-6B9D-438F-97D5-CF1131213347}" srcOrd="0" destOrd="0" presId="urn:microsoft.com/office/officeart/2005/8/layout/radial6"/>
    <dgm:cxn modelId="{E08272ED-E4FA-4986-BD7E-E6EE5353F321}" srcId="{B44B0213-CE15-4208-9B43-8E5896605156}" destId="{25A4DF5B-9C33-4EC2-B700-69BBFABC4D64}" srcOrd="3" destOrd="0" parTransId="{E7485031-8AB2-4A2E-A276-8A9DE1E136A2}" sibTransId="{5570A355-A23C-4B90-9D3E-9FB971F71E49}"/>
    <dgm:cxn modelId="{F7531F89-F8AC-4FE7-AEFD-754364CCEF88}" type="presOf" srcId="{91B56C50-7EEB-42AD-8F1E-0B45E8425094}" destId="{693789AF-6D29-4A04-B170-11C8B3A9134B}" srcOrd="0" destOrd="0" presId="urn:microsoft.com/office/officeart/2005/8/layout/radial6"/>
    <dgm:cxn modelId="{3B29CC79-19C1-4001-9F3B-F464B14031DB}" type="presOf" srcId="{25A4DF5B-9C33-4EC2-B700-69BBFABC4D64}" destId="{D24CB1BF-FA0E-4CB9-AF4D-5B6EBE1A1F2B}" srcOrd="0" destOrd="0" presId="urn:microsoft.com/office/officeart/2005/8/layout/radial6"/>
    <dgm:cxn modelId="{F4B782B0-8789-488C-ADE6-779E1C318BE9}" type="presOf" srcId="{22D09891-C941-4D4F-8422-0093D2E4576C}" destId="{30D4F371-ADE6-4974-A8D6-9260FA91DD88}" srcOrd="0" destOrd="0" presId="urn:microsoft.com/office/officeart/2005/8/layout/radial6"/>
    <dgm:cxn modelId="{E3B05D31-1BDB-408D-B07F-E2ACF3E81280}" type="presOf" srcId="{79709B15-D2F0-4E7F-B571-281EEB4794BE}" destId="{756B9B0D-BCC6-45C0-AD90-204B90FEA5ED}" srcOrd="0" destOrd="0" presId="urn:microsoft.com/office/officeart/2005/8/layout/radial6"/>
    <dgm:cxn modelId="{AE96621C-D12E-4DBC-AE8A-B33D90559DAB}" type="presOf" srcId="{5570A355-A23C-4B90-9D3E-9FB971F71E49}" destId="{35E4117F-C245-4F71-BB52-D5C23F1B08D3}" srcOrd="0" destOrd="0" presId="urn:microsoft.com/office/officeart/2005/8/layout/radial6"/>
    <dgm:cxn modelId="{8C7D6CFD-528D-4784-836A-9C57C46FE0E4}" srcId="{B44B0213-CE15-4208-9B43-8E5896605156}" destId="{FCD79BE4-3742-45A8-9B7C-0476EE6E5281}" srcOrd="4" destOrd="0" parTransId="{F99DDB1F-2C2B-4722-9C1B-9B87D7DBF9EC}" sibTransId="{06E9DE41-6C53-4D1F-A09E-9F7B654D0154}"/>
    <dgm:cxn modelId="{6B453434-14F0-4772-8AC1-F1149980CF37}" srcId="{B44B0213-CE15-4208-9B43-8E5896605156}" destId="{35094835-577F-464F-B23F-337E861C24AE}" srcOrd="2" destOrd="0" parTransId="{39DD3899-1967-4785-9CD1-7745F9BE2E7B}" sibTransId="{79709B15-D2F0-4E7F-B571-281EEB4794BE}"/>
    <dgm:cxn modelId="{7AEBA2B5-D642-4EA3-8897-1CFC0FE14390}" type="presParOf" srcId="{173B5766-3279-48D3-B722-42F2F3A83C36}" destId="{11CD65D0-BF13-455F-B846-7551FDCEBF75}" srcOrd="0" destOrd="0" presId="urn:microsoft.com/office/officeart/2005/8/layout/radial6"/>
    <dgm:cxn modelId="{F28FF202-6414-4574-81D2-A8C3A319FAB4}" type="presParOf" srcId="{173B5766-3279-48D3-B722-42F2F3A83C36}" destId="{76E877B8-4696-4742-B429-4645DECCFC3A}" srcOrd="1" destOrd="0" presId="urn:microsoft.com/office/officeart/2005/8/layout/radial6"/>
    <dgm:cxn modelId="{B839B133-0538-49CF-BDD1-FF2F9307837A}" type="presParOf" srcId="{173B5766-3279-48D3-B722-42F2F3A83C36}" destId="{6FEEEC13-191A-4E0B-957E-BF9A3AEAED2C}" srcOrd="2" destOrd="0" presId="urn:microsoft.com/office/officeart/2005/8/layout/radial6"/>
    <dgm:cxn modelId="{59C850B3-C4D1-4A94-8F35-65F4A140E311}" type="presParOf" srcId="{173B5766-3279-48D3-B722-42F2F3A83C36}" destId="{30D4F371-ADE6-4974-A8D6-9260FA91DD88}" srcOrd="3" destOrd="0" presId="urn:microsoft.com/office/officeart/2005/8/layout/radial6"/>
    <dgm:cxn modelId="{6D2E1F09-4DD2-4279-80E3-E227187259A5}" type="presParOf" srcId="{173B5766-3279-48D3-B722-42F2F3A83C36}" destId="{97DA2229-F3DC-4BD0-8E82-34CE20C7D013}" srcOrd="4" destOrd="0" presId="urn:microsoft.com/office/officeart/2005/8/layout/radial6"/>
    <dgm:cxn modelId="{BA4C9796-4326-4B0F-8814-1CE5B1FC6C57}" type="presParOf" srcId="{173B5766-3279-48D3-B722-42F2F3A83C36}" destId="{789245EF-3F4D-4A4F-9DB0-31227544BCA1}" srcOrd="5" destOrd="0" presId="urn:microsoft.com/office/officeart/2005/8/layout/radial6"/>
    <dgm:cxn modelId="{3EC4F9D1-C5A3-4185-A65A-EA9430C708B3}" type="presParOf" srcId="{173B5766-3279-48D3-B722-42F2F3A83C36}" destId="{693789AF-6D29-4A04-B170-11C8B3A9134B}" srcOrd="6" destOrd="0" presId="urn:microsoft.com/office/officeart/2005/8/layout/radial6"/>
    <dgm:cxn modelId="{10FEF8DA-E51C-492F-BE7A-6C3C6DD0B0D1}" type="presParOf" srcId="{173B5766-3279-48D3-B722-42F2F3A83C36}" destId="{162FCFA7-0181-467F-A8A4-9ECB9313FA0D}" srcOrd="7" destOrd="0" presId="urn:microsoft.com/office/officeart/2005/8/layout/radial6"/>
    <dgm:cxn modelId="{EF905822-F594-45AB-9F94-F154F650C316}" type="presParOf" srcId="{173B5766-3279-48D3-B722-42F2F3A83C36}" destId="{9D7EB5F0-384F-46E9-9A69-9F9BB25452E2}" srcOrd="8" destOrd="0" presId="urn:microsoft.com/office/officeart/2005/8/layout/radial6"/>
    <dgm:cxn modelId="{F6E96773-420D-43A6-84FC-BFA498B4C877}" type="presParOf" srcId="{173B5766-3279-48D3-B722-42F2F3A83C36}" destId="{756B9B0D-BCC6-45C0-AD90-204B90FEA5ED}" srcOrd="9" destOrd="0" presId="urn:microsoft.com/office/officeart/2005/8/layout/radial6"/>
    <dgm:cxn modelId="{2A8576F6-1C39-4605-A4DC-D1E8A52EE181}" type="presParOf" srcId="{173B5766-3279-48D3-B722-42F2F3A83C36}" destId="{D24CB1BF-FA0E-4CB9-AF4D-5B6EBE1A1F2B}" srcOrd="10" destOrd="0" presId="urn:microsoft.com/office/officeart/2005/8/layout/radial6"/>
    <dgm:cxn modelId="{A4402C55-C01E-4982-AAC0-6D91FE8FC689}" type="presParOf" srcId="{173B5766-3279-48D3-B722-42F2F3A83C36}" destId="{7EBD38B2-A939-4DA2-B61C-D4FEBC91E3BE}" srcOrd="11" destOrd="0" presId="urn:microsoft.com/office/officeart/2005/8/layout/radial6"/>
    <dgm:cxn modelId="{BE639438-410F-4460-935B-35BF23A019F6}" type="presParOf" srcId="{173B5766-3279-48D3-B722-42F2F3A83C36}" destId="{35E4117F-C245-4F71-BB52-D5C23F1B08D3}" srcOrd="12" destOrd="0" presId="urn:microsoft.com/office/officeart/2005/8/layout/radial6"/>
    <dgm:cxn modelId="{91403CE5-8D1A-49AB-B620-EDB73C9B35A5}" type="presParOf" srcId="{173B5766-3279-48D3-B722-42F2F3A83C36}" destId="{246277F6-6B9D-438F-97D5-CF1131213347}" srcOrd="13" destOrd="0" presId="urn:microsoft.com/office/officeart/2005/8/layout/radial6"/>
    <dgm:cxn modelId="{E3D1CA5B-6CA6-4AE8-8EEF-9358826D3D92}" type="presParOf" srcId="{173B5766-3279-48D3-B722-42F2F3A83C36}" destId="{001255EE-060F-441B-B2C9-58C6871B5F5A}" srcOrd="14" destOrd="0" presId="urn:microsoft.com/office/officeart/2005/8/layout/radial6"/>
    <dgm:cxn modelId="{1D14FE0B-2340-44C3-A64B-7895BE84809D}" type="presParOf" srcId="{173B5766-3279-48D3-B722-42F2F3A83C36}" destId="{95B23D9E-F648-427A-AE67-299E360EE941}" srcOrd="15" destOrd="0" presId="urn:microsoft.com/office/officeart/2005/8/layout/radial6"/>
    <dgm:cxn modelId="{1C9CE9CB-B400-4DC4-B9A0-6ED054114B32}" type="presParOf" srcId="{173B5766-3279-48D3-B722-42F2F3A83C36}" destId="{E9E3D1A6-AC72-47A2-9F02-E68184E8D34A}" srcOrd="16" destOrd="0" presId="urn:microsoft.com/office/officeart/2005/8/layout/radial6"/>
    <dgm:cxn modelId="{5C05689A-4519-4996-BD99-1E997BE22B05}" type="presParOf" srcId="{173B5766-3279-48D3-B722-42F2F3A83C36}" destId="{54C4F2CD-5BEF-4E8D-AFF3-C3E9CA6F911A}" srcOrd="17" destOrd="0" presId="urn:microsoft.com/office/officeart/2005/8/layout/radial6"/>
    <dgm:cxn modelId="{AAB64A1F-6E89-467D-8A58-0B1360435FE0}" type="presParOf" srcId="{173B5766-3279-48D3-B722-42F2F3A83C36}" destId="{A24437F2-39F3-46B0-ABBE-46F652956D0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99C1C-E873-4376-A77C-9CCE2E75002F}">
      <dsp:nvSpPr>
        <dsp:cNvPr id="0" name=""/>
        <dsp:cNvSpPr/>
      </dsp:nvSpPr>
      <dsp:spPr>
        <a:xfrm>
          <a:off x="2813358" y="1529297"/>
          <a:ext cx="2761511" cy="276114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00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 dirty="0"/>
        </a:p>
      </dsp:txBody>
      <dsp:txXfrm>
        <a:off x="3217772" y="1933657"/>
        <a:ext cx="1952683" cy="1952420"/>
      </dsp:txXfrm>
    </dsp:sp>
    <dsp:sp modelId="{39577158-6F22-476D-A01E-514C617A8A75}">
      <dsp:nvSpPr>
        <dsp:cNvPr id="0" name=""/>
        <dsp:cNvSpPr/>
      </dsp:nvSpPr>
      <dsp:spPr>
        <a:xfrm rot="16200000">
          <a:off x="4110206" y="1123366"/>
          <a:ext cx="167815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4135378" y="1249483"/>
        <a:ext cx="117471" cy="302837"/>
      </dsp:txXfrm>
    </dsp:sp>
    <dsp:sp modelId="{1D0D7676-A97E-4953-9094-51DB98EEC896}">
      <dsp:nvSpPr>
        <dsp:cNvPr id="0" name=""/>
        <dsp:cNvSpPr/>
      </dsp:nvSpPr>
      <dsp:spPr>
        <a:xfrm>
          <a:off x="3214681" y="62224"/>
          <a:ext cx="1958865" cy="11504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Женская консультация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3501550" y="230702"/>
        <a:ext cx="1385127" cy="813483"/>
      </dsp:txXfrm>
    </dsp:sp>
    <dsp:sp modelId="{0EEBDAE5-E6CC-47EB-AEE4-DC49D55931C1}">
      <dsp:nvSpPr>
        <dsp:cNvPr id="0" name=""/>
        <dsp:cNvSpPr/>
      </dsp:nvSpPr>
      <dsp:spPr>
        <a:xfrm rot="19454607">
          <a:off x="5490617" y="1462647"/>
          <a:ext cx="725712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462269"/>
            <a:satOff val="-6229"/>
            <a:lumOff val="2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5504888" y="1607832"/>
        <a:ext cx="574294" cy="302837"/>
      </dsp:txXfrm>
    </dsp:sp>
    <dsp:sp modelId="{55DDF5D5-BD9E-4DA2-AC38-8859AF6DA0D8}">
      <dsp:nvSpPr>
        <dsp:cNvPr id="0" name=""/>
        <dsp:cNvSpPr/>
      </dsp:nvSpPr>
      <dsp:spPr>
        <a:xfrm>
          <a:off x="6143636" y="107686"/>
          <a:ext cx="1937382" cy="1401722"/>
        </a:xfrm>
        <a:prstGeom prst="ellipse">
          <a:avLst/>
        </a:prstGeom>
        <a:solidFill>
          <a:schemeClr val="accent4">
            <a:hueOff val="2462269"/>
            <a:satOff val="-6229"/>
            <a:lumOff val="28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Родильный дом (отделение)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6427359" y="312963"/>
        <a:ext cx="1369936" cy="991168"/>
      </dsp:txXfrm>
    </dsp:sp>
    <dsp:sp modelId="{308487B4-3F75-4776-BFB6-7DD2FB205E4B}">
      <dsp:nvSpPr>
        <dsp:cNvPr id="0" name=""/>
        <dsp:cNvSpPr/>
      </dsp:nvSpPr>
      <dsp:spPr>
        <a:xfrm rot="21495145">
          <a:off x="5683986" y="2608009"/>
          <a:ext cx="264691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24539"/>
            <a:satOff val="-12458"/>
            <a:lumOff val="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5684004" y="2710165"/>
        <a:ext cx="185284" cy="302837"/>
      </dsp:txXfrm>
    </dsp:sp>
    <dsp:sp modelId="{0179E51E-82B8-4867-90BA-FBCAE3F016CA}">
      <dsp:nvSpPr>
        <dsp:cNvPr id="0" name=""/>
        <dsp:cNvSpPr/>
      </dsp:nvSpPr>
      <dsp:spPr>
        <a:xfrm>
          <a:off x="6072189" y="2152351"/>
          <a:ext cx="2110333" cy="1336042"/>
        </a:xfrm>
        <a:prstGeom prst="ellipse">
          <a:avLst/>
        </a:prstGeom>
        <a:solidFill>
          <a:schemeClr val="accent4">
            <a:hueOff val="4924539"/>
            <a:satOff val="-12458"/>
            <a:lumOff val="56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Перинатальный центр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6381240" y="2348010"/>
        <a:ext cx="1492231" cy="944724"/>
      </dsp:txXfrm>
    </dsp:sp>
    <dsp:sp modelId="{63CBBFB8-7C2F-47B2-B9BB-5BC98D093418}">
      <dsp:nvSpPr>
        <dsp:cNvPr id="0" name=""/>
        <dsp:cNvSpPr/>
      </dsp:nvSpPr>
      <dsp:spPr>
        <a:xfrm rot="2044799">
          <a:off x="5501189" y="3756225"/>
          <a:ext cx="633903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386808"/>
            <a:satOff val="-18687"/>
            <a:lumOff val="8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5514192" y="3814746"/>
        <a:ext cx="482485" cy="302837"/>
      </dsp:txXfrm>
    </dsp:sp>
    <dsp:sp modelId="{6AB6F752-EDA2-4DE5-AD07-4B632E0DFBCB}">
      <dsp:nvSpPr>
        <dsp:cNvPr id="0" name=""/>
        <dsp:cNvSpPr/>
      </dsp:nvSpPr>
      <dsp:spPr>
        <a:xfrm>
          <a:off x="6072199" y="3993791"/>
          <a:ext cx="2309069" cy="1935538"/>
        </a:xfrm>
        <a:prstGeom prst="ellipse">
          <a:avLst/>
        </a:prstGeom>
        <a:solidFill>
          <a:schemeClr val="accent4">
            <a:hueOff val="7386808"/>
            <a:satOff val="-18687"/>
            <a:lumOff val="84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Центр охраны материнства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6410354" y="4277244"/>
        <a:ext cx="1632759" cy="1368632"/>
      </dsp:txXfrm>
    </dsp:sp>
    <dsp:sp modelId="{10783C5C-3867-4B9D-9844-C18B7B7BBC3B}">
      <dsp:nvSpPr>
        <dsp:cNvPr id="0" name=""/>
        <dsp:cNvSpPr/>
      </dsp:nvSpPr>
      <dsp:spPr>
        <a:xfrm rot="5400000">
          <a:off x="4139249" y="4138486"/>
          <a:ext cx="109729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49077"/>
            <a:satOff val="-24916"/>
            <a:lumOff val="11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4155709" y="4222972"/>
        <a:ext cx="76810" cy="302837"/>
      </dsp:txXfrm>
    </dsp:sp>
    <dsp:sp modelId="{7D663689-0DCA-4AFF-947A-028D92427669}">
      <dsp:nvSpPr>
        <dsp:cNvPr id="0" name=""/>
        <dsp:cNvSpPr/>
      </dsp:nvSpPr>
      <dsp:spPr>
        <a:xfrm>
          <a:off x="3000366" y="4497474"/>
          <a:ext cx="2387495" cy="1369630"/>
        </a:xfrm>
        <a:prstGeom prst="ellipse">
          <a:avLst/>
        </a:prstGeom>
        <a:solidFill>
          <a:schemeClr val="accent4">
            <a:hueOff val="9849077"/>
            <a:satOff val="-24916"/>
            <a:lumOff val="112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Центр охраны здоровья семьи и репродукции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3350007" y="4698052"/>
        <a:ext cx="1688213" cy="968474"/>
      </dsp:txXfrm>
    </dsp:sp>
    <dsp:sp modelId="{6FDA374A-6D0E-48C6-B8D1-07DCB86449BD}">
      <dsp:nvSpPr>
        <dsp:cNvPr id="0" name=""/>
        <dsp:cNvSpPr/>
      </dsp:nvSpPr>
      <dsp:spPr>
        <a:xfrm rot="8682809">
          <a:off x="2513402" y="3689804"/>
          <a:ext cx="444027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2311346"/>
            <a:satOff val="-31145"/>
            <a:lumOff val="14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2634373" y="3752274"/>
        <a:ext cx="310819" cy="302837"/>
      </dsp:txXfrm>
    </dsp:sp>
    <dsp:sp modelId="{541A65D7-2A0C-4ADA-8DC0-EB2E4B187F54}">
      <dsp:nvSpPr>
        <dsp:cNvPr id="0" name=""/>
        <dsp:cNvSpPr/>
      </dsp:nvSpPr>
      <dsp:spPr>
        <a:xfrm>
          <a:off x="21244" y="3902176"/>
          <a:ext cx="2764806" cy="1964931"/>
        </a:xfrm>
        <a:prstGeom prst="ellipse">
          <a:avLst/>
        </a:prstGeom>
        <a:solidFill>
          <a:schemeClr val="accent4">
            <a:hueOff val="12311346"/>
            <a:satOff val="-31145"/>
            <a:lumOff val="140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Центр охраны репродуктивного здоровья подростков</a:t>
          </a:r>
        </a:p>
      </dsp:txBody>
      <dsp:txXfrm>
        <a:off x="426140" y="4189933"/>
        <a:ext cx="1955014" cy="1389417"/>
      </dsp:txXfrm>
    </dsp:sp>
    <dsp:sp modelId="{2A4A93EF-89FA-4B13-A63F-FD7A26E390D2}">
      <dsp:nvSpPr>
        <dsp:cNvPr id="0" name=""/>
        <dsp:cNvSpPr/>
      </dsp:nvSpPr>
      <dsp:spPr>
        <a:xfrm rot="10906245">
          <a:off x="2437501" y="2607311"/>
          <a:ext cx="266153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773616"/>
            <a:satOff val="-37374"/>
            <a:lumOff val="1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2517328" y="2709490"/>
        <a:ext cx="186307" cy="302837"/>
      </dsp:txXfrm>
    </dsp:sp>
    <dsp:sp modelId="{60C74DDA-23BD-41B8-B589-4578E2B16AFE}">
      <dsp:nvSpPr>
        <dsp:cNvPr id="0" name=""/>
        <dsp:cNvSpPr/>
      </dsp:nvSpPr>
      <dsp:spPr>
        <a:xfrm>
          <a:off x="285710" y="2152356"/>
          <a:ext cx="2027485" cy="1336042"/>
        </a:xfrm>
        <a:prstGeom prst="ellipse">
          <a:avLst/>
        </a:prstGeom>
        <a:solidFill>
          <a:schemeClr val="accent4">
            <a:hueOff val="14773616"/>
            <a:satOff val="-37374"/>
            <a:lumOff val="168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Отделения сестринского ухода для беременных женщин</a:t>
          </a:r>
        </a:p>
      </dsp:txBody>
      <dsp:txXfrm>
        <a:off x="582628" y="2348015"/>
        <a:ext cx="1433649" cy="944724"/>
      </dsp:txXfrm>
    </dsp:sp>
    <dsp:sp modelId="{88EB573D-3D0D-4F19-A0BA-A077F3676BBB}">
      <dsp:nvSpPr>
        <dsp:cNvPr id="0" name=""/>
        <dsp:cNvSpPr/>
      </dsp:nvSpPr>
      <dsp:spPr>
        <a:xfrm rot="12967793">
          <a:off x="2334349" y="1519193"/>
          <a:ext cx="600920" cy="504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7235884"/>
            <a:satOff val="-43603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2471207" y="1664777"/>
        <a:ext cx="449502" cy="302837"/>
      </dsp:txXfrm>
    </dsp:sp>
    <dsp:sp modelId="{2BC2335B-CE95-4D2C-82A6-C9AAB8BE1B74}">
      <dsp:nvSpPr>
        <dsp:cNvPr id="0" name=""/>
        <dsp:cNvSpPr/>
      </dsp:nvSpPr>
      <dsp:spPr>
        <a:xfrm>
          <a:off x="0" y="1781"/>
          <a:ext cx="2632846" cy="1614674"/>
        </a:xfrm>
        <a:prstGeom prst="ellipse">
          <a:avLst/>
        </a:prstGeom>
        <a:solidFill>
          <a:schemeClr val="accent4">
            <a:hueOff val="17235884"/>
            <a:satOff val="-43603"/>
            <a:lumOff val="196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Центр медико-социальной поддержки беременных женщин, оказавшихся в трудной жизненной си</a:t>
          </a:r>
          <a:r>
            <a:rPr lang="ru-RU" sz="1400" b="0" kern="1200" dirty="0" smtClean="0">
              <a:solidFill>
                <a:schemeClr val="tx1"/>
              </a:solidFill>
            </a:rPr>
            <a:t>туации</a:t>
          </a:r>
        </a:p>
      </dsp:txBody>
      <dsp:txXfrm>
        <a:off x="385571" y="238245"/>
        <a:ext cx="1861704" cy="114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5B28B-85D1-46FF-9E38-5A1883FF0BB1}">
      <dsp:nvSpPr>
        <dsp:cNvPr id="0" name=""/>
        <dsp:cNvSpPr/>
      </dsp:nvSpPr>
      <dsp:spPr>
        <a:xfrm>
          <a:off x="546498" y="0"/>
          <a:ext cx="6193647" cy="48466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27661-9A07-4997-AAC4-978B595109F1}">
      <dsp:nvSpPr>
        <dsp:cNvPr id="0" name=""/>
        <dsp:cNvSpPr/>
      </dsp:nvSpPr>
      <dsp:spPr>
        <a:xfrm>
          <a:off x="1778" y="1453991"/>
          <a:ext cx="1630777" cy="1938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избежать </a:t>
          </a:r>
          <a:r>
            <a:rPr lang="ru-RU" sz="1800" b="1" kern="1200" dirty="0" err="1" smtClean="0">
              <a:solidFill>
                <a:schemeClr val="tx1"/>
              </a:solidFill>
            </a:rPr>
            <a:t>нежелате</a:t>
          </a:r>
          <a:endParaRPr lang="ru-RU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err="1" smtClean="0">
              <a:solidFill>
                <a:schemeClr val="tx1"/>
              </a:solidFill>
            </a:rPr>
            <a:t>льной</a:t>
          </a:r>
          <a:r>
            <a:rPr lang="ru-RU" sz="1800" b="1" kern="1200" dirty="0" smtClean="0">
              <a:solidFill>
                <a:schemeClr val="tx1"/>
              </a:solidFill>
            </a:rPr>
            <a:t> беременности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81386" y="1533599"/>
        <a:ext cx="1471561" cy="1779439"/>
      </dsp:txXfrm>
    </dsp:sp>
    <dsp:sp modelId="{FAC3D5D6-066A-4F95-9890-F28D66AE9770}">
      <dsp:nvSpPr>
        <dsp:cNvPr id="0" name=""/>
        <dsp:cNvSpPr/>
      </dsp:nvSpPr>
      <dsp:spPr>
        <a:xfrm>
          <a:off x="1885881" y="1453991"/>
          <a:ext cx="1630777" cy="1938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произвести на свет желанных детей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1965489" y="1533599"/>
        <a:ext cx="1471561" cy="1779439"/>
      </dsp:txXfrm>
    </dsp:sp>
    <dsp:sp modelId="{8BB9DE66-CE8B-4898-AB0A-CD474B54CD85}">
      <dsp:nvSpPr>
        <dsp:cNvPr id="0" name=""/>
        <dsp:cNvSpPr/>
      </dsp:nvSpPr>
      <dsp:spPr>
        <a:xfrm>
          <a:off x="3769984" y="1453991"/>
          <a:ext cx="1630777" cy="1938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err="1" smtClean="0">
              <a:solidFill>
                <a:schemeClr val="tx1"/>
              </a:solidFill>
            </a:rPr>
            <a:t>регулиро</a:t>
          </a:r>
          <a:endParaRPr lang="ru-RU" sz="1800" b="1" kern="1200" dirty="0" smtClean="0">
            <a:solidFill>
              <a:schemeClr val="tx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err="1" smtClean="0">
              <a:solidFill>
                <a:schemeClr val="tx1"/>
              </a:solidFill>
            </a:rPr>
            <a:t>вать</a:t>
          </a:r>
          <a:r>
            <a:rPr lang="ru-RU" sz="1800" b="1" kern="1200" dirty="0" smtClean="0">
              <a:solidFill>
                <a:schemeClr val="tx1"/>
              </a:solidFill>
            </a:rPr>
            <a:t> интервал между беременностями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3849592" y="1533599"/>
        <a:ext cx="1471561" cy="1779439"/>
      </dsp:txXfrm>
    </dsp:sp>
    <dsp:sp modelId="{B0769BB0-9E11-41DB-AD20-DE5A9733A221}">
      <dsp:nvSpPr>
        <dsp:cNvPr id="0" name=""/>
        <dsp:cNvSpPr/>
      </dsp:nvSpPr>
      <dsp:spPr>
        <a:xfrm>
          <a:off x="5654087" y="1453991"/>
          <a:ext cx="1630777" cy="1938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контролировать выбор  времени деторождения</a:t>
          </a:r>
          <a:endParaRPr lang="ru-RU" sz="1800" b="1" kern="1200" dirty="0">
            <a:solidFill>
              <a:schemeClr val="tx1"/>
            </a:solidFill>
          </a:endParaRPr>
        </a:p>
      </dsp:txBody>
      <dsp:txXfrm>
        <a:off x="5733695" y="1533599"/>
        <a:ext cx="1471561" cy="177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D4956-E52A-49C7-BAE0-6F1256785469}">
      <dsp:nvSpPr>
        <dsp:cNvPr id="0" name=""/>
        <dsp:cNvSpPr/>
      </dsp:nvSpPr>
      <dsp:spPr>
        <a:xfrm>
          <a:off x="196951" y="0"/>
          <a:ext cx="5248275" cy="52482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B94B9-9775-4FE3-92DF-8C93D3D4EDC6}">
      <dsp:nvSpPr>
        <dsp:cNvPr id="0" name=""/>
        <dsp:cNvSpPr/>
      </dsp:nvSpPr>
      <dsp:spPr>
        <a:xfrm>
          <a:off x="2821089" y="525340"/>
          <a:ext cx="3411378" cy="746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accent3">
                  <a:lumMod val="50000"/>
                </a:schemeClr>
              </a:solidFill>
            </a:rPr>
            <a:t>Работа с подростками и молодежью</a:t>
          </a:r>
          <a:endParaRPr lang="ru-RU" sz="1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857517" y="561768"/>
        <a:ext cx="3338522" cy="673383"/>
      </dsp:txXfrm>
    </dsp:sp>
    <dsp:sp modelId="{E5CBBB4C-8875-4ADC-A3A4-49A0D8A5F5D5}">
      <dsp:nvSpPr>
        <dsp:cNvPr id="0" name=""/>
        <dsp:cNvSpPr/>
      </dsp:nvSpPr>
      <dsp:spPr>
        <a:xfrm>
          <a:off x="2821089" y="1364859"/>
          <a:ext cx="3411378" cy="746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accent3">
                  <a:lumMod val="50000"/>
                </a:schemeClr>
              </a:solidFill>
            </a:rPr>
            <a:t>Профилактика аборта и его последствий</a:t>
          </a:r>
          <a:endParaRPr lang="ru-RU" sz="1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857517" y="1401287"/>
        <a:ext cx="3338522" cy="673383"/>
      </dsp:txXfrm>
    </dsp:sp>
    <dsp:sp modelId="{CBCD4DED-1994-496F-8BCA-9A9DF5754D4C}">
      <dsp:nvSpPr>
        <dsp:cNvPr id="0" name=""/>
        <dsp:cNvSpPr/>
      </dsp:nvSpPr>
      <dsp:spPr>
        <a:xfrm>
          <a:off x="2821089" y="2204378"/>
          <a:ext cx="3411378" cy="746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accent3">
                  <a:lumMod val="50000"/>
                </a:schemeClr>
              </a:solidFill>
            </a:rPr>
            <a:t>Индивидуальный  подбор метода контрацепции</a:t>
          </a:r>
          <a:endParaRPr lang="ru-RU" sz="1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857517" y="2240806"/>
        <a:ext cx="3338522" cy="673383"/>
      </dsp:txXfrm>
    </dsp:sp>
    <dsp:sp modelId="{C5F1D183-6024-4512-BC93-0D0593949AE2}">
      <dsp:nvSpPr>
        <dsp:cNvPr id="0" name=""/>
        <dsp:cNvSpPr/>
      </dsp:nvSpPr>
      <dsp:spPr>
        <a:xfrm>
          <a:off x="2821089" y="3043896"/>
          <a:ext cx="3411378" cy="746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accent3">
                  <a:lumMod val="50000"/>
                </a:schemeClr>
              </a:solidFill>
            </a:rPr>
            <a:t>Профилактика ИППП</a:t>
          </a:r>
          <a:endParaRPr lang="ru-RU" sz="1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857517" y="3080324"/>
        <a:ext cx="3338522" cy="673383"/>
      </dsp:txXfrm>
    </dsp:sp>
    <dsp:sp modelId="{FAB471FD-FE99-47CE-86B9-DDA6AA13DEF1}">
      <dsp:nvSpPr>
        <dsp:cNvPr id="0" name=""/>
        <dsp:cNvSpPr/>
      </dsp:nvSpPr>
      <dsp:spPr>
        <a:xfrm>
          <a:off x="2821089" y="3883415"/>
          <a:ext cx="3411378" cy="7462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accent3">
                  <a:lumMod val="50000"/>
                </a:schemeClr>
              </a:solidFill>
            </a:rPr>
            <a:t>Консультирование по вопросам планирования беременности</a:t>
          </a:r>
          <a:endParaRPr lang="ru-RU" sz="1600" b="1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2857517" y="3919843"/>
        <a:ext cx="3338522" cy="673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437F2-39F3-46B0-ABBE-46F652956D01}">
      <dsp:nvSpPr>
        <dsp:cNvPr id="0" name=""/>
        <dsp:cNvSpPr/>
      </dsp:nvSpPr>
      <dsp:spPr>
        <a:xfrm>
          <a:off x="2084373" y="585636"/>
          <a:ext cx="3979539" cy="3979539"/>
        </a:xfrm>
        <a:prstGeom prst="blockArc">
          <a:avLst>
            <a:gd name="adj1" fmla="val 12600000"/>
            <a:gd name="adj2" fmla="val 16200000"/>
            <a:gd name="adj3" fmla="val 452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23D9E-F648-427A-AE67-299E360EE941}">
      <dsp:nvSpPr>
        <dsp:cNvPr id="0" name=""/>
        <dsp:cNvSpPr/>
      </dsp:nvSpPr>
      <dsp:spPr>
        <a:xfrm>
          <a:off x="2084373" y="585636"/>
          <a:ext cx="3979539" cy="3979539"/>
        </a:xfrm>
        <a:prstGeom prst="blockArc">
          <a:avLst>
            <a:gd name="adj1" fmla="val 9000000"/>
            <a:gd name="adj2" fmla="val 12600000"/>
            <a:gd name="adj3" fmla="val 452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4117F-C245-4F71-BB52-D5C23F1B08D3}">
      <dsp:nvSpPr>
        <dsp:cNvPr id="0" name=""/>
        <dsp:cNvSpPr/>
      </dsp:nvSpPr>
      <dsp:spPr>
        <a:xfrm>
          <a:off x="2084373" y="585636"/>
          <a:ext cx="3979539" cy="3979539"/>
        </a:xfrm>
        <a:prstGeom prst="blockArc">
          <a:avLst>
            <a:gd name="adj1" fmla="val 5400000"/>
            <a:gd name="adj2" fmla="val 9000000"/>
            <a:gd name="adj3" fmla="val 452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B9B0D-BCC6-45C0-AD90-204B90FEA5ED}">
      <dsp:nvSpPr>
        <dsp:cNvPr id="0" name=""/>
        <dsp:cNvSpPr/>
      </dsp:nvSpPr>
      <dsp:spPr>
        <a:xfrm>
          <a:off x="2084373" y="585636"/>
          <a:ext cx="3979539" cy="3979539"/>
        </a:xfrm>
        <a:prstGeom prst="blockArc">
          <a:avLst>
            <a:gd name="adj1" fmla="val 1800000"/>
            <a:gd name="adj2" fmla="val 5400000"/>
            <a:gd name="adj3" fmla="val 452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789AF-6D29-4A04-B170-11C8B3A9134B}">
      <dsp:nvSpPr>
        <dsp:cNvPr id="0" name=""/>
        <dsp:cNvSpPr/>
      </dsp:nvSpPr>
      <dsp:spPr>
        <a:xfrm>
          <a:off x="2084373" y="585636"/>
          <a:ext cx="3979539" cy="3979539"/>
        </a:xfrm>
        <a:prstGeom prst="blockArc">
          <a:avLst>
            <a:gd name="adj1" fmla="val 19800000"/>
            <a:gd name="adj2" fmla="val 1800000"/>
            <a:gd name="adj3" fmla="val 452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4F371-ADE6-4974-A8D6-9260FA91DD88}">
      <dsp:nvSpPr>
        <dsp:cNvPr id="0" name=""/>
        <dsp:cNvSpPr/>
      </dsp:nvSpPr>
      <dsp:spPr>
        <a:xfrm>
          <a:off x="2084373" y="585636"/>
          <a:ext cx="3979539" cy="3979539"/>
        </a:xfrm>
        <a:prstGeom prst="blockArc">
          <a:avLst>
            <a:gd name="adj1" fmla="val 16200000"/>
            <a:gd name="adj2" fmla="val 19800000"/>
            <a:gd name="adj3" fmla="val 452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65D0-BF13-455F-B846-7551FDCEBF75}">
      <dsp:nvSpPr>
        <dsp:cNvPr id="0" name=""/>
        <dsp:cNvSpPr/>
      </dsp:nvSpPr>
      <dsp:spPr>
        <a:xfrm>
          <a:off x="2930867" y="1432335"/>
          <a:ext cx="2286551" cy="2286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>
              <a:solidFill>
                <a:schemeClr val="tx1"/>
              </a:solidFill>
            </a:rPr>
            <a:t>Репродук</a:t>
          </a:r>
          <a:endParaRPr lang="ru-RU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>
              <a:solidFill>
                <a:schemeClr val="tx1"/>
              </a:solidFill>
            </a:rPr>
            <a:t>тивное</a:t>
          </a:r>
          <a:r>
            <a:rPr lang="ru-RU" sz="1600" b="1" kern="1200" dirty="0" smtClean="0">
              <a:solidFill>
                <a:schemeClr val="tx1"/>
              </a:solidFill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здоровье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3265725" y="1767132"/>
        <a:ext cx="1616835" cy="1616546"/>
      </dsp:txXfrm>
    </dsp:sp>
    <dsp:sp modelId="{76E877B8-4696-4742-B429-4645DECCFC3A}">
      <dsp:nvSpPr>
        <dsp:cNvPr id="0" name=""/>
        <dsp:cNvSpPr/>
      </dsp:nvSpPr>
      <dsp:spPr>
        <a:xfrm>
          <a:off x="3293636" y="-63051"/>
          <a:ext cx="1561014" cy="13873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ИППП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3522241" y="140124"/>
        <a:ext cx="1103804" cy="981017"/>
      </dsp:txXfrm>
    </dsp:sp>
    <dsp:sp modelId="{97DA2229-F3DC-4BD0-8E82-34CE20C7D013}">
      <dsp:nvSpPr>
        <dsp:cNvPr id="0" name=""/>
        <dsp:cNvSpPr/>
      </dsp:nvSpPr>
      <dsp:spPr>
        <a:xfrm>
          <a:off x="4991808" y="882275"/>
          <a:ext cx="1533116" cy="14414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>
              <a:solidFill>
                <a:schemeClr val="tx1"/>
              </a:solidFill>
            </a:rPr>
            <a:t>алкого</a:t>
          </a:r>
          <a:endParaRPr lang="ru-RU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>
              <a:solidFill>
                <a:schemeClr val="tx1"/>
              </a:solidFill>
            </a:rPr>
            <a:t>лизм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5216328" y="1093376"/>
        <a:ext cx="1084076" cy="1019285"/>
      </dsp:txXfrm>
    </dsp:sp>
    <dsp:sp modelId="{162FCFA7-0181-467F-A8A4-9ECB9313FA0D}">
      <dsp:nvSpPr>
        <dsp:cNvPr id="0" name=""/>
        <dsp:cNvSpPr/>
      </dsp:nvSpPr>
      <dsp:spPr>
        <a:xfrm>
          <a:off x="5016949" y="2799969"/>
          <a:ext cx="1482833" cy="14956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>
              <a:solidFill>
                <a:schemeClr val="tx1"/>
              </a:solidFill>
            </a:rPr>
            <a:t>табако</a:t>
          </a:r>
          <a:endParaRPr lang="ru-RU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курение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5234105" y="3019001"/>
        <a:ext cx="1048521" cy="1057581"/>
      </dsp:txXfrm>
    </dsp:sp>
    <dsp:sp modelId="{D24CB1BF-FA0E-4CB9-AF4D-5B6EBE1A1F2B}">
      <dsp:nvSpPr>
        <dsp:cNvPr id="0" name=""/>
        <dsp:cNvSpPr/>
      </dsp:nvSpPr>
      <dsp:spPr>
        <a:xfrm>
          <a:off x="3249952" y="3833795"/>
          <a:ext cx="1648381" cy="1372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>
              <a:solidFill>
                <a:schemeClr val="tx1"/>
              </a:solidFill>
            </a:rPr>
            <a:t>нарко</a:t>
          </a:r>
          <a:endParaRPr lang="ru-RU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мания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3491352" y="4034832"/>
        <a:ext cx="1165581" cy="970694"/>
      </dsp:txXfrm>
    </dsp:sp>
    <dsp:sp modelId="{246277F6-6B9D-438F-97D5-CF1131213347}">
      <dsp:nvSpPr>
        <dsp:cNvPr id="0" name=""/>
        <dsp:cNvSpPr/>
      </dsp:nvSpPr>
      <dsp:spPr>
        <a:xfrm>
          <a:off x="1547536" y="2694729"/>
          <a:ext cx="1684766" cy="17061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раннее начало половой жизни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1794264" y="2944585"/>
        <a:ext cx="1191310" cy="1206414"/>
      </dsp:txXfrm>
    </dsp:sp>
    <dsp:sp modelId="{E9E3D1A6-AC72-47A2-9F02-E68184E8D34A}">
      <dsp:nvSpPr>
        <dsp:cNvPr id="0" name=""/>
        <dsp:cNvSpPr/>
      </dsp:nvSpPr>
      <dsp:spPr>
        <a:xfrm>
          <a:off x="1550574" y="868995"/>
          <a:ext cx="1678691" cy="14680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chemeClr val="tx1"/>
              </a:solidFill>
            </a:rPr>
            <a:t>аборты</a:t>
          </a:r>
          <a:endParaRPr lang="ru-RU" sz="1600" b="1" kern="1200" dirty="0">
            <a:solidFill>
              <a:schemeClr val="tx1"/>
            </a:solidFill>
          </a:endParaRPr>
        </a:p>
      </dsp:txBody>
      <dsp:txXfrm>
        <a:off x="1796413" y="1083986"/>
        <a:ext cx="1187013" cy="1038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35C6E24-370C-41EB-A160-E00A6811BC0B}" type="datetimeFigureOut">
              <a:rPr lang="ru-RU" smtClean="0"/>
              <a:t>13.01.2016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E32448E-4A56-4FD5-B3D8-C691E480C6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uray.ru/upload/image/zdravo/Roddom/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77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4612" y="0"/>
            <a:ext cx="6429388" cy="68580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сестринский уход при патологическом течении беременности. Доврачебная помощь при неотложных состояниях.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757"/>
            <a:ext cx="8064896" cy="889964"/>
          </a:xfrm>
        </p:spPr>
        <p:txBody>
          <a:bodyPr/>
          <a:lstStyle/>
          <a:p>
            <a:pPr algn="ctr"/>
            <a:r>
              <a:rPr lang="ru-RU" sz="24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FF0000"/>
                </a:solidFill>
                <a:ea typeface="Calibri"/>
                <a:cs typeface="Times New Roman"/>
              </a:rPr>
              <a:t>Пороки развития, заболевания, которые приводят к внутриутробной смерти плода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4572000" cy="5475008"/>
          </a:xfrm>
        </p:spPr>
        <p:txBody>
          <a:bodyPr/>
          <a:lstStyle/>
          <a:p>
            <a:pPr lvl="0" indent="180340" algn="just">
              <a:buClr>
                <a:srgbClr val="B13F9A"/>
              </a:buClr>
            </a:pPr>
            <a:endParaRPr lang="ru-RU" sz="2400" b="1" u="sng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indent="180340" algn="just">
              <a:buClr>
                <a:srgbClr val="B13F9A"/>
              </a:buClr>
            </a:pPr>
            <a:endParaRPr lang="ru-RU" sz="2400" b="1" u="sng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indent="180340" algn="just">
              <a:buClr>
                <a:srgbClr val="B13F9A"/>
              </a:buClr>
            </a:pPr>
            <a:r>
              <a:rPr lang="ru-RU" sz="2400" b="1" u="sng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Сросшиеся </a:t>
            </a:r>
            <a:r>
              <a:rPr lang="ru-RU" sz="2400" b="1" u="sng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двойни</a:t>
            </a:r>
            <a:r>
              <a:rPr lang="ru-RU" sz="2400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</a:t>
            </a:r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срастание, неполное </a:t>
            </a:r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расщепление  </a:t>
            </a:r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близнецов</a:t>
            </a:r>
          </a:p>
          <a:p>
            <a:pPr lvl="0" indent="180340" algn="just">
              <a:buClr>
                <a:srgbClr val="B13F9A"/>
              </a:buClr>
            </a:pPr>
            <a:endParaRPr lang="ru-RU" sz="2400" dirty="0">
              <a:solidFill>
                <a:srgbClr val="00206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lvl="0" indent="180340" algn="just">
              <a:buClr>
                <a:srgbClr val="B13F9A"/>
              </a:buClr>
            </a:pPr>
            <a:endParaRPr lang="ru-RU" sz="2400" dirty="0">
              <a:solidFill>
                <a:prstClr val="black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098" name="Picture 2" descr="http://medbib.in.ua/images/24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980728"/>
            <a:ext cx="440822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http://im1-tub-ru.yandex.net/i?id=fd38372e3274274de3c07c26a1d525f5-142-144&amp;n=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4176464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0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68" y="0"/>
            <a:ext cx="8172400" cy="1412776"/>
          </a:xfrm>
        </p:spPr>
        <p:txBody>
          <a:bodyPr>
            <a:normAutofit fontScale="90000"/>
          </a:bodyPr>
          <a:lstStyle/>
          <a:p>
            <a:pPr indent="180340" algn="ctr">
              <a:spcAft>
                <a:spcPts val="0"/>
              </a:spcAft>
            </a:pPr>
            <a:r>
              <a:rPr lang="ru-RU" sz="3100" dirty="0" smtClean="0">
                <a:solidFill>
                  <a:srgbClr val="FF0000"/>
                </a:solidFill>
                <a:latin typeface="Monotype Corsiva"/>
                <a:ea typeface="Times New Roman"/>
              </a:rPr>
              <a:t/>
            </a:r>
            <a:br>
              <a:rPr lang="ru-RU" sz="3100" dirty="0" smtClean="0">
                <a:solidFill>
                  <a:srgbClr val="FF0000"/>
                </a:solidFill>
                <a:latin typeface="Monotype Corsiva"/>
                <a:ea typeface="Times New Roman"/>
              </a:rPr>
            </a:br>
            <a:r>
              <a:rPr lang="ru-RU" sz="3100" dirty="0">
                <a:solidFill>
                  <a:srgbClr val="FF0000"/>
                </a:solidFill>
                <a:latin typeface="Monotype Corsiva"/>
                <a:ea typeface="Times New Roman"/>
              </a:rPr>
              <a:t/>
            </a:r>
            <a:br>
              <a:rPr lang="ru-RU" sz="3100" dirty="0">
                <a:solidFill>
                  <a:srgbClr val="FF0000"/>
                </a:solidFill>
                <a:latin typeface="Monotype Corsiva"/>
                <a:ea typeface="Times New Roman"/>
              </a:rPr>
            </a:br>
            <a:r>
              <a:rPr lang="ru-RU" sz="3100" dirty="0" smtClean="0">
                <a:solidFill>
                  <a:srgbClr val="FF0000"/>
                </a:solidFill>
                <a:latin typeface="Monotype Corsiva"/>
                <a:ea typeface="Times New Roman"/>
              </a:rPr>
              <a:t/>
            </a:r>
            <a:br>
              <a:rPr lang="ru-RU" sz="3100" dirty="0" smtClean="0">
                <a:solidFill>
                  <a:srgbClr val="FF0000"/>
                </a:solidFill>
                <a:latin typeface="Monotype Corsiva"/>
                <a:ea typeface="Times New Roman"/>
              </a:rPr>
            </a:br>
            <a:r>
              <a:rPr lang="ru-RU" sz="2700" dirty="0" smtClean="0">
                <a:solidFill>
                  <a:srgbClr val="FF0000"/>
                </a:solidFill>
                <a:latin typeface="Monotype Corsiva"/>
                <a:ea typeface="Times New Roman"/>
              </a:rPr>
              <a:t>Аномалии   развития   элементов   плодного   яйца</a:t>
            </a:r>
            <a:r>
              <a:rPr lang="ru-RU" sz="2400" dirty="0">
                <a:latin typeface="Times New Roman"/>
                <a:ea typeface="Times New Roman"/>
              </a:rPr>
              <a:t/>
            </a:r>
            <a:br>
              <a:rPr lang="ru-RU" sz="2400" dirty="0">
                <a:latin typeface="Times New Roman"/>
                <a:ea typeface="Times New Roman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5580112" cy="5877272"/>
          </a:xfrm>
        </p:spPr>
        <p:txBody>
          <a:bodyPr>
            <a:normAutofit/>
          </a:bodyPr>
          <a:lstStyle/>
          <a:p>
            <a:r>
              <a:rPr lang="ru-RU" sz="2400" b="1" i="1" u="sng" dirty="0" err="1">
                <a:solidFill>
                  <a:srgbClr val="002060"/>
                </a:solidFill>
                <a:latin typeface="Times New Roman"/>
                <a:ea typeface="Times New Roman"/>
              </a:rPr>
              <a:t>Хорионамнионит</a:t>
            </a:r>
            <a:r>
              <a:rPr lang="ru-RU" sz="2400" i="1" u="sng" dirty="0">
                <a:solidFill>
                  <a:srgbClr val="002060"/>
                </a:solidFill>
                <a:latin typeface="Times New Roman"/>
                <a:ea typeface="Times New Roman"/>
              </a:rPr>
              <a:t> - </a:t>
            </a:r>
            <a:r>
              <a:rPr lang="ru-RU" sz="2400" dirty="0">
                <a:solidFill>
                  <a:srgbClr val="002060"/>
                </a:solidFill>
                <a:latin typeface="Times New Roman"/>
                <a:ea typeface="Times New Roman"/>
              </a:rPr>
              <a:t>воспаление плодовых оболочек </a:t>
            </a:r>
            <a:endParaRPr lang="ru-RU" sz="2400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r>
              <a:rPr lang="ru-RU" sz="2400" b="1" i="1" u="sng" dirty="0" smtClean="0">
                <a:solidFill>
                  <a:srgbClr val="002060"/>
                </a:solidFill>
                <a:latin typeface="Times New Roman"/>
              </a:rPr>
              <a:t>Патология пуповины </a:t>
            </a:r>
            <a:r>
              <a:rPr lang="ru-RU" sz="2400" dirty="0" smtClean="0">
                <a:solidFill>
                  <a:srgbClr val="002060"/>
                </a:solidFill>
                <a:latin typeface="Times New Roman"/>
              </a:rPr>
              <a:t>– длинная пуповина, короткая пуповина, тощая пуповина, толстая пуповина, обвитие пуповины, узлы пуповины, выпадение пуповины, краевое прикрепление пуповины.</a:t>
            </a: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i="1" u="sng" dirty="0" smtClean="0">
                <a:solidFill>
                  <a:srgbClr val="002060"/>
                </a:solidFill>
                <a:latin typeface="Times New Roman"/>
              </a:rPr>
              <a:t>Замершая (неразвивающаяся) беременность </a:t>
            </a:r>
            <a:r>
              <a:rPr lang="ru-RU" sz="2400" dirty="0" smtClean="0">
                <a:solidFill>
                  <a:srgbClr val="002060"/>
                </a:solidFill>
                <a:latin typeface="Times New Roman"/>
              </a:rPr>
              <a:t>- </a:t>
            </a:r>
            <a:r>
              <a:rPr lang="ru-RU" sz="2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это беременность,  при которой происходит гибель эмбриона/плода, но клинических признаков самопроизвольного выкидыша при этом нет.</a:t>
            </a:r>
            <a:endParaRPr lang="ru-RU" sz="1800" dirty="0">
              <a:latin typeface="Calibri"/>
              <a:ea typeface="Times New Roman"/>
              <a:cs typeface="Times New Roman"/>
            </a:endParaRPr>
          </a:p>
          <a:p>
            <a:endParaRPr lang="ru-RU" sz="2400" dirty="0"/>
          </a:p>
        </p:txBody>
      </p:sp>
      <p:pic>
        <p:nvPicPr>
          <p:cNvPr id="6148" name="Picture 4" descr="http://www.dr-safia-taieb.tn/wp-content/uploads/2014/05/roles-du-place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11810"/>
            <a:ext cx="2808312" cy="210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10 Weeks Pregnant Ultrasound Vide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96952"/>
            <a:ext cx="2952328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an low does aspirin help prevent blighted ovum - XtGem.co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958228"/>
            <a:ext cx="2952328" cy="1899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5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FF0000"/>
                </a:solidFill>
                <a:latin typeface="Monotype Corsiva"/>
                <a:ea typeface="Times New Roman"/>
              </a:rPr>
              <a:t>Аномалии   развития   элементов   плодного   </a:t>
            </a:r>
            <a:r>
              <a:rPr lang="ru-RU" sz="2800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FF0000"/>
                </a:solidFill>
                <a:latin typeface="Monotype Corsiva"/>
                <a:ea typeface="Times New Roman"/>
              </a:rPr>
              <a:t>яйца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4608512" cy="5616624"/>
          </a:xfrm>
        </p:spPr>
        <p:txBody>
          <a:bodyPr/>
          <a:lstStyle/>
          <a:p>
            <a:pPr indent="180340" algn="just">
              <a:spcAft>
                <a:spcPts val="0"/>
              </a:spcAft>
            </a:pPr>
            <a:r>
              <a:rPr lang="ru-RU" sz="2800" b="1" i="1" u="sng" dirty="0">
                <a:solidFill>
                  <a:srgbClr val="002060"/>
                </a:solidFill>
                <a:latin typeface="Times New Roman"/>
                <a:ea typeface="Times New Roman"/>
              </a:rPr>
              <a:t>Пузырный занос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Times New Roman"/>
              </a:rPr>
              <a:t> </a:t>
            </a:r>
            <a:r>
              <a:rPr lang="ru-RU" sz="2800" dirty="0">
                <a:solidFill>
                  <a:srgbClr val="002060"/>
                </a:solidFill>
                <a:latin typeface="Times New Roman"/>
                <a:ea typeface="Times New Roman"/>
              </a:rPr>
              <a:t>- при </a:t>
            </a: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Times New Roman"/>
              </a:rPr>
              <a:t>этом заболевании </a:t>
            </a:r>
            <a:r>
              <a:rPr lang="ru-RU" sz="2800" dirty="0">
                <a:solidFill>
                  <a:srgbClr val="002060"/>
                </a:solidFill>
                <a:latin typeface="Times New Roman"/>
                <a:ea typeface="Times New Roman"/>
              </a:rPr>
              <a:t>ворсинки хориона превращаются в пузырьки, заполненные светлой жидкостью, и плод при этом всегда погибает и рассасывается.</a:t>
            </a:r>
            <a:endParaRPr lang="ru-RU" sz="2400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  <p:sp>
        <p:nvSpPr>
          <p:cNvPr id="4" name="AutoShape 2" descr="https://sites.google.com/site/gracemedicalschool/Molarpregnanc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ites.google.com/site/gracemedicalschool/Molarpregnancy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sites.google.com/site/gracemedicalschool/Molarpregnancy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85" y="1196752"/>
            <a:ext cx="3240360" cy="340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 descr="https://chasingadaredevilandtwins.files.wordpress.com/2014/11/f32-large_.jpg%3Fw%3D8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81" y="4025106"/>
            <a:ext cx="366196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FF0000"/>
                </a:solidFill>
                <a:latin typeface="Monotype Corsiva"/>
                <a:ea typeface="Times New Roman"/>
              </a:rPr>
              <a:t>Аномалии   развития   элементов   плодного   яйца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9416"/>
            <a:ext cx="4355976" cy="5131952"/>
          </a:xfrm>
        </p:spPr>
        <p:txBody>
          <a:bodyPr>
            <a:normAutofit fontScale="92500" lnSpcReduction="20000"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К </a:t>
            </a:r>
            <a:r>
              <a:rPr lang="ru-RU" sz="2800" b="1" i="1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патологии плаценты</a:t>
            </a:r>
            <a:r>
              <a:rPr lang="ru-RU" sz="28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относят: </a:t>
            </a:r>
            <a:r>
              <a:rPr lang="ru-RU" sz="28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предлежание</a:t>
            </a:r>
            <a:r>
              <a:rPr lang="ru-RU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и низкое </a:t>
            </a:r>
            <a:r>
              <a:rPr lang="ru-RU" sz="28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расположение плаценты, </a:t>
            </a:r>
            <a:r>
              <a:rPr lang="ru-RU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преждевременную отслойку нормально расположенной плаценты, патологически плотное прикрепление, вращение, преждевременное старение, известковые изменения, инфаркты плаценты.</a:t>
            </a:r>
            <a:r>
              <a:rPr lang="ru-RU" sz="2800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5" b="5332"/>
          <a:stretch/>
        </p:blipFill>
        <p:spPr bwMode="auto">
          <a:xfrm>
            <a:off x="4481426" y="2348880"/>
            <a:ext cx="4690905" cy="320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5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Акушерские кровотечения – это основная причина материнской смертности.</a:t>
            </a:r>
            <a:r>
              <a:rPr lang="ru-RU" sz="24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sz="24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</a:b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7920880" cy="5472608"/>
          </a:xfrm>
        </p:spPr>
        <p:txBody>
          <a:bodyPr>
            <a:normAutofit fontScale="70000" lnSpcReduction="20000"/>
          </a:bodyPr>
          <a:lstStyle/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b="1" u="sng" dirty="0" smtClean="0">
                <a:latin typeface="Times New Roman"/>
                <a:ea typeface="Times New Roman"/>
                <a:cs typeface="Times New Roman"/>
              </a:rPr>
              <a:t>Классификация</a:t>
            </a:r>
            <a:r>
              <a:rPr lang="ru-RU" sz="3200" b="1" u="sng" dirty="0">
                <a:latin typeface="Times New Roman"/>
                <a:ea typeface="Times New Roman"/>
                <a:cs typeface="Times New Roman"/>
              </a:rPr>
              <a:t>:</a:t>
            </a:r>
            <a:endParaRPr lang="ru-RU" sz="3200" b="1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I. Кровотечения в первой половине </a:t>
            </a:r>
            <a:r>
              <a:rPr lang="ru-RU" sz="2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беременности:</a:t>
            </a:r>
            <a:endParaRPr lang="ru-RU" sz="2400" b="1" dirty="0" smtClean="0">
              <a:latin typeface="Calibri"/>
              <a:ea typeface="Times New Roman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Кровотечения, не связанные с патологией плодного яйца: "ложные менструации", псевдоэрозия, полипы и рак шейки матки, травмы влагалища, варикозное расширение вен наружных половых органов и влагалища.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2.Кровотечения, связанные с патологией плодного яйца: выкидыш, прервавшая внематочная беременность, пузырный занос.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II. Кровотечения во второй половине беременности.</a:t>
            </a:r>
            <a:endParaRPr lang="ru-RU" sz="2400" b="1" dirty="0">
              <a:latin typeface="Calibri"/>
              <a:ea typeface="Times New Roman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Преждевременные роды,.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lang="ru-RU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Предлежание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плаценты (полное, частичное, низкое).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3.Преждевременная отслойка нормально расположенной плаценты.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III. Кровотечения в родах.</a:t>
            </a:r>
            <a:endParaRPr lang="ru-RU" sz="2400" b="1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Кровотечения в раннем послеродовом периоде.</a:t>
            </a:r>
            <a:endParaRPr lang="ru-RU" sz="2400" b="1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Кровотечения в позднем послеродовом периоде.</a:t>
            </a:r>
            <a:endParaRPr lang="ru-RU" sz="2400" b="1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6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Выкидыш (аборт) — самопроизвольное прерывание беременности до 22 недель.</a:t>
            </a:r>
            <a:r>
              <a:rPr lang="ru-RU" sz="24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sz="24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</a:b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 fontAlgn="base">
              <a:spcAft>
                <a:spcPts val="0"/>
              </a:spcAft>
              <a:buNone/>
            </a:pP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Выкидыши д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елят 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на:</a:t>
            </a:r>
          </a:p>
          <a:p>
            <a:pPr indent="0" algn="just" fontAlgn="base">
              <a:spcAft>
                <a:spcPts val="0"/>
              </a:spcAft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-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самопроизвольные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 (или спонтанные), </a:t>
            </a:r>
            <a:endParaRPr lang="ru-RU" sz="2800" dirty="0" smtClean="0">
              <a:latin typeface="Times New Roman"/>
              <a:ea typeface="Times New Roman"/>
              <a:cs typeface="Times New Roman"/>
            </a:endParaRPr>
          </a:p>
          <a:p>
            <a:pPr indent="0" algn="just" fontAlgn="base">
              <a:spcAft>
                <a:spcPts val="0"/>
              </a:spcAft>
              <a:buNone/>
            </a:pPr>
            <a:r>
              <a:rPr lang="ru-RU" sz="2800" i="1" dirty="0" smtClean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2800" i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искусственные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(произведенные в медицинских учреждениях по желанию 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женщины до 12 недель, 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по социальным показаниям до 22 недель и по медицинским показаниям в любой срок), </a:t>
            </a:r>
            <a:endParaRPr lang="ru-RU" sz="2800" dirty="0" smtClean="0">
              <a:latin typeface="Times New Roman"/>
              <a:ea typeface="Times New Roman"/>
              <a:cs typeface="Times New Roman"/>
            </a:endParaRPr>
          </a:p>
          <a:p>
            <a:pPr indent="0" algn="just" fontAlgn="base">
              <a:spcAft>
                <a:spcPts val="0"/>
              </a:spcAft>
              <a:buNone/>
            </a:pPr>
            <a:r>
              <a:rPr lang="ru-RU" sz="2800" i="1" dirty="0" smtClean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2800" i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криминальные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(внебольничное вмешательство).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6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94872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Самопроизвольные аборты делят на:</a:t>
            </a:r>
            <a:r>
              <a:rPr lang="ru-RU" sz="28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sz="28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6264696" cy="2304256"/>
          </a:xfrm>
        </p:spPr>
        <p:txBody>
          <a:bodyPr>
            <a:normAutofit fontScale="70000" lnSpcReduction="20000"/>
          </a:bodyPr>
          <a:lstStyle/>
          <a:p>
            <a:pPr marL="342900" lvl="0" indent="-342900" algn="just" fontAlgn="base">
              <a:spcAft>
                <a:spcPts val="0"/>
              </a:spcAft>
              <a:buFont typeface="Wingdings"/>
              <a:buChar char=""/>
            </a:pP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угрожающий 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аборт,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 fontAlgn="base">
              <a:spcAft>
                <a:spcPts val="0"/>
              </a:spcAft>
              <a:buFont typeface="Wingdings"/>
              <a:buChar char=""/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начавшийся аборт,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 fontAlgn="base">
              <a:spcAft>
                <a:spcPts val="0"/>
              </a:spcAft>
              <a:buFont typeface="Wingdings"/>
              <a:buChar char=""/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аборт в ходу,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 fontAlgn="base">
              <a:spcAft>
                <a:spcPts val="0"/>
              </a:spcAft>
              <a:buFont typeface="Wingdings"/>
              <a:buChar char=""/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неполный аборт,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 fontAlgn="base">
              <a:spcAft>
                <a:spcPts val="0"/>
              </a:spcAft>
              <a:buFont typeface="Wingdings"/>
              <a:buChar char=""/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полный аборт,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 fontAlgn="base">
              <a:spcAft>
                <a:spcPts val="0"/>
              </a:spcAft>
              <a:buFont typeface="Wingdings"/>
              <a:buChar char=""/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инфицированный аборт,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 fontAlgn="base">
              <a:spcAft>
                <a:spcPts val="0"/>
              </a:spcAft>
              <a:buFont typeface="Wingdings"/>
              <a:buChar char=""/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септический аборт.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pic>
        <p:nvPicPr>
          <p:cNvPr id="9218" name="Picture 2" descr="http://ru.likar.info/uploads/disease/%D1%83%D0%B3%D1%80%D0%BE%D0%B6%D0%B0%D1%8E%D1%89%D0%B8%D0%B9%20%D0%B0%D0%B1%D0%BE%D1%80%D1%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9" y="3092321"/>
            <a:ext cx="818486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5657671"/>
            <a:ext cx="8172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/>
                <a:ea typeface="Times New Roman"/>
              </a:rPr>
              <a:t>В случае появления во время беременности выраженных болей в низу живота или болей в животе (даже незначительных) в сочетании с кровянистыми выделениями различной интенсивности из половых путей следует вызвать скорую помощь и госпитализировать женщину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</a:rPr>
              <a:t>.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73269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Преждевременные роды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5295330" cy="5400600"/>
          </a:xfrm>
        </p:spPr>
        <p:txBody>
          <a:bodyPr>
            <a:normAutofit fontScale="85000" lnSpcReduction="20000"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Преждевременными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являются роды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которые произошли в 28 - 37 недель беременности, а масса плода при этом составляет от 1000 до 2500 г.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настоящее время по определению Всемирной Организации Здравоохранения (ВОЗ) если беременность прерывается при сроке 22 недель и более, а масса плода составляет 500 г и более, и новорожденный выживает в течение 7 дней, то роды считают преждевременными с экстремально низкой массой плода.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10242" name="Picture 2" descr="http://infonyanya.ru/media/k2/items/cache/f203d630ce0c3265f9c9461092194e6b_X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t="23362" r="6915"/>
          <a:stretch/>
        </p:blipFill>
        <p:spPr bwMode="auto">
          <a:xfrm>
            <a:off x="5269876" y="2060848"/>
            <a:ext cx="3869568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Симптомы преждевременных родов.</a:t>
            </a:r>
            <a:r>
              <a:rPr lang="ru-RU" sz="2800" b="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sz="2800" b="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</a:br>
            <a:endParaRPr lang="ru-RU" sz="2800" b="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7992888" cy="6021288"/>
          </a:xfrm>
        </p:spPr>
        <p:txBody>
          <a:bodyPr>
            <a:normAutofit fontScale="85000" lnSpcReduction="20000"/>
          </a:bodyPr>
          <a:lstStyle/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Различают </a:t>
            </a:r>
            <a:r>
              <a:rPr lang="ru-RU" sz="2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угрожающие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lang="ru-RU" sz="2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начинающиеся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lang="ru-RU" sz="2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начавшиеся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преждевременные роды. 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Для </a:t>
            </a: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преждевременных родов характерно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несвоевременное излитие околоплодных вод;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слабость родовой деятельности, </a:t>
            </a:r>
            <a:r>
              <a:rPr lang="ru-RU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дискоординация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или чрезмерно сильная родовая деятельность;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быстрые или стремительные роды или, наоборот увеличение продолжительности родов;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кровотечение из-за отслойки 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плаценты;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кровотечение в последовом и раннем послеродовом периодах вследствие задержки частей плаценты;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воспалительные осложнения, как во время родов, так и в послеродовом периоде; </a:t>
            </a:r>
            <a:endParaRPr lang="ru-RU" sz="28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/>
              <a:buChar char=""/>
            </a:pPr>
            <a:r>
              <a:rPr lang="ru-RU" sz="2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гипоксия </a:t>
            </a:r>
            <a:r>
              <a:rPr lang="ru-RU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плода.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92888" cy="1656184"/>
          </a:xfrm>
        </p:spPr>
        <p:txBody>
          <a:bodyPr>
            <a:normAutofit/>
          </a:bodyPr>
          <a:lstStyle/>
          <a:p>
            <a:pPr marL="12700" marR="12700" indent="177800" algn="just">
              <a:spcAft>
                <a:spcPts val="0"/>
              </a:spcAft>
            </a:pPr>
            <a:r>
              <a:rPr lang="ru-RU" sz="2200" b="0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Предлежанием</a:t>
            </a:r>
            <a:r>
              <a:rPr lang="ru-RU" sz="2200" b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200" b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плаценты называется прикрепление ее какой-либо частью или полностью в области нижнего сегмента </a:t>
            </a:r>
            <a:r>
              <a:rPr lang="ru-RU" sz="2200" b="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матки</a:t>
            </a:r>
            <a:r>
              <a:rPr lang="ru-RU" sz="2200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600" dirty="0">
                <a:latin typeface="Calibri"/>
                <a:ea typeface="Times New Roman"/>
                <a:cs typeface="Times New Roman"/>
              </a:rPr>
              <a:t/>
            </a:r>
            <a:br>
              <a:rPr lang="ru-RU" sz="3600" dirty="0">
                <a:latin typeface="Calibri"/>
                <a:ea typeface="Times New Roman"/>
                <a:cs typeface="Times New Roman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5724128" cy="5589240"/>
          </a:xfrm>
        </p:spPr>
        <p:txBody>
          <a:bodyPr>
            <a:normAutofit fontScale="92500" lnSpcReduction="20000"/>
          </a:bodyPr>
          <a:lstStyle/>
          <a:p>
            <a:pPr marL="12700" indent="177800" algn="ctr">
              <a:spcAft>
                <a:spcPts val="0"/>
              </a:spcAft>
            </a:pPr>
            <a:r>
              <a:rPr lang="ru-RU" sz="3300" b="1" dirty="0">
                <a:latin typeface="Times New Roman"/>
                <a:ea typeface="Times New Roman"/>
                <a:cs typeface="Times New Roman"/>
              </a:rPr>
              <a:t>Классификация:</a:t>
            </a:r>
            <a:endParaRPr lang="ru-RU" sz="3300" b="1" dirty="0">
              <a:latin typeface="Calibri"/>
              <a:ea typeface="Times New Roman"/>
              <a:cs typeface="Times New Roman"/>
            </a:endParaRPr>
          </a:p>
          <a:p>
            <a:pPr marR="12700" algn="just">
              <a:buClr>
                <a:srgbClr val="000000"/>
              </a:buClr>
              <a:buSzPts val="1050"/>
              <a:tabLst>
                <a:tab pos="372110" algn="l"/>
              </a:tabLst>
            </a:pPr>
            <a:r>
              <a:rPr lang="ru-RU" sz="2800" i="1" dirty="0">
                <a:latin typeface="Times New Roman"/>
                <a:ea typeface="Times New Roman"/>
                <a:cs typeface="Times New Roman"/>
              </a:rPr>
              <a:t>Полное (центральное) </a:t>
            </a:r>
            <a:r>
              <a:rPr lang="ru-RU" sz="2800" i="1" dirty="0" err="1">
                <a:latin typeface="Times New Roman"/>
                <a:ea typeface="Times New Roman"/>
                <a:cs typeface="Times New Roman"/>
              </a:rPr>
              <a:t>предлежание</a:t>
            </a:r>
            <a:r>
              <a:rPr lang="ru-RU" sz="2800" i="1" dirty="0">
                <a:latin typeface="Times New Roman"/>
                <a:ea typeface="Times New Roman"/>
                <a:cs typeface="Times New Roman"/>
              </a:rPr>
              <a:t> плаценты 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внутренний зев полностью закрыт плацентой, при влага­лищном исследовании плодные оболочки не обнаруживаются.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R="12700" algn="just">
              <a:buClr>
                <a:srgbClr val="000000"/>
              </a:buClr>
              <a:buSzPts val="1050"/>
              <a:tabLst>
                <a:tab pos="369570" algn="l"/>
              </a:tabLst>
            </a:pPr>
            <a:r>
              <a:rPr lang="ru-RU" sz="2800" i="1" dirty="0">
                <a:latin typeface="Times New Roman"/>
                <a:ea typeface="Times New Roman"/>
                <a:cs typeface="Times New Roman"/>
              </a:rPr>
              <a:t>Частичное (боковое) </a:t>
            </a:r>
            <a:r>
              <a:rPr lang="ru-RU" sz="2800" i="1" dirty="0" err="1">
                <a:latin typeface="Times New Roman"/>
                <a:ea typeface="Times New Roman"/>
                <a:cs typeface="Times New Roman"/>
              </a:rPr>
              <a:t>предлежание</a:t>
            </a:r>
            <a:r>
              <a:rPr lang="ru-RU" sz="2800" i="1" dirty="0">
                <a:latin typeface="Times New Roman"/>
                <a:ea typeface="Times New Roman"/>
                <a:cs typeface="Times New Roman"/>
              </a:rPr>
              <a:t> плаценты 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за внутренним зевом шейки матки наряду с плацентарной тканью находят плодные оболочки.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pPr marR="12700" algn="just">
              <a:buClr>
                <a:srgbClr val="000000"/>
              </a:buClr>
              <a:buSzPts val="1050"/>
              <a:tabLst>
                <a:tab pos="369570" algn="l"/>
              </a:tabLst>
            </a:pPr>
            <a:r>
              <a:rPr lang="ru-RU" sz="28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 dirty="0">
                <a:latin typeface="Times New Roman"/>
                <a:ea typeface="Times New Roman"/>
                <a:cs typeface="Times New Roman"/>
              </a:rPr>
              <a:t>Низкое (краевое) прикрепление плаценты 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2800" dirty="0">
                <a:latin typeface="Times New Roman"/>
                <a:ea typeface="Times New Roman"/>
                <a:cs typeface="Times New Roman"/>
              </a:rPr>
              <a:t>нижний край плаценты располагает­ся от внутреннего зева на расстоянии менее 5 см, но не захватывает внутренний зев.</a:t>
            </a:r>
            <a:endParaRPr lang="ru-RU" sz="24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12290" name="Picture 2" descr="http://moirody.ru/wp-content/uploads/2014/03/placenta1-1024x5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7" r="33266"/>
          <a:stretch/>
        </p:blipFill>
        <p:spPr bwMode="auto">
          <a:xfrm>
            <a:off x="5814373" y="1196751"/>
            <a:ext cx="1869105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moirody.ru/wp-content/uploads/2014/03/placenta1-1024x5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7"/>
          <a:stretch/>
        </p:blipFill>
        <p:spPr bwMode="auto">
          <a:xfrm>
            <a:off x="7354464" y="3068959"/>
            <a:ext cx="1754163" cy="23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moirody.ru/wp-content/uploads/2014/03/placenta1-1024x5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4"/>
          <a:stretch/>
        </p:blipFill>
        <p:spPr bwMode="auto">
          <a:xfrm>
            <a:off x="5644509" y="4236683"/>
            <a:ext cx="1709955" cy="26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381876" cy="1000108"/>
          </a:xfrm>
        </p:spPr>
        <p:txBody>
          <a:bodyPr>
            <a:noAutofit/>
          </a:bodyPr>
          <a:lstStyle/>
          <a:p>
            <a:pPr algn="ctr"/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Охрана материнства и детства </a:t>
            </a:r>
            <a:b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является приоритетным направлением политики государства</a:t>
            </a:r>
            <a:endParaRPr lang="ru-RU" sz="1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928670"/>
          <a:ext cx="8429652" cy="592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Отслойка нормально расположенной плаценты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0808"/>
            <a:ext cx="3923928" cy="4846320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Отслойка всей площади</a:t>
            </a:r>
          </a:p>
          <a:p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Отслойка значительной части плаценты (50%)</a:t>
            </a:r>
          </a:p>
          <a:p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Отслойка незначительной части плаценты (1/3)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3314" name="Picture 2" descr="http://mamapedia.com.ua/UploadImages/otsloyka-platzenty-kak-vyglyad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98" y="2276872"/>
            <a:ext cx="4828850" cy="44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64807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Боль + кровотечение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66" name="Picture 2" descr="https://im2-tub-ru.yandex.net/i?id=1b3ca3f3d53deac82529a4a56933d3a7&amp;n=33&amp;h=190&amp;w=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5870754" cy="317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im0-tub-ru.yandex.net/i?id=ae5b7e05bbc4901062eacefc3092bc20&amp;n=33&amp;h=190&amp;w=40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1" r="8037" b="8114"/>
          <a:stretch/>
        </p:blipFill>
        <p:spPr bwMode="auto">
          <a:xfrm>
            <a:off x="3290" y="4086623"/>
            <a:ext cx="3600245" cy="275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hat-when-how.com/wp-content/uploads/2012/08/tmp34d626_thumb2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3"/>
          <a:stretch/>
        </p:blipFill>
        <p:spPr bwMode="auto">
          <a:xfrm>
            <a:off x="4283967" y="4221089"/>
            <a:ext cx="4835223" cy="26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064896" cy="134640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Гестозы</a:t>
            </a:r>
            <a:r>
              <a:rPr lang="ru-RU" dirty="0" smtClean="0"/>
              <a:t> (токсикозы) </a:t>
            </a:r>
            <a:br>
              <a:rPr lang="ru-RU" dirty="0" smtClean="0"/>
            </a:br>
            <a:r>
              <a:rPr lang="ru-RU" dirty="0" smtClean="0"/>
              <a:t>первой половины беременности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348880"/>
            <a:ext cx="4320480" cy="4106856"/>
          </a:xfrm>
        </p:spPr>
        <p:txBody>
          <a:bodyPr/>
          <a:lstStyle/>
          <a:p>
            <a:r>
              <a:rPr lang="ru-RU" dirty="0" smtClean="0"/>
              <a:t>Рвота беременных</a:t>
            </a:r>
          </a:p>
          <a:p>
            <a:endParaRPr lang="ru-RU" dirty="0" smtClean="0"/>
          </a:p>
          <a:p>
            <a:r>
              <a:rPr lang="ru-RU" dirty="0" err="1" smtClean="0"/>
              <a:t>Гиперсаливация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Редкие формы (желтуха, дерматозы)</a:t>
            </a:r>
            <a:endParaRPr lang="ru-RU" dirty="0"/>
          </a:p>
        </p:txBody>
      </p:sp>
      <p:pic>
        <p:nvPicPr>
          <p:cNvPr id="14338" name="Picture 2" descr="http://ic.pics.livejournal.com/mmarcia/49646000/16831/16831_9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/>
          <a:stretch/>
        </p:blipFill>
        <p:spPr bwMode="auto">
          <a:xfrm>
            <a:off x="4114927" y="2132856"/>
            <a:ext cx="5029073" cy="313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0040"/>
            <a:ext cx="820891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Гестозы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второй половины беременности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9416"/>
            <a:ext cx="4932040" cy="5059944"/>
          </a:xfrm>
        </p:spPr>
        <p:txBody>
          <a:bodyPr/>
          <a:lstStyle/>
          <a:p>
            <a:r>
              <a:rPr lang="ru-RU" sz="2800" dirty="0">
                <a:latin typeface="Times New Roman"/>
                <a:ea typeface="Times New Roman"/>
              </a:rPr>
              <a:t>Клиническая категория "</a:t>
            </a:r>
            <a:r>
              <a:rPr lang="ru-RU" sz="2800" dirty="0" err="1">
                <a:latin typeface="Times New Roman"/>
                <a:ea typeface="Times New Roman"/>
              </a:rPr>
              <a:t>прегестоз</a:t>
            </a:r>
            <a:r>
              <a:rPr lang="ru-RU" sz="2800" dirty="0">
                <a:latin typeface="Times New Roman"/>
                <a:ea typeface="Times New Roman"/>
              </a:rPr>
              <a:t>" введена акушерами российской </a:t>
            </a:r>
            <a:r>
              <a:rPr lang="ru-RU" sz="2800" dirty="0" smtClean="0">
                <a:latin typeface="Times New Roman"/>
                <a:ea typeface="Times New Roman"/>
              </a:rPr>
              <a:t>школы</a:t>
            </a:r>
          </a:p>
          <a:p>
            <a:r>
              <a:rPr lang="ru-RU" sz="2800" dirty="0" smtClean="0">
                <a:latin typeface="Times New Roman"/>
              </a:rPr>
              <a:t>Водянка беременных</a:t>
            </a:r>
          </a:p>
          <a:p>
            <a:r>
              <a:rPr lang="ru-RU" sz="2800" dirty="0" smtClean="0">
                <a:latin typeface="Times New Roman"/>
              </a:rPr>
              <a:t>Нефропатия беременных</a:t>
            </a:r>
          </a:p>
          <a:p>
            <a:r>
              <a:rPr lang="ru-RU" sz="2800" dirty="0" err="1" smtClean="0">
                <a:latin typeface="Times New Roman"/>
              </a:rPr>
              <a:t>Преэклампсия</a:t>
            </a:r>
            <a:endParaRPr lang="ru-RU" sz="2800" dirty="0" smtClean="0">
              <a:latin typeface="Times New Roman"/>
            </a:endParaRPr>
          </a:p>
          <a:p>
            <a:r>
              <a:rPr lang="ru-RU" sz="2800" dirty="0" smtClean="0">
                <a:latin typeface="Times New Roman"/>
              </a:rPr>
              <a:t>Эклампсия</a:t>
            </a:r>
          </a:p>
          <a:p>
            <a:endParaRPr lang="ru-RU" dirty="0"/>
          </a:p>
        </p:txBody>
      </p:sp>
      <p:pic>
        <p:nvPicPr>
          <p:cNvPr id="15364" name="Picture 4" descr="http://guidelines.elsevier.cc/sites/guidelines.elsevier.cc/files/3552951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1"/>
          <a:stretch/>
        </p:blipFill>
        <p:spPr bwMode="auto">
          <a:xfrm>
            <a:off x="4211960" y="1499642"/>
            <a:ext cx="3888432" cy="53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http://im6-tub-ru.yandex.net/i?id=542933011-56-72&amp;n=2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43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57760"/>
            <a:ext cx="7239000" cy="2000240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rgbClr val="FF0000"/>
                </a:solidFill>
              </a:rPr>
              <a:t>Спасибо за внимание!!!</a:t>
            </a:r>
            <a:endParaRPr lang="ru-RU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im5-tub-ru.yandex.net/i?id=5719630-65-72&amp;n=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r="24089"/>
          <a:stretch>
            <a:fillRect/>
          </a:stretch>
        </p:blipFill>
        <p:spPr bwMode="auto">
          <a:xfrm>
            <a:off x="7429520" y="2000240"/>
            <a:ext cx="1714480" cy="37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239000" cy="71438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Планирование семьи: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609725"/>
          <a:ext cx="7286644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3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www.ya-zdorova.ru/netcat_files/userfiles/images/anatomiya/img_21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050"/>
            <a:ext cx="3428992" cy="492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направления в работе с населением: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14480" y="1609724"/>
          <a:ext cx="642942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0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143900" cy="1714488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Репродуктивное здоровье – это состояние полного физического, умственного и социального благополучия во всех вопросах, касающихся функций и процессов репродуктивной системы, а также </a:t>
            </a:r>
            <a:r>
              <a:rPr lang="ru-RU" sz="2000" dirty="0" err="1" smtClean="0">
                <a:solidFill>
                  <a:schemeClr val="tx2">
                    <a:lumMod val="75000"/>
                  </a:schemeClr>
                </a:solidFill>
              </a:rPr>
              <a:t>психо-сексуальных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 отношений на всех стадиях жизни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436634"/>
              </p:ext>
            </p:extLst>
          </p:nvPr>
        </p:nvGraphicFramePr>
        <p:xfrm>
          <a:off x="0" y="1714489"/>
          <a:ext cx="8072462" cy="5143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Виды осложнений беременности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9416"/>
            <a:ext cx="7931224" cy="4846320"/>
          </a:xfrm>
        </p:spPr>
        <p:txBody>
          <a:bodyPr>
            <a:normAutofit/>
          </a:bodyPr>
          <a:lstStyle/>
          <a:p>
            <a:r>
              <a:rPr lang="ru-RU" dirty="0" smtClean="0"/>
              <a:t>Анемия</a:t>
            </a:r>
          </a:p>
          <a:p>
            <a:r>
              <a:rPr lang="ru-RU" dirty="0" smtClean="0"/>
              <a:t>Резус-конфликт</a:t>
            </a:r>
          </a:p>
          <a:p>
            <a:r>
              <a:rPr lang="ru-RU" dirty="0" smtClean="0"/>
              <a:t>Многоводие</a:t>
            </a:r>
          </a:p>
          <a:p>
            <a:r>
              <a:rPr lang="ru-RU" dirty="0" smtClean="0"/>
              <a:t>Маловодие</a:t>
            </a:r>
          </a:p>
          <a:p>
            <a:r>
              <a:rPr lang="ru-RU" dirty="0" smtClean="0"/>
              <a:t>Тромбофлебит</a:t>
            </a:r>
          </a:p>
          <a:p>
            <a:r>
              <a:rPr lang="ru-RU" dirty="0" smtClean="0"/>
              <a:t>Внематочная беременность</a:t>
            </a:r>
          </a:p>
          <a:p>
            <a:r>
              <a:rPr lang="ru-RU" dirty="0" smtClean="0"/>
              <a:t>Неправильное положение плода в матке</a:t>
            </a:r>
          </a:p>
          <a:p>
            <a:r>
              <a:rPr lang="ru-RU" dirty="0" err="1" smtClean="0"/>
              <a:t>Гестоз</a:t>
            </a:r>
            <a:r>
              <a:rPr lang="ru-RU" dirty="0" smtClean="0"/>
              <a:t> (токсикоз)</a:t>
            </a:r>
          </a:p>
          <a:p>
            <a:r>
              <a:rPr lang="ru-RU" dirty="0" err="1" smtClean="0"/>
              <a:t>Предлежание</a:t>
            </a:r>
            <a:r>
              <a:rPr lang="ru-RU" dirty="0" smtClean="0"/>
              <a:t> плаценты</a:t>
            </a:r>
          </a:p>
          <a:p>
            <a:r>
              <a:rPr lang="ru-RU" dirty="0" smtClean="0"/>
              <a:t>Отслойка нормально расположенной плаценты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0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20040"/>
            <a:ext cx="7992888" cy="8767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rgbClr val="FF0000"/>
                </a:solidFill>
                <a:ea typeface="Calibri"/>
                <a:cs typeface="Times New Roman"/>
              </a:rPr>
              <a:t>Пороки развития, заболевания, которые приводят к внутриутробной смерти плода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5580112" cy="5517232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b="1" u="sng" dirty="0">
                <a:solidFill>
                  <a:srgbClr val="002060"/>
                </a:solidFill>
                <a:latin typeface="Times New Roman"/>
                <a:ea typeface="Times New Roman"/>
              </a:rPr>
              <a:t>Гидроцефалия</a:t>
            </a:r>
            <a:r>
              <a:rPr lang="ru-RU" sz="2400" dirty="0">
                <a:solidFill>
                  <a:srgbClr val="002060"/>
                </a:solidFill>
                <a:latin typeface="Times New Roman"/>
                <a:ea typeface="Times New Roman"/>
              </a:rPr>
              <a:t> – водянка головного мозга - это избыточное накопление цереброспинальной жидкости, которая омывает головной и спинной мозг, в желудочках мозга. </a:t>
            </a:r>
            <a:endParaRPr lang="ru-RU" sz="2400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indent="180340" algn="just">
              <a:spcAft>
                <a:spcPts val="0"/>
              </a:spcAft>
            </a:pPr>
            <a:endParaRPr lang="ru-RU" sz="2400" dirty="0">
              <a:latin typeface="Times New Roman"/>
              <a:ea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sz="2400" b="1" u="sng" dirty="0">
                <a:solidFill>
                  <a:srgbClr val="002060"/>
                </a:solidFill>
                <a:latin typeface="Times New Roman"/>
                <a:ea typeface="Times New Roman"/>
              </a:rPr>
              <a:t>Анэнцефалия</a:t>
            </a:r>
            <a:r>
              <a:rPr lang="ru-RU" sz="2400" dirty="0">
                <a:solidFill>
                  <a:srgbClr val="002060"/>
                </a:solidFill>
                <a:latin typeface="Times New Roman"/>
                <a:ea typeface="Times New Roman"/>
              </a:rPr>
              <a:t> - отсутствие у плода свода черепа и большей части головного мозга, лицевая часть черепа достаточно развита; маленькая голова расположена непосредственно на плечевом поясе. </a:t>
            </a:r>
            <a:endParaRPr lang="ru-RU" sz="2400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  <p:pic>
        <p:nvPicPr>
          <p:cNvPr id="1026" name="Picture 2" descr="http://img.4plebs.org/boards/x/image/1425/84/14258404862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4725" r="12354"/>
          <a:stretch/>
        </p:blipFill>
        <p:spPr bwMode="auto">
          <a:xfrm>
            <a:off x="5698657" y="1340768"/>
            <a:ext cx="302187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fospace.net/_nw/63/994000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3" t="20288" r="19020" b="6460"/>
          <a:stretch/>
        </p:blipFill>
        <p:spPr bwMode="auto">
          <a:xfrm>
            <a:off x="5713679" y="3933056"/>
            <a:ext cx="3026731" cy="223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FF0000"/>
                </a:solidFill>
                <a:ea typeface="Calibri"/>
                <a:cs typeface="Times New Roman"/>
              </a:rPr>
              <a:t>Пороки развития, заболевания, которые приводят к внутриутробной смерти плода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9416"/>
            <a:ext cx="4860032" cy="5248584"/>
          </a:xfrm>
        </p:spPr>
        <p:txBody>
          <a:bodyPr>
            <a:normAutofit/>
          </a:bodyPr>
          <a:lstStyle/>
          <a:p>
            <a:pPr lvl="0" indent="180340" algn="just">
              <a:buClr>
                <a:srgbClr val="B13F9A"/>
              </a:buClr>
            </a:pPr>
            <a:r>
              <a:rPr lang="ru-RU" sz="2400" b="1" u="sng" dirty="0">
                <a:solidFill>
                  <a:srgbClr val="002060"/>
                </a:solidFill>
                <a:latin typeface="Times New Roman"/>
                <a:ea typeface="Times New Roman"/>
              </a:rPr>
              <a:t>Мозговая грыжа</a:t>
            </a:r>
            <a:r>
              <a:rPr lang="ru-RU" sz="2400" dirty="0">
                <a:solidFill>
                  <a:srgbClr val="002060"/>
                </a:solidFill>
                <a:latin typeface="Times New Roman"/>
                <a:ea typeface="Times New Roman"/>
              </a:rPr>
              <a:t> – выпячивание мозга в области большого родничка, затылка </a:t>
            </a:r>
            <a:r>
              <a:rPr lang="ru-RU" sz="2400" dirty="0" smtClean="0">
                <a:solidFill>
                  <a:srgbClr val="002060"/>
                </a:solidFill>
                <a:latin typeface="Times New Roman"/>
                <a:ea typeface="Times New Roman"/>
              </a:rPr>
              <a:t>или переносицы. </a:t>
            </a:r>
          </a:p>
          <a:p>
            <a:pPr lvl="0" indent="180340" algn="just">
              <a:buClr>
                <a:srgbClr val="B13F9A"/>
              </a:buClr>
            </a:pPr>
            <a:endParaRPr lang="ru-RU" sz="2400" dirty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lvl="0" indent="180340" algn="just">
              <a:buClr>
                <a:srgbClr val="B13F9A"/>
              </a:buClr>
            </a:pPr>
            <a:r>
              <a:rPr lang="ru-RU" sz="2400" b="1" u="sng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Волчья пасть</a:t>
            </a:r>
            <a:r>
              <a:rPr lang="ru-RU" sz="2400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расщепление верхней губы, верхней челюсти и твердого неба</a:t>
            </a:r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lvl="0" indent="180340" algn="just">
              <a:buClr>
                <a:srgbClr val="B13F9A"/>
              </a:buClr>
            </a:pPr>
            <a:endParaRPr lang="ru-RU" sz="2400" dirty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indent="180340" algn="just">
              <a:buClr>
                <a:srgbClr val="B13F9A"/>
              </a:buClr>
            </a:pPr>
            <a:endParaRPr lang="ru-RU" sz="24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indent="180340" algn="just">
              <a:buClr>
                <a:srgbClr val="B13F9A"/>
              </a:buClr>
            </a:pPr>
            <a:r>
              <a:rPr lang="ru-RU" sz="2400" b="1" u="sng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Заячья губа</a:t>
            </a:r>
            <a:r>
              <a:rPr lang="ru-RU" sz="2400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расщепление верхней (челюсти) губы. </a:t>
            </a:r>
            <a:endParaRPr lang="ru-RU" sz="2400" dirty="0" smtClean="0">
              <a:solidFill>
                <a:prstClr val="black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Picture 6" descr="http://nebolet.com/medimg/content/zadnjaja-cherepno-mozgovaja-gryzha-simptom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08"/>
          <a:stretch/>
        </p:blipFill>
        <p:spPr bwMode="auto">
          <a:xfrm>
            <a:off x="4926199" y="1124744"/>
            <a:ext cx="4217801" cy="21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Заячья губа и волчья пасть: причины, диагностика и лечение / Статьи / Dental Daily - стоматологический ежедневник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4926199" y="3296128"/>
            <a:ext cx="2425824" cy="199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://im1-tub-ru.yandex.net/i?id=e210f029f6792eacf3ff7270f45ecaaa-118-144&amp;n=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5065394"/>
            <a:ext cx="2390775" cy="1792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239000" cy="1143000"/>
          </a:xfrm>
        </p:spPr>
        <p:txBody>
          <a:bodyPr/>
          <a:lstStyle/>
          <a:p>
            <a:pPr algn="ctr"/>
            <a:r>
              <a:rPr lang="ru-RU" sz="240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FF0000"/>
                </a:solidFill>
                <a:ea typeface="Calibri"/>
                <a:cs typeface="Times New Roman"/>
              </a:rPr>
              <a:t>Пороки развития, заболевания, которые приводят к внутриутробной смерти плода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4896544" cy="5114968"/>
          </a:xfrm>
        </p:spPr>
        <p:txBody>
          <a:bodyPr/>
          <a:lstStyle/>
          <a:p>
            <a:pPr indent="180340" algn="just">
              <a:spcAft>
                <a:spcPts val="0"/>
              </a:spcAft>
            </a:pPr>
            <a:r>
              <a:rPr lang="ru-RU" sz="2400" b="1" u="sng" dirty="0">
                <a:solidFill>
                  <a:srgbClr val="002060"/>
                </a:solidFill>
                <a:latin typeface="Times New Roman"/>
                <a:ea typeface="Times New Roman"/>
              </a:rPr>
              <a:t>Расщепление позвоночника</a:t>
            </a:r>
            <a:r>
              <a:rPr lang="ru-RU" sz="2400" dirty="0">
                <a:solidFill>
                  <a:srgbClr val="002060"/>
                </a:solidFill>
                <a:latin typeface="Times New Roman"/>
                <a:ea typeface="Times New Roman"/>
              </a:rPr>
              <a:t> – выпячивание спинного мозга и спинномозгового канала. </a:t>
            </a:r>
            <a:endParaRPr lang="ru-RU" sz="2400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indent="180340" algn="just">
              <a:spcAft>
                <a:spcPts val="0"/>
              </a:spcAft>
            </a:pPr>
            <a:endParaRPr lang="ru-RU" sz="2400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sz="2400" b="1" u="sng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Заращение заднепроходного отверстия</a:t>
            </a:r>
            <a:r>
              <a:rPr lang="ru-RU" sz="2400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ru-RU" sz="24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180340" algn="just">
              <a:spcAft>
                <a:spcPts val="0"/>
              </a:spcAft>
            </a:pPr>
            <a:endParaRPr lang="ru-RU" sz="2400" dirty="0" smtClean="0">
              <a:solidFill>
                <a:srgbClr val="00206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2400" b="1" u="sng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Многопалость</a:t>
            </a:r>
            <a:r>
              <a:rPr lang="ru-RU" sz="2400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большее чем обычно, число пальцев на руках </a:t>
            </a:r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 ногах.</a:t>
            </a:r>
          </a:p>
          <a:p>
            <a:pPr indent="180340" algn="just">
              <a:spcAft>
                <a:spcPts val="0"/>
              </a:spcAft>
            </a:pPr>
            <a:r>
              <a:rPr lang="ru-RU" sz="2400" dirty="0">
                <a:solidFill>
                  <a:srgbClr val="00206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ru-RU" sz="2400" dirty="0">
                <a:solidFill>
                  <a:srgbClr val="002060"/>
                </a:solidFill>
                <a:latin typeface="Calibri"/>
                <a:ea typeface="Calibri"/>
                <a:cs typeface="Times New Roman"/>
              </a:rPr>
            </a:br>
            <a:endParaRPr lang="ru-RU" dirty="0"/>
          </a:p>
        </p:txBody>
      </p:sp>
      <p:pic>
        <p:nvPicPr>
          <p:cNvPr id="4" name="Рисунок 3" descr="Фолиевая кислота до и во время беременности - блог Моя БэТэш…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 b="55361"/>
          <a:stretch/>
        </p:blipFill>
        <p:spPr bwMode="auto">
          <a:xfrm>
            <a:off x="5004048" y="1124744"/>
            <a:ext cx="3744416" cy="2016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 descr="Полидактилия: симптомы, признаки, диагностика и лечение - NeBolet.co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10"/>
          <a:stretch/>
        </p:blipFill>
        <p:spPr bwMode="auto">
          <a:xfrm>
            <a:off x="5220073" y="3789040"/>
            <a:ext cx="3559580" cy="2376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6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410</TotalTime>
  <Words>933</Words>
  <Application>Microsoft Office PowerPoint</Application>
  <PresentationFormat>Экран (4:3)</PresentationFormat>
  <Paragraphs>142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Изящная</vt:lpstr>
      <vt:lpstr>сестринский уход при патологическом течении беременности. Доврачебная помощь при неотложных состояниях. </vt:lpstr>
      <vt:lpstr>Охрана материнства и детства   является приоритетным направлением политики государства</vt:lpstr>
      <vt:lpstr>Планирование семьи:</vt:lpstr>
      <vt:lpstr>Основные направления в работе с населением:</vt:lpstr>
      <vt:lpstr>Репродуктивное здоровье – это состояние полного физического, умственного и социального благополучия во всех вопросах, касающихся функций и процессов репродуктивной системы, а также психо-сексуальных отношений на всех стадиях жизни</vt:lpstr>
      <vt:lpstr>Виды осложнений беременности</vt:lpstr>
      <vt:lpstr>Пороки развития, заболевания, которые приводят к внутриутробной смерти плода</vt:lpstr>
      <vt:lpstr>Пороки развития, заболевания, которые приводят к внутриутробной смерти плода</vt:lpstr>
      <vt:lpstr>Пороки развития, заболевания, которые приводят к внутриутробной смерти плода</vt:lpstr>
      <vt:lpstr>Пороки развития, заболевания, которые приводят к внутриутробной смерти плода</vt:lpstr>
      <vt:lpstr>   Аномалии   развития   элементов   плодного   яйца </vt:lpstr>
      <vt:lpstr>Аномалии   развития   элементов   плодного   яйца</vt:lpstr>
      <vt:lpstr>Аномалии   развития   элементов   плодного   яйца</vt:lpstr>
      <vt:lpstr>Акушерские кровотечения – это основная причина материнской смертности. </vt:lpstr>
      <vt:lpstr>Выкидыш (аборт) — самопроизвольное прерывание беременности до 22 недель. </vt:lpstr>
      <vt:lpstr>Самопроизвольные аборты делят на: </vt:lpstr>
      <vt:lpstr>Преждевременные роды</vt:lpstr>
      <vt:lpstr>Симптомы преждевременных родов. </vt:lpstr>
      <vt:lpstr>Предлежанием плаценты называется прикрепление ее какой-либо частью или полностью в области нижнего сегмента матки  </vt:lpstr>
      <vt:lpstr>Отслойка нормально расположенной плаценты</vt:lpstr>
      <vt:lpstr>Боль + кровотечение</vt:lpstr>
      <vt:lpstr>Гестозы (токсикозы)  первой половины беременности</vt:lpstr>
      <vt:lpstr>Гестозы  второй половины беременности</vt:lpstr>
      <vt:lpstr>Спасибо за внимание!!!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Система организации акушерско-гинекологической службы.  Охрана репродуктивного здоровья.  Планирование семьи. </dc:title>
  <dc:creator>7 каб</dc:creator>
  <cp:lastModifiedBy>комп</cp:lastModifiedBy>
  <cp:revision>30</cp:revision>
  <dcterms:created xsi:type="dcterms:W3CDTF">2014-01-15T10:31:37Z</dcterms:created>
  <dcterms:modified xsi:type="dcterms:W3CDTF">2016-01-13T07:18:51Z</dcterms:modified>
</cp:coreProperties>
</file>