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59" r:id="rId6"/>
    <p:sldId id="260" r:id="rId7"/>
    <p:sldId id="258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10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0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FFF39D"/>
                </a:solidFill>
              </a:rPr>
              <a:pPr/>
              <a:t>16.01.2016</a:t>
            </a:fld>
            <a:endParaRPr lang="ru-RU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3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79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91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958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269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912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466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672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056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16.01.2016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5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2A6C65-28C7-40DD-A5D8-88A8AB3FA843}" type="datetimeFigureOut">
              <a:rPr lang="ru-RU" smtClean="0"/>
              <a:pPr/>
              <a:t>16.01.2016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B08D83-20B4-4C4C-AFCB-844D3CEDD3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13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uray.ru/upload/image/zdravo/Roddom/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8064" y="0"/>
            <a:ext cx="3995936" cy="6858000"/>
          </a:xfrm>
        </p:spPr>
        <p:txBody>
          <a:bodyPr>
            <a:normAutofit/>
          </a:bodyPr>
          <a:lstStyle/>
          <a:p>
            <a:pPr indent="180340" algn="ctr">
              <a:spcAft>
                <a:spcPts val="100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Сестринский уход за родильницами с физиологическим течением послеродового периода</a:t>
            </a:r>
            <a:r>
              <a:rPr lang="ru-RU" sz="3600" b="1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  <a:t/>
            </a:r>
            <a:b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</a:br>
            <a: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</a:br>
            <a:endParaRPr lang="ru-RU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0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27664"/>
            <a:ext cx="806489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Изменения в организме родильницы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4" name="Picture 4" descr="http://cs22.babysfera.ru/e/1/a/0/110414241.16013442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132856"/>
            <a:ext cx="62428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mamalyavky.ru/wp-content/uploads/2013/07/50949013.164332075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18" b="16513"/>
          <a:stretch/>
        </p:blipFill>
        <p:spPr bwMode="auto">
          <a:xfrm>
            <a:off x="3203848" y="4365104"/>
            <a:ext cx="5905441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life-and-style.ru/wp-content/uploads/2013/07/1315596328_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2804" y="1700808"/>
            <a:ext cx="2866485" cy="267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4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92088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94C600"/>
                </a:solidFill>
              </a:rPr>
              <a:t>Особенности асептики</a:t>
            </a:r>
            <a:br>
              <a:rPr lang="ru-RU" sz="3600" b="1" dirty="0">
                <a:solidFill>
                  <a:srgbClr val="94C600"/>
                </a:solidFill>
              </a:rPr>
            </a:br>
            <a:r>
              <a:rPr lang="ru-RU" sz="3600" b="1" dirty="0">
                <a:solidFill>
                  <a:srgbClr val="94C600"/>
                </a:solidFill>
              </a:rPr>
              <a:t>ранний послеродовый период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etsphoto.ru/photocache/08/086c261b6126a232d0fb0e39496633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2" y="1844824"/>
            <a:ext cx="459568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vistanews.ru/uploads/posts/2015-10/1444642128_no-al-parto-medicalizzat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3428" y="3770672"/>
            <a:ext cx="4629901" cy="30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6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920880" cy="13339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Особенности асептики</a:t>
            </a:r>
            <a:br>
              <a:rPr lang="ru-RU" b="1" dirty="0" smtClean="0"/>
            </a:br>
            <a:r>
              <a:rPr lang="ru-RU" b="1" dirty="0" smtClean="0"/>
              <a:t>ранний послеродовый период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://sva-mama.ru/sites/default/files/pos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797927"/>
            <a:ext cx="4355977" cy="30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25roddom.ru/data/image/pages/poslerodovoe3-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04863"/>
            <a:ext cx="4788023" cy="34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5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Уход за родильницей в послеродовом периоде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http://babyla.ru/uploads/_pages/321/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525966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9661" y="4286256"/>
            <a:ext cx="4133502" cy="254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93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011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94C600"/>
                </a:solidFill>
              </a:rPr>
              <a:t>Уход за родильницей в послеродовом периоде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nsp.stephost.md/userfiles/media/thumbnail/1900/tn-6061552b84489123ec97fc4683421d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4283968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cs624830.vk.me/v624830978/42cde/yMls2T29E9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274184"/>
            <a:ext cx="4860032" cy="35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7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4176465" cy="576064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endParaRPr lang="ru-RU" sz="60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marL="68580" indent="0" algn="ctr">
              <a:buNone/>
            </a:pPr>
            <a:r>
              <a:rPr lang="ru-RU" sz="6000" dirty="0" smtClean="0">
                <a:solidFill>
                  <a:srgbClr val="FF0000"/>
                </a:solidFill>
                <a:latin typeface="Arial Narrow" pitchFamily="34" charset="0"/>
              </a:rPr>
              <a:t>Спасибо за внимание!</a:t>
            </a:r>
            <a:endParaRPr lang="ru-RU" sz="60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6146" name="Picture 2" descr="http://xtragfx.com/uploads/posts/2015-06/1433181774_s0dvovg4b1yk8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57"/>
            <a:ext cx="3957975" cy="68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8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Остин</vt:lpstr>
      <vt:lpstr>Сестринский уход за родильницами с физиологическим течением послеродового периода.  </vt:lpstr>
      <vt:lpstr>Изменения в организме родильницы</vt:lpstr>
      <vt:lpstr>Особенности асептики ранний послеродовый период</vt:lpstr>
      <vt:lpstr>Особенности асептики ранний послеродовый период</vt:lpstr>
      <vt:lpstr>Уход за родильницей в послеродовом периоде</vt:lpstr>
      <vt:lpstr>Уход за родильницей в послеродовом периоде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Патологическое течение родов. Доврачебная помощь при неотложных состояниях.  </dc:title>
  <cp:lastModifiedBy>User</cp:lastModifiedBy>
  <cp:revision>10</cp:revision>
  <dcterms:modified xsi:type="dcterms:W3CDTF">2016-01-16T05:31:45Z</dcterms:modified>
</cp:coreProperties>
</file>