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81" r:id="rId5"/>
  </p:sldMasterIdLst>
  <p:notesMasterIdLst>
    <p:notesMasterId r:id="rId17"/>
  </p:notesMasterIdLst>
  <p:sldIdLst>
    <p:sldId id="306" r:id="rId6"/>
    <p:sldId id="335" r:id="rId7"/>
    <p:sldId id="341" r:id="rId8"/>
    <p:sldId id="346" r:id="rId9"/>
    <p:sldId id="348" r:id="rId10"/>
    <p:sldId id="352" r:id="rId11"/>
    <p:sldId id="351" r:id="rId12"/>
    <p:sldId id="349" r:id="rId13"/>
    <p:sldId id="350" r:id="rId14"/>
    <p:sldId id="264" r:id="rId15"/>
    <p:sldId id="339" r:id="rId16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A2E59BFB-C479-4F8C-AF79-2952C79E1E2A}">
          <p14:sldIdLst>
            <p14:sldId id="306"/>
            <p14:sldId id="335"/>
            <p14:sldId id="341"/>
            <p14:sldId id="346"/>
            <p14:sldId id="348"/>
            <p14:sldId id="352"/>
            <p14:sldId id="351"/>
            <p14:sldId id="349"/>
            <p14:sldId id="350"/>
            <p14:sldId id="264"/>
            <p14:sldId id="33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636"/>
    <a:srgbClr val="175284"/>
    <a:srgbClr val="EAF4F2"/>
    <a:srgbClr val="373634"/>
    <a:srgbClr val="373635"/>
    <a:srgbClr val="C74298"/>
    <a:srgbClr val="58BC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21" autoAdjust="0"/>
    <p:restoredTop sz="75102" autoAdjust="0"/>
  </p:normalViewPr>
  <p:slideViewPr>
    <p:cSldViewPr snapToGrid="0">
      <p:cViewPr varScale="1">
        <p:scale>
          <a:sx n="52" d="100"/>
          <a:sy n="52" d="100"/>
        </p:scale>
        <p:origin x="1146" y="2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Hill" userId="037f173add22aca1" providerId="LiveId" clId="{CED13530-92F0-4D2C-AF49-64FA3BEC1F87}"/>
    <pc:docChg chg="modSld modSection">
      <pc:chgData name="John Hill" userId="037f173add22aca1" providerId="LiveId" clId="{CED13530-92F0-4D2C-AF49-64FA3BEC1F87}" dt="2025-05-16T09:13:34.433" v="96" actId="17846"/>
      <pc:docMkLst>
        <pc:docMk/>
      </pc:docMkLst>
      <pc:sldChg chg="modSp mod">
        <pc:chgData name="John Hill" userId="037f173add22aca1" providerId="LiveId" clId="{CED13530-92F0-4D2C-AF49-64FA3BEC1F87}" dt="2025-05-16T09:12:46.287" v="95" actId="6549"/>
        <pc:sldMkLst>
          <pc:docMk/>
          <pc:sldMk cId="3733230236" sldId="351"/>
        </pc:sldMkLst>
        <pc:spChg chg="mod">
          <ac:chgData name="John Hill" userId="037f173add22aca1" providerId="LiveId" clId="{CED13530-92F0-4D2C-AF49-64FA3BEC1F87}" dt="2025-05-16T09:12:46.287" v="95" actId="6549"/>
          <ac:spMkLst>
            <pc:docMk/>
            <pc:sldMk cId="3733230236" sldId="351"/>
            <ac:spMk id="5" creationId="{FCA18889-4BA3-2729-695B-F96529696CE5}"/>
          </ac:spMkLst>
        </pc:spChg>
      </pc:sldChg>
      <pc:sldChg chg="modSp mod">
        <pc:chgData name="John Hill" userId="037f173add22aca1" providerId="LiveId" clId="{CED13530-92F0-4D2C-AF49-64FA3BEC1F87}" dt="2025-05-16T09:06:39.840" v="45" actId="255"/>
        <pc:sldMkLst>
          <pc:docMk/>
          <pc:sldMk cId="2526420729" sldId="352"/>
        </pc:sldMkLst>
        <pc:spChg chg="mod">
          <ac:chgData name="John Hill" userId="037f173add22aca1" providerId="LiveId" clId="{CED13530-92F0-4D2C-AF49-64FA3BEC1F87}" dt="2025-05-16T09:06:39.840" v="45" actId="255"/>
          <ac:spMkLst>
            <pc:docMk/>
            <pc:sldMk cId="2526420729" sldId="352"/>
            <ac:spMk id="9" creationId="{975D1730-F77D-69CD-995F-681EDBC627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97A94D05-2413-416E-8BCF-22CC6EAE5C7A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9702EEF7-10B8-48BD-98D2-6BEDC41F723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0026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rgbClr val="37363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424D3D2D-A426-4BD9-877D-F0CB32F00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287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lumn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1" name="Body copy text">
            <a:extLst>
              <a:ext uri="{FF2B5EF4-FFF2-40B4-BE49-F238E27FC236}">
                <a16:creationId xmlns:a16="http://schemas.microsoft.com/office/drawing/2014/main" id="{249BAF2C-024F-493D-94ED-A02A44D4AD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600" y="1393825"/>
            <a:ext cx="8286712" cy="4351338"/>
          </a:xfrm>
        </p:spPr>
        <p:txBody>
          <a:bodyPr numCol="2" spcCol="540000"/>
          <a:lstStyle>
            <a:lvl1pPr>
              <a:defRPr/>
            </a:lvl1pPr>
          </a:lstStyle>
          <a:p>
            <a:pPr lvl="0"/>
            <a:r>
              <a:rPr lang="en-US" dirty="0"/>
              <a:t>There are five type styles in the template, available as List Levels. Press the Increase / Decrease button in the paragraph section of the home ribbon to move through the styles.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5" name="Picture Placeholder" descr="Image Placeholder">
            <a:extLst>
              <a:ext uri="{FF2B5EF4-FFF2-40B4-BE49-F238E27FC236}">
                <a16:creationId xmlns:a16="http://schemas.microsoft.com/office/drawing/2014/main" id="{3EAA3666-B8A8-41AC-9F39-8F2ACFA8A9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34200" y="1"/>
            <a:ext cx="2857798" cy="4930775"/>
          </a:xfrm>
          <a:custGeom>
            <a:avLst/>
            <a:gdLst>
              <a:gd name="connsiteX0" fmla="*/ 0 w 2857798"/>
              <a:gd name="connsiteY0" fmla="*/ 0 h 4930775"/>
              <a:gd name="connsiteX1" fmla="*/ 2857798 w 2857798"/>
              <a:gd name="connsiteY1" fmla="*/ 0 h 4930775"/>
              <a:gd name="connsiteX2" fmla="*/ 2857798 w 2857798"/>
              <a:gd name="connsiteY2" fmla="*/ 4884513 h 4930775"/>
              <a:gd name="connsiteX3" fmla="*/ 2635296 w 2857798"/>
              <a:gd name="connsiteY3" fmla="*/ 4918446 h 4930775"/>
              <a:gd name="connsiteX4" fmla="*/ 2390916 w 2857798"/>
              <a:gd name="connsiteY4" fmla="*/ 4930775 h 4930775"/>
              <a:gd name="connsiteX5" fmla="*/ 0 w 2857798"/>
              <a:gd name="connsiteY5" fmla="*/ 2543350 h 4930775"/>
              <a:gd name="connsiteX6" fmla="*/ 0 w 2857798"/>
              <a:gd name="connsiteY6" fmla="*/ 149177 h 4930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57798" h="4930775">
                <a:moveTo>
                  <a:pt x="0" y="0"/>
                </a:moveTo>
                <a:lnTo>
                  <a:pt x="2857798" y="0"/>
                </a:lnTo>
                <a:lnTo>
                  <a:pt x="2857798" y="4884513"/>
                </a:lnTo>
                <a:lnTo>
                  <a:pt x="2635296" y="4918446"/>
                </a:lnTo>
                <a:cubicBezTo>
                  <a:pt x="2554956" y="4926599"/>
                  <a:pt x="2473429" y="4930775"/>
                  <a:pt x="2390916" y="4930775"/>
                </a:cubicBezTo>
                <a:cubicBezTo>
                  <a:pt x="1070701" y="4930775"/>
                  <a:pt x="0" y="3861638"/>
                  <a:pt x="0" y="2543350"/>
                </a:cubicBezTo>
                <a:cubicBezTo>
                  <a:pt x="0" y="2543350"/>
                  <a:pt x="0" y="2543350"/>
                  <a:pt x="0" y="149177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9C9C3-7490-4E13-8A2E-E88F421A52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A0A30D-A42F-4277-AEDF-EA2349621D3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EA6881E6-BD78-4A13-997C-FF90FC5FDFD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25179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ne Column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2600" y="1393825"/>
            <a:ext cx="6022975" cy="4802188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23" name="Picture Placeholder" descr="Image Placeholder">
            <a:extLst>
              <a:ext uri="{FF2B5EF4-FFF2-40B4-BE49-F238E27FC236}">
                <a16:creationId xmlns:a16="http://schemas.microsoft.com/office/drawing/2014/main" id="{94303B84-34AA-4CF3-8091-F68C9E08919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318503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4465777 w 6873496"/>
              <a:gd name="connsiteY4" fmla="*/ 6858000 h 6858000"/>
              <a:gd name="connsiteX5" fmla="*/ 3977804 w 6873496"/>
              <a:gd name="connsiteY5" fmla="*/ 6858000 h 6858000"/>
              <a:gd name="connsiteX6" fmla="*/ 1947696 w 6873496"/>
              <a:gd name="connsiteY6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360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D9035036-3F26-4DFE-9E0E-420BA75CA8A7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F086954-C9F8-4A70-8961-B0BA78334031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896B314C-9708-41CE-BDBE-392773F26041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46088791-159F-47AE-B421-6D6C8A0C0CC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446B545C-2A55-452E-9E21-8BD1090E4C1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010D7264-4D75-426E-A247-140BF8DD7F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79675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50202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Body copy column 3">
            <a:extLst>
              <a:ext uri="{FF2B5EF4-FFF2-40B4-BE49-F238E27FC236}">
                <a16:creationId xmlns:a16="http://schemas.microsoft.com/office/drawing/2014/main" id="{853CAFBE-951E-4246-BA1D-725A804EE61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69075" y="1866899"/>
            <a:ext cx="28797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F72F799-3834-4B63-B637-729D9D6A7A0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C2CDD79B-FAB1-4A7A-8A92-F3FC7FFE6B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17005138-79D8-45CE-9A17-7FCA2B2FFBF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36256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hree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8D5D0FCC-9746-4A4B-9EA0-112421AE8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61565F6B-FD4F-4F5E-A463-4A76A3CBF5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772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9194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2" name="Body copy column 3">
            <a:extLst>
              <a:ext uri="{FF2B5EF4-FFF2-40B4-BE49-F238E27FC236}">
                <a16:creationId xmlns:a16="http://schemas.microsoft.com/office/drawing/2014/main" id="{3AEA2733-1074-4E88-BFB1-608DFC511F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83780" y="1935480"/>
            <a:ext cx="2865120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/>
            </a:lvl2pPr>
            <a:lvl3pPr marL="0" indent="0">
              <a:buNone/>
              <a:defRPr sz="1600"/>
            </a:lvl3pPr>
            <a:lvl4pPr marL="0" indent="0">
              <a:buNone/>
              <a:defRPr sz="1600"/>
            </a:lvl4pPr>
            <a:lvl5pPr marL="0" indent="0">
              <a:buNone/>
              <a:defRPr sz="1600"/>
            </a:lvl5pPr>
            <a:lvl6pPr marL="0" indent="0">
              <a:buNone/>
              <a:defRPr sz="1600"/>
            </a:lvl6pPr>
            <a:lvl7pPr marL="0" indent="0">
              <a:buNone/>
              <a:defRPr sz="1600"/>
            </a:lvl7pPr>
            <a:lvl8pPr marL="0" indent="0">
              <a:buNone/>
              <a:defRPr sz="1600"/>
            </a:lvl8pPr>
            <a:lvl9pPr marL="0" indent="0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3" name="Header Graphic">
            <a:extLst>
              <a:ext uri="{FF2B5EF4-FFF2-40B4-BE49-F238E27FC236}">
                <a16:creationId xmlns:a16="http://schemas.microsoft.com/office/drawing/2014/main" id="{F00B8DB2-948F-4DC1-84EE-0AECA7237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4" name="Shapes">
              <a:extLst>
                <a:ext uri="{FF2B5EF4-FFF2-40B4-BE49-F238E27FC236}">
                  <a16:creationId xmlns:a16="http://schemas.microsoft.com/office/drawing/2014/main" id="{4DCD622C-79A8-4838-BD25-FB804EFB491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5" name="Shapes">
              <a:extLst>
                <a:ext uri="{FF2B5EF4-FFF2-40B4-BE49-F238E27FC236}">
                  <a16:creationId xmlns:a16="http://schemas.microsoft.com/office/drawing/2014/main" id="{07B76C1B-2BDC-4E81-8382-DE071831C9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9816D7B4-5FAE-45AF-88AA-563B340F447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1580A4B7-79D3-4376-BF6E-9A4A31B9625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C6B1F0D1-2052-4B88-BA39-EF9BF4060560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1EA8E8B-73A4-488A-BF62-AB101C1A59C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668DD898-6705-41D3-8B90-0418D1F31C1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ACB6DA5A-E0FE-41F1-BA66-D32BB97D2EF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5831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434975" y="1866899"/>
            <a:ext cx="4060825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9" name="Body copy column 2">
            <a:extLst>
              <a:ext uri="{FF2B5EF4-FFF2-40B4-BE49-F238E27FC236}">
                <a16:creationId xmlns:a16="http://schemas.microsoft.com/office/drawing/2014/main" id="{31550AFC-90F7-4DB2-BCDA-549CDDC409A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820285" y="1866899"/>
            <a:ext cx="3949027" cy="4310063"/>
          </a:xfrm>
        </p:spPr>
        <p:txBody>
          <a:bodyPr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BA99C76-0C76-4654-AD42-DCB73755101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17BC098-4556-4069-AE2A-8802EC57442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7A68404-3E7D-48B1-8986-F4AEF198D89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9784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- Two Box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D3B94899-37AF-48A7-AE2C-09E2882C5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itle">
            <a:extLst>
              <a:ext uri="{FF2B5EF4-FFF2-40B4-BE49-F238E27FC236}">
                <a16:creationId xmlns:a16="http://schemas.microsoft.com/office/drawing/2014/main" id="{D0BD0370-B81A-498F-8FF9-BB4AFFB664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Body copy column 1"/>
          <p:cNvSpPr>
            <a:spLocks noGrp="1"/>
          </p:cNvSpPr>
          <p:nvPr>
            <p:ph type="body" sz="quarter" idx="13" hasCustomPrompt="1"/>
          </p:nvPr>
        </p:nvSpPr>
        <p:spPr>
          <a:xfrm>
            <a:off x="805814" y="1935480"/>
            <a:ext cx="4650105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sp>
        <p:nvSpPr>
          <p:cNvPr id="11" name="Body copy column 2">
            <a:extLst>
              <a:ext uri="{FF2B5EF4-FFF2-40B4-BE49-F238E27FC236}">
                <a16:creationId xmlns:a16="http://schemas.microsoft.com/office/drawing/2014/main" id="{55BB8D98-408E-46F3-8147-011B3F4094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826888" y="1935480"/>
            <a:ext cx="4658232" cy="2788920"/>
          </a:xfrm>
          <a:prstGeom prst="roundRect">
            <a:avLst>
              <a:gd name="adj" fmla="val 4645"/>
            </a:avLst>
          </a:prstGeom>
          <a:ln w="19050">
            <a:solidFill>
              <a:schemeClr val="tx2"/>
            </a:solidFill>
          </a:ln>
        </p:spPr>
        <p:txBody>
          <a:bodyPr lIns="162000" tIns="162000" rIns="162000" bIns="162000"/>
          <a:lstStyle>
            <a:lvl1pPr marL="0" indent="0">
              <a:spcBef>
                <a:spcPts val="500"/>
              </a:spcBef>
              <a:spcAft>
                <a:spcPts val="0"/>
              </a:spcAft>
              <a:buNone/>
              <a:defRPr sz="1800" b="1">
                <a:solidFill>
                  <a:schemeClr val="tx1"/>
                </a:solidFill>
              </a:defRPr>
            </a:lvl1pPr>
            <a:lvl2pPr marL="0" indent="0">
              <a:buNone/>
              <a:defRPr sz="16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600">
                <a:solidFill>
                  <a:schemeClr val="tx1"/>
                </a:solidFill>
              </a:defRPr>
            </a:lvl4pPr>
            <a:lvl5pPr marL="0" indent="0">
              <a:buNone/>
              <a:defRPr sz="1600">
                <a:solidFill>
                  <a:schemeClr val="tx1"/>
                </a:solidFill>
              </a:defRPr>
            </a:lvl5pPr>
            <a:lvl6pPr marL="0" indent="0">
              <a:buNone/>
              <a:defRPr sz="1600">
                <a:solidFill>
                  <a:schemeClr val="tx1"/>
                </a:solidFill>
              </a:defRPr>
            </a:lvl6pPr>
            <a:lvl7pPr marL="0" indent="0">
              <a:buNone/>
              <a:defRPr sz="1600">
                <a:solidFill>
                  <a:schemeClr val="tx1"/>
                </a:solidFill>
              </a:defRPr>
            </a:lvl7pPr>
            <a:lvl8pPr marL="0" indent="0">
              <a:buNone/>
              <a:defRPr sz="1600">
                <a:solidFill>
                  <a:schemeClr val="tx1"/>
                </a:solidFill>
              </a:defRPr>
            </a:lvl8pPr>
            <a:lvl9pPr marL="0" indent="0">
              <a:buNone/>
              <a:defRPr sz="16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Header Graphic">
            <a:extLst>
              <a:ext uri="{FF2B5EF4-FFF2-40B4-BE49-F238E27FC236}">
                <a16:creationId xmlns:a16="http://schemas.microsoft.com/office/drawing/2014/main" id="{E607FD45-775B-4C2C-847A-1DEBC992D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2A3FAC3E-8459-4F92-BBCE-2ACED3C497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B290C6CB-765B-436F-BCBC-708008E4085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grpSp>
        <p:nvGrpSpPr>
          <p:cNvPr id="15" name="Deakin Logo" descr="Deakin Logo">
            <a:extLst>
              <a:ext uri="{FF2B5EF4-FFF2-40B4-BE49-F238E27FC236}">
                <a16:creationId xmlns:a16="http://schemas.microsoft.com/office/drawing/2014/main" id="{C666271D-B73E-40D3-A740-D4D097B574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55E94B75-2BD5-4239-B4A6-E43603B017CE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B17E02E-3CF7-4695-AEEB-CD10F984E964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A61F40BF-036E-4B47-9EA2-B3AC85A1DEF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" name="Date">
            <a:extLst>
              <a:ext uri="{FF2B5EF4-FFF2-40B4-BE49-F238E27FC236}">
                <a16:creationId xmlns:a16="http://schemas.microsoft.com/office/drawing/2014/main" id="{CDCFCFFB-D6E8-4273-9F98-40AFB102AA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BF7FE968-D3D0-451D-80D3-77D7AFE37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90381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ull-ou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0" name="Pull-out body copy text" descr="Pull-Out Quote Shape">
            <a:extLst>
              <a:ext uri="{FF2B5EF4-FFF2-40B4-BE49-F238E27FC236}">
                <a16:creationId xmlns:a16="http://schemas.microsoft.com/office/drawing/2014/main" id="{B7538734-08FE-4AEA-8C4B-1B9FD40865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72323" y="1276415"/>
            <a:ext cx="4744800" cy="4744800"/>
          </a:xfrm>
          <a:custGeom>
            <a:avLst/>
            <a:gdLst>
              <a:gd name="connsiteX0" fmla="*/ 2372400 w 4744800"/>
              <a:gd name="connsiteY0" fmla="*/ 0 h 4744800"/>
              <a:gd name="connsiteX1" fmla="*/ 4744800 w 4744800"/>
              <a:gd name="connsiteY1" fmla="*/ 2372400 h 4744800"/>
              <a:gd name="connsiteX2" fmla="*/ 2372400 w 4744800"/>
              <a:gd name="connsiteY2" fmla="*/ 4744800 h 4744800"/>
              <a:gd name="connsiteX3" fmla="*/ 0 w 4744800"/>
              <a:gd name="connsiteY3" fmla="*/ 2372400 h 4744800"/>
              <a:gd name="connsiteX4" fmla="*/ 2372400 w 4744800"/>
              <a:gd name="connsiteY4" fmla="*/ 0 h 474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4800" h="4744800">
                <a:moveTo>
                  <a:pt x="2372400" y="0"/>
                </a:moveTo>
                <a:cubicBezTo>
                  <a:pt x="3682640" y="0"/>
                  <a:pt x="4744800" y="1062160"/>
                  <a:pt x="4744800" y="2372400"/>
                </a:cubicBezTo>
                <a:cubicBezTo>
                  <a:pt x="4744800" y="3682640"/>
                  <a:pt x="3682640" y="4744800"/>
                  <a:pt x="2372400" y="4744800"/>
                </a:cubicBezTo>
                <a:cubicBezTo>
                  <a:pt x="1062160" y="4744800"/>
                  <a:pt x="0" y="3682640"/>
                  <a:pt x="0" y="2372400"/>
                </a:cubicBezTo>
                <a:cubicBezTo>
                  <a:pt x="0" y="1062160"/>
                  <a:pt x="1062160" y="0"/>
                  <a:pt x="2372400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08000" tIns="144000" rIns="108000" bIns="144000" anchor="ctr">
            <a:noAutofit/>
          </a:bodyPr>
          <a:lstStyle>
            <a:lvl1pPr algn="ctr">
              <a:spcBef>
                <a:spcPts val="0"/>
              </a:spcBef>
              <a:spcAft>
                <a:spcPts val="0"/>
              </a:spcAft>
              <a:defRPr sz="3000" b="1">
                <a:solidFill>
                  <a:schemeClr val="bg1"/>
                </a:solidFill>
              </a:defRPr>
            </a:lvl1pPr>
            <a:lvl2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0" indent="0" algn="ctr">
              <a:buNone/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0"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algn="ctr">
              <a:defRPr sz="24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copy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6" name="Picture Placeholder" descr="Image Placeholder">
            <a:extLst>
              <a:ext uri="{FF2B5EF4-FFF2-40B4-BE49-F238E27FC236}">
                <a16:creationId xmlns:a16="http://schemas.microsoft.com/office/drawing/2014/main" id="{0FCE13B1-D79A-444F-B333-38B89203CDC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68527"/>
            <a:ext cx="6914081" cy="5040000"/>
          </a:xfrm>
          <a:custGeom>
            <a:avLst/>
            <a:gdLst>
              <a:gd name="connsiteX0" fmla="*/ 0 w 6914081"/>
              <a:gd name="connsiteY0" fmla="*/ 0 h 5040000"/>
              <a:gd name="connsiteX1" fmla="*/ 1718132 w 6914081"/>
              <a:gd name="connsiteY1" fmla="*/ 0 h 5040000"/>
              <a:gd name="connsiteX2" fmla="*/ 1849535 w 6914081"/>
              <a:gd name="connsiteY2" fmla="*/ 0 h 5040000"/>
              <a:gd name="connsiteX3" fmla="*/ 1961211 w 6914081"/>
              <a:gd name="connsiteY3" fmla="*/ 0 h 5040000"/>
              <a:gd name="connsiteX4" fmla="*/ 4393721 w 6914081"/>
              <a:gd name="connsiteY4" fmla="*/ 0 h 5040000"/>
              <a:gd name="connsiteX5" fmla="*/ 6914081 w 6914081"/>
              <a:gd name="connsiteY5" fmla="*/ 2520000 h 5040000"/>
              <a:gd name="connsiteX6" fmla="*/ 4393721 w 6914081"/>
              <a:gd name="connsiteY6" fmla="*/ 5040000 h 5040000"/>
              <a:gd name="connsiteX7" fmla="*/ 1859227 w 6914081"/>
              <a:gd name="connsiteY7" fmla="*/ 5040000 h 5040000"/>
              <a:gd name="connsiteX8" fmla="*/ 1849535 w 6914081"/>
              <a:gd name="connsiteY8" fmla="*/ 5040000 h 5040000"/>
              <a:gd name="connsiteX9" fmla="*/ 1799784 w 6914081"/>
              <a:gd name="connsiteY9" fmla="*/ 5040000 h 5040000"/>
              <a:gd name="connsiteX10" fmla="*/ 1718132 w 6914081"/>
              <a:gd name="connsiteY10" fmla="*/ 5040000 h 5040000"/>
              <a:gd name="connsiteX11" fmla="*/ 0 w 6914081"/>
              <a:gd name="connsiteY11" fmla="*/ 504000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914081" h="5040000">
                <a:moveTo>
                  <a:pt x="0" y="0"/>
                </a:moveTo>
                <a:lnTo>
                  <a:pt x="1718132" y="0"/>
                </a:lnTo>
                <a:lnTo>
                  <a:pt x="1849535" y="0"/>
                </a:lnTo>
                <a:lnTo>
                  <a:pt x="1961211" y="0"/>
                </a:lnTo>
                <a:cubicBezTo>
                  <a:pt x="4393721" y="0"/>
                  <a:pt x="4393721" y="0"/>
                  <a:pt x="4393721" y="0"/>
                </a:cubicBezTo>
                <a:cubicBezTo>
                  <a:pt x="5785141" y="0"/>
                  <a:pt x="6914081" y="1128780"/>
                  <a:pt x="6914081" y="2520000"/>
                </a:cubicBezTo>
                <a:cubicBezTo>
                  <a:pt x="6914081" y="3911221"/>
                  <a:pt x="5785141" y="5040000"/>
                  <a:pt x="4393721" y="5040000"/>
                </a:cubicBezTo>
                <a:cubicBezTo>
                  <a:pt x="2721478" y="5040000"/>
                  <a:pt x="2094386" y="5040000"/>
                  <a:pt x="1859227" y="5040000"/>
                </a:cubicBezTo>
                <a:lnTo>
                  <a:pt x="1849535" y="5040000"/>
                </a:lnTo>
                <a:lnTo>
                  <a:pt x="1799784" y="5040000"/>
                </a:lnTo>
                <a:cubicBezTo>
                  <a:pt x="1718132" y="5040000"/>
                  <a:pt x="1718132" y="5040000"/>
                  <a:pt x="1718132" y="5040000"/>
                </a:cubicBezTo>
                <a:lnTo>
                  <a:pt x="0" y="50400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C6C220E7-CF4D-42E3-BD00-DA74E54897BF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5993699A-7443-40CA-9240-B436BDA493CB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CFBE4F2-3A6B-4A6A-B942-FE41CF7D71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1" name="Slide Number">
            <a:extLst>
              <a:ext uri="{FF2B5EF4-FFF2-40B4-BE49-F238E27FC236}">
                <a16:creationId xmlns:a16="http://schemas.microsoft.com/office/drawing/2014/main" id="{6894CA7D-4B1E-4994-B85C-62F364F0E88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3C37E72A-40F5-4D33-B9FA-59AF132E4CE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0" name="Footer/CRICOS">
            <a:extLst>
              <a:ext uri="{FF2B5EF4-FFF2-40B4-BE49-F238E27FC236}">
                <a16:creationId xmlns:a16="http://schemas.microsoft.com/office/drawing/2014/main" id="{1849B2CF-B578-4DF6-A7E8-8B3C65C202F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217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8" name="Pull-out body copy text" descr="Pull-Out Quote Shape">
            <a:extLst>
              <a:ext uri="{FF2B5EF4-FFF2-40B4-BE49-F238E27FC236}">
                <a16:creationId xmlns:a16="http://schemas.microsoft.com/office/drawing/2014/main" id="{A16D5FAB-27FB-4A02-AF32-8E7F184C40E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89777" y="1260602"/>
            <a:ext cx="5202223" cy="3996000"/>
          </a:xfrm>
          <a:custGeom>
            <a:avLst/>
            <a:gdLst>
              <a:gd name="connsiteX0" fmla="*/ 2001099 w 5202223"/>
              <a:gd name="connsiteY0" fmla="*/ 0 h 3996000"/>
              <a:gd name="connsiteX1" fmla="*/ 5202223 w 5202223"/>
              <a:gd name="connsiteY1" fmla="*/ 0 h 3996000"/>
              <a:gd name="connsiteX2" fmla="*/ 5202223 w 5202223"/>
              <a:gd name="connsiteY2" fmla="*/ 3996000 h 3996000"/>
              <a:gd name="connsiteX3" fmla="*/ 2001099 w 5202223"/>
              <a:gd name="connsiteY3" fmla="*/ 3996000 h 3996000"/>
              <a:gd name="connsiteX4" fmla="*/ 0 w 5202223"/>
              <a:gd name="connsiteY4" fmla="*/ 1996418 h 3996000"/>
              <a:gd name="connsiteX5" fmla="*/ 2001099 w 5202223"/>
              <a:gd name="connsiteY5" fmla="*/ 0 h 39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02223" h="3996000">
                <a:moveTo>
                  <a:pt x="2001099" y="0"/>
                </a:moveTo>
                <a:cubicBezTo>
                  <a:pt x="2001099" y="0"/>
                  <a:pt x="2001099" y="0"/>
                  <a:pt x="5202223" y="0"/>
                </a:cubicBezTo>
                <a:lnTo>
                  <a:pt x="5202223" y="3996000"/>
                </a:lnTo>
                <a:cubicBezTo>
                  <a:pt x="5202223" y="3996000"/>
                  <a:pt x="5202223" y="3996000"/>
                  <a:pt x="2001099" y="3996000"/>
                </a:cubicBezTo>
                <a:cubicBezTo>
                  <a:pt x="896062" y="3996000"/>
                  <a:pt x="0" y="3100618"/>
                  <a:pt x="0" y="1996418"/>
                </a:cubicBezTo>
                <a:cubicBezTo>
                  <a:pt x="0" y="892219"/>
                  <a:pt x="896062" y="0"/>
                  <a:pt x="2001099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lIns="1224000" tIns="108000" rIns="144000" bIns="10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 marL="90000" indent="0">
              <a:spcBef>
                <a:spcPts val="0"/>
              </a:spcBef>
              <a:buFont typeface="Calibri" panose="020F0502020204030204" pitchFamily="34" charset="0"/>
              <a:buNone/>
              <a:defRPr sz="280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 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84956DFD-7DE9-4BDA-81D6-710A98B0D144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96B380C3-4B95-4998-A67E-BC6FF1DD8F4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D3D7AE1B-77BB-4791-B363-9BA8F794539E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83D80CB-1664-47A2-9E0A-26A6500FF52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38E47C-6FDB-4220-982B-B2ACB1ED3D6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2D18EEAB-EE46-4E0A-B241-73E1C48BC92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4056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>
            <a:extLst>
              <a:ext uri="{FF2B5EF4-FFF2-40B4-BE49-F238E27FC236}">
                <a16:creationId xmlns:a16="http://schemas.microsoft.com/office/drawing/2014/main" id="{02CEB971-B798-4E1A-A628-0E96809730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B5317BF-1F0C-4477-9BC7-289198FC8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6D1EC72E-7ADB-4E90-A69C-3AE3255C4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F112DF2D-2D67-46D5-9779-19F490EB7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51074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0" name="Body copy text">
            <a:extLst>
              <a:ext uri="{FF2B5EF4-FFF2-40B4-BE49-F238E27FC236}">
                <a16:creationId xmlns:a16="http://schemas.microsoft.com/office/drawing/2014/main" id="{7A440D47-120F-417D-B465-9495477436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38150" y="1403350"/>
            <a:ext cx="6067425" cy="4792663"/>
          </a:xfrm>
        </p:spPr>
        <p:txBody>
          <a:bodyPr/>
          <a:lstStyle>
            <a:lvl1pPr>
              <a:spcBef>
                <a:spcPts val="0"/>
              </a:spcBef>
              <a:spcAft>
                <a:spcPts val="400"/>
              </a:spcAft>
              <a:defRPr/>
            </a:lvl1pPr>
            <a:lvl2pPr>
              <a:spcAft>
                <a:spcPts val="600"/>
              </a:spcAft>
              <a:defRPr sz="2000"/>
            </a:lvl2pPr>
            <a:lvl3pPr marL="0" indent="0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 marL="180000" indent="-180000">
              <a:buSzPct val="110000"/>
              <a:buFont typeface="Arial" panose="020B0604020202020204" pitchFamily="34" charset="0"/>
              <a:buChar char="•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 marL="360000" indent="-180000">
              <a:buFont typeface="Calibri" panose="020F0502020204030204" pitchFamily="34" charset="0"/>
              <a:buChar char="–"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  <a:lvl6pPr marL="180000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6pPr>
            <a:lvl7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7pPr>
            <a:lvl8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8pPr>
            <a:lvl9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9pPr>
          </a:lstStyle>
          <a:p>
            <a:pPr lvl="0"/>
            <a:r>
              <a:rPr lang="en-US" dirty="0"/>
              <a:t>First Level Heading</a:t>
            </a:r>
          </a:p>
          <a:p>
            <a:pPr lvl="1"/>
            <a:r>
              <a:rPr lang="en-US" dirty="0"/>
              <a:t>Add 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 </a:t>
            </a:r>
            <a:endParaRPr lang="en-GB" dirty="0"/>
          </a:p>
        </p:txBody>
      </p:sp>
      <p:sp>
        <p:nvSpPr>
          <p:cNvPr id="12" name="Pull-out body copy text" descr="Pull-Out Quote Shape">
            <a:extLst>
              <a:ext uri="{FF2B5EF4-FFF2-40B4-BE49-F238E27FC236}">
                <a16:creationId xmlns:a16="http://schemas.microsoft.com/office/drawing/2014/main" id="{5E8209D8-622A-4868-9E3A-BA1344D6CF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18502" y="0"/>
            <a:ext cx="6873496" cy="6858000"/>
          </a:xfrm>
          <a:custGeom>
            <a:avLst/>
            <a:gdLst>
              <a:gd name="connsiteX0" fmla="*/ 0 w 6873496"/>
              <a:gd name="connsiteY0" fmla="*/ 0 h 6858000"/>
              <a:gd name="connsiteX1" fmla="*/ 6873496 w 6873496"/>
              <a:gd name="connsiteY1" fmla="*/ 0 h 6858000"/>
              <a:gd name="connsiteX2" fmla="*/ 6873496 w 6873496"/>
              <a:gd name="connsiteY2" fmla="*/ 2702626 h 6858000"/>
              <a:gd name="connsiteX3" fmla="*/ 6492648 w 6873496"/>
              <a:gd name="connsiteY3" fmla="*/ 3359543 h 6858000"/>
              <a:gd name="connsiteX4" fmla="*/ 6438448 w 6873496"/>
              <a:gd name="connsiteY4" fmla="*/ 3453094 h 6858000"/>
              <a:gd name="connsiteX5" fmla="*/ 6438448 w 6873496"/>
              <a:gd name="connsiteY5" fmla="*/ 3491915 h 6858000"/>
              <a:gd name="connsiteX6" fmla="*/ 6415957 w 6873496"/>
              <a:gd name="connsiteY6" fmla="*/ 3491915 h 6858000"/>
              <a:gd name="connsiteX7" fmla="*/ 4465777 w 6873496"/>
              <a:gd name="connsiteY7" fmla="*/ 6858000 h 6858000"/>
              <a:gd name="connsiteX8" fmla="*/ 3977804 w 6873496"/>
              <a:gd name="connsiteY8" fmla="*/ 6858000 h 6858000"/>
              <a:gd name="connsiteX9" fmla="*/ 1947696 w 6873496"/>
              <a:gd name="connsiteY9" fmla="*/ 33595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873496" h="6858000">
                <a:moveTo>
                  <a:pt x="0" y="0"/>
                </a:moveTo>
                <a:lnTo>
                  <a:pt x="6873496" y="0"/>
                </a:lnTo>
                <a:lnTo>
                  <a:pt x="6873496" y="2702626"/>
                </a:lnTo>
                <a:lnTo>
                  <a:pt x="6492648" y="3359543"/>
                </a:lnTo>
                <a:lnTo>
                  <a:pt x="6438448" y="3453094"/>
                </a:lnTo>
                <a:lnTo>
                  <a:pt x="6438448" y="3491915"/>
                </a:lnTo>
                <a:lnTo>
                  <a:pt x="6415957" y="3491915"/>
                </a:lnTo>
                <a:lnTo>
                  <a:pt x="4465777" y="6858000"/>
                </a:lnTo>
                <a:lnTo>
                  <a:pt x="3977804" y="6858000"/>
                </a:lnTo>
                <a:lnTo>
                  <a:pt x="1947696" y="3359543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2412000" tIns="108000" rIns="1080000" bIns="828000" anchor="ctr">
            <a:noAutofit/>
          </a:bodyPr>
          <a:lstStyle>
            <a:lvl1pPr marL="90000" indent="-90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Calibri" panose="020F0502020204030204" pitchFamily="34" charset="0"/>
              <a:buChar char="‘"/>
              <a:defRPr sz="2400">
                <a:solidFill>
                  <a:schemeClr val="bg1"/>
                </a:solidFill>
              </a:defRPr>
            </a:lvl1pPr>
            <a:lvl2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2pPr>
            <a:lvl3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9000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5pPr>
            <a:lvl6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6pPr>
            <a:lvl7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7pPr>
            <a:lvl8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8pPr>
            <a:lvl9pPr marL="90000">
              <a:spcBef>
                <a:spcPts val="0"/>
              </a:spcBef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Pull-out quote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grpSp>
        <p:nvGrpSpPr>
          <p:cNvPr id="7" name="Deakin Logo" descr="Deakin Logo">
            <a:extLst>
              <a:ext uri="{FF2B5EF4-FFF2-40B4-BE49-F238E27FC236}">
                <a16:creationId xmlns:a16="http://schemas.microsoft.com/office/drawing/2014/main" id="{696DD276-2021-4E72-9004-5E975B6896C8}"/>
              </a:ext>
            </a:extLst>
          </p:cNvPr>
          <p:cNvGrpSpPr/>
          <p:nvPr userDrawn="1"/>
        </p:nvGrpSpPr>
        <p:grpSpPr>
          <a:xfrm>
            <a:off x="10928350" y="5589545"/>
            <a:ext cx="1062566" cy="1065213"/>
            <a:chOff x="10928350" y="5591175"/>
            <a:chExt cx="1062566" cy="1065213"/>
          </a:xfrm>
        </p:grpSpPr>
        <p:sp>
          <p:nvSpPr>
            <p:cNvPr id="8" name="Logo">
              <a:extLst>
                <a:ext uri="{FF2B5EF4-FFF2-40B4-BE49-F238E27FC236}">
                  <a16:creationId xmlns:a16="http://schemas.microsoft.com/office/drawing/2014/main" id="{201E62EF-F85C-4206-BFBC-4D89406A0D24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6" y="5592758"/>
              <a:ext cx="1062000" cy="1062000"/>
            </a:xfrm>
            <a:prstGeom prst="rect">
              <a:avLst/>
            </a:pr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9" name="Logo">
              <a:extLst>
                <a:ext uri="{FF2B5EF4-FFF2-40B4-BE49-F238E27FC236}">
                  <a16:creationId xmlns:a16="http://schemas.microsoft.com/office/drawing/2014/main" id="{5121C8AF-764F-4612-9902-7FC960F613B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8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17D06E-68F2-49BD-98A7-A0C16E41BD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F4E0256E-6F04-4EC8-AFB8-21B09916E9B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5717C715-D4BC-40AB-93E2-99B78F11712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345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C1BCF969-F22E-4363-BD98-B53B34219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75462" y="0"/>
            <a:ext cx="5316538" cy="6858000"/>
            <a:chOff x="6242051" y="0"/>
            <a:chExt cx="5316538" cy="6858000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05E60E73-F1E3-409B-9111-F5BDA2C949A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07138" y="0"/>
              <a:ext cx="5251450" cy="4816475"/>
            </a:xfrm>
            <a:custGeom>
              <a:avLst/>
              <a:gdLst>
                <a:gd name="T0" fmla="*/ 8701 w 16628"/>
                <a:gd name="T1" fmla="*/ 15209 h 15209"/>
                <a:gd name="T2" fmla="*/ 8701 w 16628"/>
                <a:gd name="T3" fmla="*/ 15209 h 15209"/>
                <a:gd name="T4" fmla="*/ 16628 w 16628"/>
                <a:gd name="T5" fmla="*/ 10101 h 15209"/>
                <a:gd name="T6" fmla="*/ 16628 w 16628"/>
                <a:gd name="T7" fmla="*/ 0 h 15209"/>
                <a:gd name="T8" fmla="*/ 0 w 16628"/>
                <a:gd name="T9" fmla="*/ 0 h 15209"/>
                <a:gd name="T10" fmla="*/ 0 w 16628"/>
                <a:gd name="T11" fmla="*/ 6508 h 15209"/>
                <a:gd name="T12" fmla="*/ 8701 w 16628"/>
                <a:gd name="T13" fmla="*/ 15209 h 15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628" h="15209">
                  <a:moveTo>
                    <a:pt x="8701" y="15209"/>
                  </a:moveTo>
                  <a:cubicBezTo>
                    <a:pt x="8701" y="15209"/>
                    <a:pt x="8701" y="15209"/>
                    <a:pt x="8701" y="15209"/>
                  </a:cubicBezTo>
                  <a:cubicBezTo>
                    <a:pt x="12225" y="15209"/>
                    <a:pt x="15260" y="13114"/>
                    <a:pt x="16628" y="10101"/>
                  </a:cubicBezTo>
                  <a:cubicBezTo>
                    <a:pt x="16628" y="0"/>
                    <a:pt x="16628" y="0"/>
                    <a:pt x="16628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6508"/>
                    <a:pt x="0" y="6508"/>
                    <a:pt x="0" y="6508"/>
                  </a:cubicBezTo>
                  <a:cubicBezTo>
                    <a:pt x="0" y="11314"/>
                    <a:pt x="3896" y="15209"/>
                    <a:pt x="8701" y="1520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5E1EC7C4-B361-4504-AACA-92C6878833E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242051" y="4870450"/>
              <a:ext cx="5316538" cy="1987550"/>
            </a:xfrm>
            <a:custGeom>
              <a:avLst/>
              <a:gdLst>
                <a:gd name="T0" fmla="*/ 8906 w 16833"/>
                <a:gd name="T1" fmla="*/ 0 h 6279"/>
                <a:gd name="T2" fmla="*/ 0 w 16833"/>
                <a:gd name="T3" fmla="*/ 6279 h 6279"/>
                <a:gd name="T4" fmla="*/ 16833 w 16833"/>
                <a:gd name="T5" fmla="*/ 6279 h 6279"/>
                <a:gd name="T6" fmla="*/ 16833 w 16833"/>
                <a:gd name="T7" fmla="*/ 4302 h 6279"/>
                <a:gd name="T8" fmla="*/ 8906 w 16833"/>
                <a:gd name="T9" fmla="*/ 0 h 6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833" h="6279">
                  <a:moveTo>
                    <a:pt x="8906" y="0"/>
                  </a:moveTo>
                  <a:cubicBezTo>
                    <a:pt x="4799" y="0"/>
                    <a:pt x="1304" y="2619"/>
                    <a:pt x="0" y="6279"/>
                  </a:cubicBezTo>
                  <a:cubicBezTo>
                    <a:pt x="16833" y="6279"/>
                    <a:pt x="16833" y="6279"/>
                    <a:pt x="16833" y="6279"/>
                  </a:cubicBezTo>
                  <a:cubicBezTo>
                    <a:pt x="16833" y="4302"/>
                    <a:pt x="16833" y="4302"/>
                    <a:pt x="16833" y="4302"/>
                  </a:cubicBezTo>
                  <a:cubicBezTo>
                    <a:pt x="15147" y="1712"/>
                    <a:pt x="12227" y="0"/>
                    <a:pt x="89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12748" y="3951912"/>
            <a:ext cx="1688726" cy="1686238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B6F97662-707E-4F74-81B3-6A1B2ABE9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369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Table Placeholder">
            <a:extLst>
              <a:ext uri="{FF2B5EF4-FFF2-40B4-BE49-F238E27FC236}">
                <a16:creationId xmlns:a16="http://schemas.microsoft.com/office/drawing/2014/main" id="{D9448B89-E1A9-48D1-ACE5-F2C703E0A813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00075" y="1878013"/>
            <a:ext cx="10083800" cy="3568700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606A3B8A-0D5E-4EA8-B500-FE031AC36F1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13049A93-5B1D-416C-9579-E43D194E571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DE2DFFAD-7176-42E2-8DC5-2CFCA7A8934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E37375C2-F435-4AF8-BEA3-A45E92B6972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86644C8A-AD32-4538-A73C-70A3CD1D389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A390CDA-A490-485C-A4B5-94AE870FB7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02150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ackground">
            <a:extLst>
              <a:ext uri="{FF2B5EF4-FFF2-40B4-BE49-F238E27FC236}">
                <a16:creationId xmlns:a16="http://schemas.microsoft.com/office/drawing/2014/main" id="{C6BD6C96-781C-4A3F-97CF-70B1B00818F8}"/>
              </a:ext>
            </a:extLst>
          </p:cNvPr>
          <p:cNvSpPr/>
          <p:nvPr userDrawn="1"/>
        </p:nvSpPr>
        <p:spPr>
          <a:xfrm>
            <a:off x="0" y="0"/>
            <a:ext cx="12191999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Chart Placeholder">
            <a:extLst>
              <a:ext uri="{FF2B5EF4-FFF2-40B4-BE49-F238E27FC236}">
                <a16:creationId xmlns:a16="http://schemas.microsoft.com/office/drawing/2014/main" id="{C30153EA-3427-4574-AE3C-5EC559671C53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1008380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/>
          </a:p>
        </p:txBody>
      </p:sp>
      <p:grpSp>
        <p:nvGrpSpPr>
          <p:cNvPr id="14" name="Deakin Logo" descr="Deakin Logo">
            <a:extLst>
              <a:ext uri="{FF2B5EF4-FFF2-40B4-BE49-F238E27FC236}">
                <a16:creationId xmlns:a16="http://schemas.microsoft.com/office/drawing/2014/main" id="{C5FFB660-7BA5-4D9B-9C42-2D3DAF646F8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5" name="Logo">
              <a:extLst>
                <a:ext uri="{FF2B5EF4-FFF2-40B4-BE49-F238E27FC236}">
                  <a16:creationId xmlns:a16="http://schemas.microsoft.com/office/drawing/2014/main" id="{C411EB6F-6D17-4E45-994B-4F4D4488843F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6" name="Logo">
              <a:extLst>
                <a:ext uri="{FF2B5EF4-FFF2-40B4-BE49-F238E27FC236}">
                  <a16:creationId xmlns:a16="http://schemas.microsoft.com/office/drawing/2014/main" id="{97DEDFE8-D0CA-44DA-964E-F62099CAF136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84769F21-380D-401A-A979-235CFCCEB2F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Date">
            <a:extLst>
              <a:ext uri="{FF2B5EF4-FFF2-40B4-BE49-F238E27FC236}">
                <a16:creationId xmlns:a16="http://schemas.microsoft.com/office/drawing/2014/main" id="{5E277F89-CF90-4AFC-B523-E19D4440997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F488251D-16DE-402B-9564-5A4CEF24B41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7232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Chart Placeholder 1">
            <a:extLst>
              <a:ext uri="{FF2B5EF4-FFF2-40B4-BE49-F238E27FC236}">
                <a16:creationId xmlns:a16="http://schemas.microsoft.com/office/drawing/2014/main" id="{23A387DA-AE79-4488-A710-E2CB8440BAE5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00074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8" name="Chart Placeholder 2">
            <a:extLst>
              <a:ext uri="{FF2B5EF4-FFF2-40B4-BE49-F238E27FC236}">
                <a16:creationId xmlns:a16="http://schemas.microsoft.com/office/drawing/2014/main" id="{E458C3C2-CF33-4CB9-8804-AE329310D4B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053496" y="1230122"/>
            <a:ext cx="4650351" cy="4197542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chart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77E1BF5B-E7FD-491B-858D-83A887BEE39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A3CED41C-31D9-4353-A3DB-3EB3080C2AF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89089C42-4D52-47E2-9DC0-AF675057A0D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31F2A138-3AF9-4C53-833A-C2733C63B7D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3DAE3C3-1452-4375-850F-FD7946064FA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2" name="Footer/CRICOS">
            <a:extLst>
              <a:ext uri="{FF2B5EF4-FFF2-40B4-BE49-F238E27FC236}">
                <a16:creationId xmlns:a16="http://schemas.microsoft.com/office/drawing/2014/main" id="{6D13FDE5-F1B6-461C-915A-DEEF86C2AA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564510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SmartArt Placeholder">
            <a:extLst>
              <a:ext uri="{FF2B5EF4-FFF2-40B4-BE49-F238E27FC236}">
                <a16:creationId xmlns:a16="http://schemas.microsoft.com/office/drawing/2014/main" id="{33CEEB8A-45DE-442C-B018-839DF31F2C9D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600075" y="1230313"/>
            <a:ext cx="10083800" cy="4197351"/>
          </a:xfrm>
        </p:spPr>
        <p:txBody>
          <a:bodyPr lIns="144000" tIns="108000"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386899D7-C520-4610-8AAE-CAC3A206245A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9E13043A-4D9A-4237-B639-E54792035060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5E9E3B65-CC7D-4B6A-AE8D-CE11C10DBFB5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2" name="Slide Number">
            <a:extLst>
              <a:ext uri="{FF2B5EF4-FFF2-40B4-BE49-F238E27FC236}">
                <a16:creationId xmlns:a16="http://schemas.microsoft.com/office/drawing/2014/main" id="{9A3005D1-0DB0-4645-B2C9-EADC1FB246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2DD0F65E-9E22-4FD6-92AA-F5F9B2ABC04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C21B9DBE-78C1-4846-A112-D36EF7663B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17683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4" name="Black Text Placeholder">
            <a:extLst>
              <a:ext uri="{FF2B5EF4-FFF2-40B4-BE49-F238E27FC236}">
                <a16:creationId xmlns:a16="http://schemas.microsoft.com/office/drawing/2014/main" id="{DD279792-438F-4540-B064-59FF4CB006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91527" y="1406942"/>
            <a:ext cx="3960000" cy="792000"/>
          </a:xfrm>
          <a:solidFill>
            <a:schemeClr val="tx1"/>
          </a:solidFill>
        </p:spPr>
        <p:txBody>
          <a:bodyPr lIns="144000" tIns="144000" rIns="144000" bIns="144000"/>
          <a:lstStyle>
            <a:lvl1pPr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bg2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bg2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bg2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bg2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Green Text Placeholder">
            <a:extLst>
              <a:ext uri="{FF2B5EF4-FFF2-40B4-BE49-F238E27FC236}">
                <a16:creationId xmlns:a16="http://schemas.microsoft.com/office/drawing/2014/main" id="{60303E1E-61F6-443C-A0F7-1058BB4E43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1527" y="2313853"/>
            <a:ext cx="3960000" cy="792000"/>
          </a:xfrm>
          <a:solidFill>
            <a:schemeClr val="accent1"/>
          </a:solidFill>
        </p:spPr>
        <p:txBody>
          <a:bodyPr lIns="144000" tIns="144000" rIns="144000" bIns="144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1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White Text Placeholder">
            <a:extLst>
              <a:ext uri="{FF2B5EF4-FFF2-40B4-BE49-F238E27FC236}">
                <a16:creationId xmlns:a16="http://schemas.microsoft.com/office/drawing/2014/main" id="{E2A84125-9005-4533-BECC-81A7366A665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1527" y="3220764"/>
            <a:ext cx="3960000" cy="792000"/>
          </a:xfrm>
          <a:solidFill>
            <a:schemeClr val="bg1"/>
          </a:solidFill>
          <a:ln w="25400">
            <a:solidFill>
              <a:schemeClr val="accent1"/>
            </a:solidFill>
          </a:ln>
        </p:spPr>
        <p:txBody>
          <a:bodyPr lIns="144000" tIns="144000" rIns="144000" bIns="144000" anchor="ctr" anchorCtr="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nk Text Placeholder">
            <a:extLst>
              <a:ext uri="{FF2B5EF4-FFF2-40B4-BE49-F238E27FC236}">
                <a16:creationId xmlns:a16="http://schemas.microsoft.com/office/drawing/2014/main" id="{26813962-FD3C-4FB9-B491-C767A671C6A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1527" y="4127675"/>
            <a:ext cx="3960000" cy="792000"/>
          </a:xfrm>
          <a:solidFill>
            <a:schemeClr val="bg1"/>
          </a:solidFill>
          <a:ln w="25400">
            <a:noFill/>
          </a:ln>
        </p:spPr>
        <p:txBody>
          <a:bodyPr lIns="144000" tIns="144000" rIns="144000" bIns="144000"/>
          <a:lstStyle>
            <a:lvl1pPr algn="ctr">
              <a:spcBef>
                <a:spcPts val="0"/>
              </a:spcBef>
              <a:spcAft>
                <a:spcPts val="0"/>
              </a:spcAft>
              <a:defRPr sz="1800" b="1">
                <a:solidFill>
                  <a:schemeClr val="tx1"/>
                </a:solidFill>
              </a:defRPr>
            </a:lvl1pPr>
            <a:lvl2pPr algn="ctr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3pPr>
            <a:lvl4pPr marL="0" indent="0" algn="ctr">
              <a:spcBef>
                <a:spcPts val="0"/>
              </a:spcBef>
              <a:buNone/>
              <a:defRPr>
                <a:solidFill>
                  <a:schemeClr val="tx1"/>
                </a:solidFill>
              </a:defRPr>
            </a:lvl4pPr>
            <a:lvl5pPr algn="ctr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9" name="Deakin Logo" descr="Deakin Logo">
            <a:extLst>
              <a:ext uri="{FF2B5EF4-FFF2-40B4-BE49-F238E27FC236}">
                <a16:creationId xmlns:a16="http://schemas.microsoft.com/office/drawing/2014/main" id="{C4D6969E-0C68-49AF-8BB3-E34D106ABAF1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20" name="Logo">
              <a:extLst>
                <a:ext uri="{FF2B5EF4-FFF2-40B4-BE49-F238E27FC236}">
                  <a16:creationId xmlns:a16="http://schemas.microsoft.com/office/drawing/2014/main" id="{C9CA5504-359B-44B8-A58F-C9625BF20E76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21" name="Logo">
              <a:extLst>
                <a:ext uri="{FF2B5EF4-FFF2-40B4-BE49-F238E27FC236}">
                  <a16:creationId xmlns:a16="http://schemas.microsoft.com/office/drawing/2014/main" id="{D37637A3-3710-4A2F-A636-71FFFB58C8F8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0A4DBA6D-0FE3-444F-B987-3BBD2A54B362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F0DC217C-422A-4F02-8E8C-630F01FC5FF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37B906E4-5782-4EA0-AA19-3E5EDECDEF6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60620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Yellow Text Placeholder">
            <a:extLst>
              <a:ext uri="{FF2B5EF4-FFF2-40B4-BE49-F238E27FC236}">
                <a16:creationId xmlns:a16="http://schemas.microsoft.com/office/drawing/2014/main" id="{F085DE56-C228-4F1A-AD46-9A998DCBDF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337968" y="1594348"/>
            <a:ext cx="3379544" cy="1485472"/>
          </a:xfrm>
          <a:prstGeom prst="wedgeRoundRectCallout">
            <a:avLst>
              <a:gd name="adj1" fmla="val 40118"/>
              <a:gd name="adj2" fmla="val 73896"/>
              <a:gd name="adj3" fmla="val 16667"/>
            </a:avLst>
          </a:prstGeom>
          <a:solidFill>
            <a:schemeClr val="accent2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Green Text Placeholder">
            <a:extLst>
              <a:ext uri="{FF2B5EF4-FFF2-40B4-BE49-F238E27FC236}">
                <a16:creationId xmlns:a16="http://schemas.microsoft.com/office/drawing/2014/main" id="{72FD5BAD-4E1C-4BA1-A864-AD6B442766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56825" y="1271116"/>
            <a:ext cx="3379544" cy="2131936"/>
          </a:xfrm>
          <a:prstGeom prst="wedgeRoundRectCallout">
            <a:avLst>
              <a:gd name="adj1" fmla="val 3699"/>
              <a:gd name="adj2" fmla="val 63310"/>
              <a:gd name="adj3" fmla="val 16667"/>
            </a:avLst>
          </a:prstGeom>
          <a:solidFill>
            <a:schemeClr val="accent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180000" indent="0">
              <a:buNone/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Black Text Placeholder">
            <a:extLst>
              <a:ext uri="{FF2B5EF4-FFF2-40B4-BE49-F238E27FC236}">
                <a16:creationId xmlns:a16="http://schemas.microsoft.com/office/drawing/2014/main" id="{6744FA5E-A949-41D0-8825-88D17F22D9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337968" y="3793252"/>
            <a:ext cx="3379544" cy="2100105"/>
          </a:xfrm>
          <a:prstGeom prst="wedgeRoundRectCallout">
            <a:avLst>
              <a:gd name="adj1" fmla="val 4736"/>
              <a:gd name="adj2" fmla="val 67336"/>
              <a:gd name="adj3" fmla="val 16667"/>
            </a:avLst>
          </a:prstGeom>
          <a:solidFill>
            <a:schemeClr val="tx1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bg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180000" indent="0">
              <a:buNone/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Grey Text Placeholder">
            <a:extLst>
              <a:ext uri="{FF2B5EF4-FFF2-40B4-BE49-F238E27FC236}">
                <a16:creationId xmlns:a16="http://schemas.microsoft.com/office/drawing/2014/main" id="{A0A35F0C-1A2A-4382-9CE0-662C7D94B02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56825" y="4076290"/>
            <a:ext cx="3379544" cy="1575908"/>
          </a:xfrm>
          <a:prstGeom prst="wedgeRoundRectCallout">
            <a:avLst>
              <a:gd name="adj1" fmla="val 37888"/>
              <a:gd name="adj2" fmla="val 65661"/>
              <a:gd name="adj3" fmla="val 16667"/>
            </a:avLst>
          </a:prstGeom>
          <a:solidFill>
            <a:schemeClr val="accent6"/>
          </a:solidFill>
        </p:spPr>
        <p:txBody>
          <a:bodyPr/>
          <a:lstStyle>
            <a:lvl1pPr>
              <a:spcBef>
                <a:spcPts val="500"/>
              </a:spcBef>
              <a:spcAft>
                <a:spcPts val="0"/>
              </a:spcAft>
              <a:defRPr sz="1700">
                <a:solidFill>
                  <a:schemeClr val="tx1"/>
                </a:solidFill>
              </a:defRPr>
            </a:lvl1pPr>
            <a:lvl2pPr marL="180000" indent="-180000">
              <a:buSzPct val="110000"/>
              <a:buFont typeface="Arial" panose="020B0604020202020204" pitchFamily="34" charset="0"/>
              <a:buChar char="•"/>
              <a:defRPr/>
            </a:lvl2pPr>
            <a:lvl3pPr marL="180000" indent="0">
              <a:buNone/>
              <a:defRPr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8442729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">
            <a:extLst>
              <a:ext uri="{FF2B5EF4-FFF2-40B4-BE49-F238E27FC236}">
                <a16:creationId xmlns:a16="http://schemas.microsoft.com/office/drawing/2014/main" id="{2A30D1EE-4D1E-499A-A8ED-95AEBD77D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Blank</a:t>
            </a:r>
            <a:endParaRPr lang="en-GB" dirty="0"/>
          </a:p>
        </p:txBody>
      </p:sp>
      <p:grpSp>
        <p:nvGrpSpPr>
          <p:cNvPr id="16" name="Deakin Logo" descr="Deakin Logo">
            <a:extLst>
              <a:ext uri="{FF2B5EF4-FFF2-40B4-BE49-F238E27FC236}">
                <a16:creationId xmlns:a16="http://schemas.microsoft.com/office/drawing/2014/main" id="{00ED0A47-6822-4EEA-9E2F-20264C29C735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7" name="Logo">
              <a:extLst>
                <a:ext uri="{FF2B5EF4-FFF2-40B4-BE49-F238E27FC236}">
                  <a16:creationId xmlns:a16="http://schemas.microsoft.com/office/drawing/2014/main" id="{B915336A-7D3A-4ABE-B20E-1D7C657FACB8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8" name="Logo">
              <a:extLst>
                <a:ext uri="{FF2B5EF4-FFF2-40B4-BE49-F238E27FC236}">
                  <a16:creationId xmlns:a16="http://schemas.microsoft.com/office/drawing/2014/main" id="{78689747-DDB9-43D6-B65C-2BC226335FF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249B8446-2CE1-4339-A926-C82C108C1E5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>
            <a:extLst>
              <a:ext uri="{FF2B5EF4-FFF2-40B4-BE49-F238E27FC236}">
                <a16:creationId xmlns:a16="http://schemas.microsoft.com/office/drawing/2014/main" id="{A1740095-96D1-460A-827F-D4E9DA0D25A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Footer/CRICOS">
            <a:extLst>
              <a:ext uri="{FF2B5EF4-FFF2-40B4-BE49-F238E27FC236}">
                <a16:creationId xmlns:a16="http://schemas.microsoft.com/office/drawing/2014/main" id="{445D2300-C34D-49EF-8FA9-7B3299A89CF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84264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6362257" y="542542"/>
            <a:ext cx="4752000" cy="1835208"/>
          </a:xfrm>
        </p:spPr>
        <p:txBody>
          <a:bodyPr anchor="b"/>
          <a:lstStyle>
            <a:lvl1pPr algn="l">
              <a:lnSpc>
                <a:spcPct val="100000"/>
              </a:lnSpc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362258" y="2701251"/>
            <a:ext cx="4751999" cy="198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184C083-2F30-4ED2-8E53-E9F791CB5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587"/>
            <a:ext cx="7446963" cy="6856413"/>
            <a:chOff x="1841" y="-474"/>
            <a:chExt cx="4691" cy="4319"/>
          </a:xfrm>
        </p:grpSpPr>
        <p:sp>
          <p:nvSpPr>
            <p:cNvPr id="15" name="Shape">
              <a:extLst>
                <a:ext uri="{FF2B5EF4-FFF2-40B4-BE49-F238E27FC236}">
                  <a16:creationId xmlns:a16="http://schemas.microsoft.com/office/drawing/2014/main" id="{05C70A15-552F-464E-AAAD-DAC369240B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573" y="409"/>
              <a:ext cx="3959" cy="3436"/>
            </a:xfrm>
            <a:custGeom>
              <a:avLst/>
              <a:gdLst>
                <a:gd name="T0" fmla="*/ 0 w 3959"/>
                <a:gd name="T1" fmla="*/ 3436 h 3436"/>
                <a:gd name="T2" fmla="*/ 3959 w 3959"/>
                <a:gd name="T3" fmla="*/ 3436 h 3436"/>
                <a:gd name="T4" fmla="*/ 1984 w 3959"/>
                <a:gd name="T5" fmla="*/ 0 h 3436"/>
                <a:gd name="T6" fmla="*/ 0 w 3959"/>
                <a:gd name="T7" fmla="*/ 3436 h 3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9" h="3436">
                  <a:moveTo>
                    <a:pt x="0" y="3436"/>
                  </a:moveTo>
                  <a:lnTo>
                    <a:pt x="3959" y="3436"/>
                  </a:lnTo>
                  <a:lnTo>
                    <a:pt x="1984" y="0"/>
                  </a:lnTo>
                  <a:lnTo>
                    <a:pt x="0" y="3436"/>
                  </a:ln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66F95119-5A9A-4E22-99FE-EDCD6D3D04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841" y="-474"/>
              <a:ext cx="3008" cy="3568"/>
            </a:xfrm>
            <a:custGeom>
              <a:avLst/>
              <a:gdLst>
                <a:gd name="T0" fmla="*/ 3008 w 3008"/>
                <a:gd name="T1" fmla="*/ 0 h 3568"/>
                <a:gd name="T2" fmla="*/ 2971 w 3008"/>
                <a:gd name="T3" fmla="*/ 0 h 3568"/>
                <a:gd name="T4" fmla="*/ 948 w 3008"/>
                <a:gd name="T5" fmla="*/ 3503 h 3568"/>
                <a:gd name="T6" fmla="*/ 0 w 3008"/>
                <a:gd name="T7" fmla="*/ 1851 h 3568"/>
                <a:gd name="T8" fmla="*/ 0 w 3008"/>
                <a:gd name="T9" fmla="*/ 1918 h 3568"/>
                <a:gd name="T10" fmla="*/ 948 w 3008"/>
                <a:gd name="T11" fmla="*/ 3568 h 3568"/>
                <a:gd name="T12" fmla="*/ 3008 w 3008"/>
                <a:gd name="T13" fmla="*/ 0 h 3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008" h="3568">
                  <a:moveTo>
                    <a:pt x="3008" y="0"/>
                  </a:moveTo>
                  <a:lnTo>
                    <a:pt x="2971" y="0"/>
                  </a:lnTo>
                  <a:lnTo>
                    <a:pt x="948" y="3503"/>
                  </a:lnTo>
                  <a:lnTo>
                    <a:pt x="0" y="1851"/>
                  </a:lnTo>
                  <a:lnTo>
                    <a:pt x="0" y="1918"/>
                  </a:lnTo>
                  <a:lnTo>
                    <a:pt x="948" y="3568"/>
                  </a:lnTo>
                  <a:lnTo>
                    <a:pt x="300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282" y="3375501"/>
            <a:ext cx="1513885" cy="151165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4FC142B-F28E-4B8F-A1B4-195D30677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806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Graphic">
            <a:extLst>
              <a:ext uri="{FF2B5EF4-FFF2-40B4-BE49-F238E27FC236}">
                <a16:creationId xmlns:a16="http://schemas.microsoft.com/office/drawing/2014/main" id="{6A9026D8-4650-4F23-9189-95187B7590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1156121" y="689155"/>
            <a:ext cx="6325057" cy="5345885"/>
          </a:xfrm>
          <a:custGeom>
            <a:avLst/>
            <a:gdLst>
              <a:gd name="T0" fmla="*/ 0 w 2658"/>
              <a:gd name="T1" fmla="*/ 2246 h 2246"/>
              <a:gd name="T2" fmla="*/ 1536 w 2658"/>
              <a:gd name="T3" fmla="*/ 2246 h 2246"/>
              <a:gd name="T4" fmla="*/ 2658 w 2658"/>
              <a:gd name="T5" fmla="*/ 1123 h 2246"/>
              <a:gd name="T6" fmla="*/ 1536 w 2658"/>
              <a:gd name="T7" fmla="*/ 0 h 2246"/>
              <a:gd name="T8" fmla="*/ 0 w 2658"/>
              <a:gd name="T9" fmla="*/ 0 h 2246"/>
              <a:gd name="T10" fmla="*/ 0 w 2658"/>
              <a:gd name="T11" fmla="*/ 2246 h 2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658" h="2246">
                <a:moveTo>
                  <a:pt x="0" y="2246"/>
                </a:moveTo>
                <a:cubicBezTo>
                  <a:pt x="1536" y="2246"/>
                  <a:pt x="1536" y="2246"/>
                  <a:pt x="1536" y="2246"/>
                </a:cubicBezTo>
                <a:cubicBezTo>
                  <a:pt x="2155" y="2246"/>
                  <a:pt x="2658" y="1744"/>
                  <a:pt x="2658" y="1123"/>
                </a:cubicBezTo>
                <a:cubicBezTo>
                  <a:pt x="2658" y="503"/>
                  <a:pt x="2156" y="0"/>
                  <a:pt x="1536" y="0"/>
                </a:cubicBezTo>
                <a:cubicBezTo>
                  <a:pt x="0" y="0"/>
                  <a:pt x="0" y="0"/>
                  <a:pt x="0" y="0"/>
                </a:cubicBezTo>
                <a:lnTo>
                  <a:pt x="0" y="224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546418" y="1326018"/>
            <a:ext cx="4752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546418" y="3393287"/>
            <a:ext cx="4751999" cy="1980000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96680" y="4309872"/>
            <a:ext cx="1437588" cy="1435470"/>
          </a:xfrm>
          <a:prstGeom prst="rect">
            <a:avLst/>
          </a:prstGeom>
        </p:spPr>
      </p:pic>
      <p:sp>
        <p:nvSpPr>
          <p:cNvPr id="8" name="Footer/CRICOS">
            <a:extLst>
              <a:ext uri="{FF2B5EF4-FFF2-40B4-BE49-F238E27FC236}">
                <a16:creationId xmlns:a16="http://schemas.microsoft.com/office/drawing/2014/main" id="{A7EC68DA-FBB0-4AAA-ABAC-746F7508E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21521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1031068" y="1293486"/>
            <a:ext cx="5292000" cy="201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bg1"/>
              </a:buClr>
              <a:buSzPct val="80000"/>
              <a:buFont typeface="Wingdings 3" panose="05040102010807070707" pitchFamily="18" charset="2"/>
              <a:buChar char=""/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480096" y="3614630"/>
            <a:ext cx="4842972" cy="1404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9" name="Graphics">
            <a:extLst>
              <a:ext uri="{FF2B5EF4-FFF2-40B4-BE49-F238E27FC236}">
                <a16:creationId xmlns:a16="http://schemas.microsoft.com/office/drawing/2014/main" id="{39C8C252-A524-44EB-85F8-12649E7AA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623888" y="546100"/>
            <a:ext cx="11566525" cy="6308725"/>
            <a:chOff x="393" y="344"/>
            <a:chExt cx="7286" cy="3974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13FEA6FD-10AA-47FE-A88F-B270509EC5E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05" y="2525"/>
              <a:ext cx="3374" cy="1793"/>
            </a:xfrm>
            <a:custGeom>
              <a:avLst/>
              <a:gdLst>
                <a:gd name="T0" fmla="*/ 2265 w 2265"/>
                <a:gd name="T1" fmla="*/ 497 h 1204"/>
                <a:gd name="T2" fmla="*/ 1261 w 2265"/>
                <a:gd name="T3" fmla="*/ 0 h 1204"/>
                <a:gd name="T4" fmla="*/ 0 w 2265"/>
                <a:gd name="T5" fmla="*/ 1204 h 1204"/>
                <a:gd name="T6" fmla="*/ 2265 w 2265"/>
                <a:gd name="T7" fmla="*/ 1204 h 1204"/>
                <a:gd name="T8" fmla="*/ 2265 w 2265"/>
                <a:gd name="T9" fmla="*/ 497 h 1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65" h="1204">
                  <a:moveTo>
                    <a:pt x="2265" y="497"/>
                  </a:moveTo>
                  <a:cubicBezTo>
                    <a:pt x="2034" y="195"/>
                    <a:pt x="1670" y="0"/>
                    <a:pt x="1261" y="0"/>
                  </a:cubicBezTo>
                  <a:cubicBezTo>
                    <a:pt x="583" y="0"/>
                    <a:pt x="30" y="534"/>
                    <a:pt x="0" y="1204"/>
                  </a:cubicBezTo>
                  <a:cubicBezTo>
                    <a:pt x="2265" y="1204"/>
                    <a:pt x="2265" y="1204"/>
                    <a:pt x="2265" y="1204"/>
                  </a:cubicBezTo>
                  <a:lnTo>
                    <a:pt x="2265" y="4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9B89CD33-DA52-4E6E-91E9-2293E7BC0D6C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393" y="344"/>
              <a:ext cx="4730" cy="3148"/>
            </a:xfrm>
            <a:custGeom>
              <a:avLst/>
              <a:gdLst>
                <a:gd name="T0" fmla="*/ 2120 w 3176"/>
                <a:gd name="T1" fmla="*/ 2113 h 2113"/>
                <a:gd name="T2" fmla="*/ 0 w 3176"/>
                <a:gd name="T3" fmla="*/ 2113 h 2113"/>
                <a:gd name="T4" fmla="*/ 0 w 3176"/>
                <a:gd name="T5" fmla="*/ 0 h 2113"/>
                <a:gd name="T6" fmla="*/ 2120 w 3176"/>
                <a:gd name="T7" fmla="*/ 0 h 2113"/>
                <a:gd name="T8" fmla="*/ 2867 w 3176"/>
                <a:gd name="T9" fmla="*/ 310 h 2113"/>
                <a:gd name="T10" fmla="*/ 3176 w 3176"/>
                <a:gd name="T11" fmla="*/ 1057 h 2113"/>
                <a:gd name="T12" fmla="*/ 2867 w 3176"/>
                <a:gd name="T13" fmla="*/ 1804 h 2113"/>
                <a:gd name="T14" fmla="*/ 2120 w 3176"/>
                <a:gd name="T15" fmla="*/ 2113 h 2113"/>
                <a:gd name="T16" fmla="*/ 21 w 3176"/>
                <a:gd name="T17" fmla="*/ 2092 h 2113"/>
                <a:gd name="T18" fmla="*/ 2120 w 3176"/>
                <a:gd name="T19" fmla="*/ 2092 h 2113"/>
                <a:gd name="T20" fmla="*/ 3155 w 3176"/>
                <a:gd name="T21" fmla="*/ 1057 h 2113"/>
                <a:gd name="T22" fmla="*/ 2120 w 3176"/>
                <a:gd name="T23" fmla="*/ 22 h 2113"/>
                <a:gd name="T24" fmla="*/ 21 w 3176"/>
                <a:gd name="T25" fmla="*/ 22 h 2113"/>
                <a:gd name="T26" fmla="*/ 21 w 3176"/>
                <a:gd name="T27" fmla="*/ 2092 h 2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176" h="2113">
                  <a:moveTo>
                    <a:pt x="2120" y="2113"/>
                  </a:moveTo>
                  <a:cubicBezTo>
                    <a:pt x="0" y="2113"/>
                    <a:pt x="0" y="2113"/>
                    <a:pt x="0" y="21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120" y="0"/>
                    <a:pt x="2120" y="0"/>
                    <a:pt x="2120" y="0"/>
                  </a:cubicBezTo>
                  <a:cubicBezTo>
                    <a:pt x="2402" y="0"/>
                    <a:pt x="2667" y="110"/>
                    <a:pt x="2867" y="310"/>
                  </a:cubicBezTo>
                  <a:cubicBezTo>
                    <a:pt x="3066" y="509"/>
                    <a:pt x="3176" y="775"/>
                    <a:pt x="3176" y="1057"/>
                  </a:cubicBezTo>
                  <a:cubicBezTo>
                    <a:pt x="3176" y="1339"/>
                    <a:pt x="3066" y="1604"/>
                    <a:pt x="2867" y="1804"/>
                  </a:cubicBezTo>
                  <a:cubicBezTo>
                    <a:pt x="2667" y="2003"/>
                    <a:pt x="2402" y="2113"/>
                    <a:pt x="2120" y="2113"/>
                  </a:cubicBezTo>
                  <a:close/>
                  <a:moveTo>
                    <a:pt x="21" y="2092"/>
                  </a:moveTo>
                  <a:cubicBezTo>
                    <a:pt x="2120" y="2092"/>
                    <a:pt x="2120" y="2092"/>
                    <a:pt x="2120" y="2092"/>
                  </a:cubicBezTo>
                  <a:cubicBezTo>
                    <a:pt x="2690" y="2092"/>
                    <a:pt x="3155" y="1628"/>
                    <a:pt x="3155" y="1057"/>
                  </a:cubicBezTo>
                  <a:cubicBezTo>
                    <a:pt x="3155" y="486"/>
                    <a:pt x="2690" y="22"/>
                    <a:pt x="2120" y="22"/>
                  </a:cubicBezTo>
                  <a:cubicBezTo>
                    <a:pt x="21" y="22"/>
                    <a:pt x="21" y="22"/>
                    <a:pt x="21" y="22"/>
                  </a:cubicBezTo>
                  <a:lnTo>
                    <a:pt x="21" y="2092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 dirty="0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467" y="4103412"/>
            <a:ext cx="1350813" cy="1348823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503C0357-7701-438B-B337-77AE6DED2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5768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403907" y="1122363"/>
            <a:ext cx="5040000" cy="1835208"/>
          </a:xfrm>
        </p:spPr>
        <p:txBody>
          <a:bodyPr anchor="b"/>
          <a:lstStyle>
            <a:lvl1pPr algn="l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403908" y="3051740"/>
            <a:ext cx="5040000" cy="220606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0A4702B-2D34-4ADF-9BC5-6B1C45BD0F7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940548" y="0"/>
            <a:ext cx="5251450" cy="4816475"/>
          </a:xfrm>
          <a:custGeom>
            <a:avLst/>
            <a:gdLst>
              <a:gd name="connsiteX0" fmla="*/ 0 w 5251450"/>
              <a:gd name="connsiteY0" fmla="*/ 0 h 4816475"/>
              <a:gd name="connsiteX1" fmla="*/ 5251450 w 5251450"/>
              <a:gd name="connsiteY1" fmla="*/ 0 h 4816475"/>
              <a:gd name="connsiteX2" fmla="*/ 5251450 w 5251450"/>
              <a:gd name="connsiteY2" fmla="*/ 3198844 h 4816475"/>
              <a:gd name="connsiteX3" fmla="*/ 2747947 w 5251450"/>
              <a:gd name="connsiteY3" fmla="*/ 4816475 h 4816475"/>
              <a:gd name="connsiteX4" fmla="*/ 0 w 5251450"/>
              <a:gd name="connsiteY4" fmla="*/ 2060992 h 4816475"/>
              <a:gd name="connsiteX5" fmla="*/ 0 w 5251450"/>
              <a:gd name="connsiteY5" fmla="*/ 0 h 4816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51450" h="4816475">
                <a:moveTo>
                  <a:pt x="0" y="0"/>
                </a:moveTo>
                <a:cubicBezTo>
                  <a:pt x="0" y="0"/>
                  <a:pt x="0" y="0"/>
                  <a:pt x="5251450" y="0"/>
                </a:cubicBezTo>
                <a:cubicBezTo>
                  <a:pt x="5251450" y="0"/>
                  <a:pt x="5251450" y="0"/>
                  <a:pt x="5251450" y="3198844"/>
                </a:cubicBezTo>
                <a:cubicBezTo>
                  <a:pt x="4819409" y="4153018"/>
                  <a:pt x="3860896" y="4816475"/>
                  <a:pt x="2747947" y="4816475"/>
                </a:cubicBezTo>
                <a:cubicBezTo>
                  <a:pt x="1230434" y="4816475"/>
                  <a:pt x="0" y="3582984"/>
                  <a:pt x="0" y="2060992"/>
                </a:cubicBezTo>
                <a:cubicBezTo>
                  <a:pt x="0" y="2060992"/>
                  <a:pt x="0" y="2060992"/>
                  <a:pt x="0" y="0"/>
                </a:cubicBezTo>
                <a:close/>
              </a:path>
            </a:pathLst>
          </a:custGeom>
          <a:solidFill>
            <a:schemeClr val="accent6">
              <a:lumMod val="90000"/>
            </a:schemeClr>
          </a:solidFill>
        </p:spPr>
        <p:txBody>
          <a:bodyPr wrap="square" lIns="144000" tIns="144000">
            <a:noAutofit/>
          </a:bodyPr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1" name="Graphic">
            <a:extLst>
              <a:ext uri="{FF2B5EF4-FFF2-40B4-BE49-F238E27FC236}">
                <a16:creationId xmlns:a16="http://schemas.microsoft.com/office/drawing/2014/main" id="{5E1EC7C4-B361-4504-AACA-92C687883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6875462" y="4870450"/>
            <a:ext cx="5316538" cy="1987550"/>
          </a:xfrm>
          <a:custGeom>
            <a:avLst/>
            <a:gdLst>
              <a:gd name="T0" fmla="*/ 8906 w 16833"/>
              <a:gd name="T1" fmla="*/ 0 h 6279"/>
              <a:gd name="T2" fmla="*/ 0 w 16833"/>
              <a:gd name="T3" fmla="*/ 6279 h 6279"/>
              <a:gd name="T4" fmla="*/ 16833 w 16833"/>
              <a:gd name="T5" fmla="*/ 6279 h 6279"/>
              <a:gd name="T6" fmla="*/ 16833 w 16833"/>
              <a:gd name="T7" fmla="*/ 4302 h 6279"/>
              <a:gd name="T8" fmla="*/ 8906 w 16833"/>
              <a:gd name="T9" fmla="*/ 0 h 6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33" h="6279">
                <a:moveTo>
                  <a:pt x="8906" y="0"/>
                </a:moveTo>
                <a:cubicBezTo>
                  <a:pt x="4799" y="0"/>
                  <a:pt x="1304" y="2619"/>
                  <a:pt x="0" y="6279"/>
                </a:cubicBezTo>
                <a:cubicBezTo>
                  <a:pt x="16833" y="6279"/>
                  <a:pt x="16833" y="6279"/>
                  <a:pt x="16833" y="6279"/>
                </a:cubicBezTo>
                <a:cubicBezTo>
                  <a:pt x="16833" y="4302"/>
                  <a:pt x="16833" y="4302"/>
                  <a:pt x="16833" y="4302"/>
                </a:cubicBezTo>
                <a:cubicBezTo>
                  <a:pt x="15147" y="1712"/>
                  <a:pt x="12227" y="0"/>
                  <a:pt x="890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Deakin Logo" descr="Deakin Logo">
            <a:extLst>
              <a:ext uri="{FF2B5EF4-FFF2-40B4-BE49-F238E27FC236}">
                <a16:creationId xmlns:a16="http://schemas.microsoft.com/office/drawing/2014/main" id="{86A7A4D3-DC75-4624-B5C5-55F94869F6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8807877" y="3944914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382F4FD-F26D-4EEF-AC6B-FCA4EC2B615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746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rgbClr val="3736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9D85B157-4252-4417-BAA7-C925512D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54219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5008708" y="980331"/>
            <a:ext cx="5292000" cy="2016000"/>
          </a:xfrm>
        </p:spPr>
        <p:txBody>
          <a:bodyPr anchor="b"/>
          <a:lstStyle>
            <a:lvl1pPr marL="432000" indent="-432000" algn="l">
              <a:lnSpc>
                <a:spcPct val="100000"/>
              </a:lnSpc>
              <a:buClr>
                <a:schemeClr val="accent5"/>
              </a:buClr>
              <a:buSzPct val="75000"/>
              <a:buFont typeface="Wingdings 3" panose="05040102010807070707" pitchFamily="18" charset="2"/>
              <a:buChar char=""/>
              <a:defRPr sz="4200" b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427256" y="3240515"/>
            <a:ext cx="4873452" cy="720000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8" name="Graphics">
            <a:extLst>
              <a:ext uri="{FF2B5EF4-FFF2-40B4-BE49-F238E27FC236}">
                <a16:creationId xmlns:a16="http://schemas.microsoft.com/office/drawing/2014/main" id="{F9047B9D-4C2D-48A6-8F8E-9A28F89D4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0"/>
            <a:ext cx="4440238" cy="6858000"/>
            <a:chOff x="2440" y="2"/>
            <a:chExt cx="2797" cy="4320"/>
          </a:xfrm>
        </p:grpSpPr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37AB17E1-AF63-49BB-87F9-00267E607B4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2"/>
              <a:ext cx="2797" cy="3025"/>
            </a:xfrm>
            <a:custGeom>
              <a:avLst/>
              <a:gdLst>
                <a:gd name="T0" fmla="*/ 0 w 1863"/>
                <a:gd name="T1" fmla="*/ 1419 h 2017"/>
                <a:gd name="T2" fmla="*/ 895 w 1863"/>
                <a:gd name="T3" fmla="*/ 2017 h 2017"/>
                <a:gd name="T4" fmla="*/ 1863 w 1863"/>
                <a:gd name="T5" fmla="*/ 1049 h 2017"/>
                <a:gd name="T6" fmla="*/ 1863 w 1863"/>
                <a:gd name="T7" fmla="*/ 0 h 2017"/>
                <a:gd name="T8" fmla="*/ 0 w 1863"/>
                <a:gd name="T9" fmla="*/ 0 h 2017"/>
                <a:gd name="T10" fmla="*/ 0 w 1863"/>
                <a:gd name="T11" fmla="*/ 1419 h 2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863" h="2017">
                  <a:moveTo>
                    <a:pt x="0" y="1419"/>
                  </a:moveTo>
                  <a:cubicBezTo>
                    <a:pt x="146" y="1770"/>
                    <a:pt x="491" y="2017"/>
                    <a:pt x="895" y="2017"/>
                  </a:cubicBezTo>
                  <a:cubicBezTo>
                    <a:pt x="1430" y="2017"/>
                    <a:pt x="1863" y="1584"/>
                    <a:pt x="1863" y="1049"/>
                  </a:cubicBezTo>
                  <a:cubicBezTo>
                    <a:pt x="1863" y="0"/>
                    <a:pt x="1863" y="0"/>
                    <a:pt x="1863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41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8" name="Shape">
              <a:extLst>
                <a:ext uri="{FF2B5EF4-FFF2-40B4-BE49-F238E27FC236}">
                  <a16:creationId xmlns:a16="http://schemas.microsoft.com/office/drawing/2014/main" id="{9CE2732B-AAB2-4870-8ACA-483F04FBBBF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440" y="3161"/>
              <a:ext cx="2768" cy="1161"/>
            </a:xfrm>
            <a:custGeom>
              <a:avLst/>
              <a:gdLst>
                <a:gd name="T0" fmla="*/ 1844 w 1844"/>
                <a:gd name="T1" fmla="*/ 774 h 774"/>
                <a:gd name="T2" fmla="*/ 895 w 1844"/>
                <a:gd name="T3" fmla="*/ 0 h 774"/>
                <a:gd name="T4" fmla="*/ 0 w 1844"/>
                <a:gd name="T5" fmla="*/ 598 h 774"/>
                <a:gd name="T6" fmla="*/ 0 w 1844"/>
                <a:gd name="T7" fmla="*/ 774 h 774"/>
                <a:gd name="T8" fmla="*/ 1844 w 1844"/>
                <a:gd name="T9" fmla="*/ 774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44" h="774">
                  <a:moveTo>
                    <a:pt x="1844" y="774"/>
                  </a:moveTo>
                  <a:cubicBezTo>
                    <a:pt x="1754" y="333"/>
                    <a:pt x="1364" y="0"/>
                    <a:pt x="895" y="0"/>
                  </a:cubicBezTo>
                  <a:cubicBezTo>
                    <a:pt x="492" y="0"/>
                    <a:pt x="146" y="247"/>
                    <a:pt x="0" y="598"/>
                  </a:cubicBezTo>
                  <a:cubicBezTo>
                    <a:pt x="0" y="774"/>
                    <a:pt x="0" y="774"/>
                    <a:pt x="0" y="774"/>
                  </a:cubicBezTo>
                  <a:lnTo>
                    <a:pt x="1844" y="77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2" name="Deakin Logo" descr="Deakin Logo">
            <a:extLst>
              <a:ext uri="{FF2B5EF4-FFF2-40B4-BE49-F238E27FC236}">
                <a16:creationId xmlns:a16="http://schemas.microsoft.com/office/drawing/2014/main" id="{69E87CCB-CBBD-4B69-825A-5D4AEE2801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02472" y="4254596"/>
            <a:ext cx="1462648" cy="1460493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F8DE3B7A-A5C5-4CF9-8D01-B802B4A97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486848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Display 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7" name="Graphics">
            <a:extLst>
              <a:ext uri="{FF2B5EF4-FFF2-40B4-BE49-F238E27FC236}">
                <a16:creationId xmlns:a16="http://schemas.microsoft.com/office/drawing/2014/main" id="{1E2347E1-97CB-4BDC-AAE6-848FF7BB5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0" y="1495919"/>
            <a:ext cx="12189600" cy="2221514"/>
            <a:chOff x="-84" y="2238"/>
            <a:chExt cx="7638" cy="1392"/>
          </a:xfrm>
        </p:grpSpPr>
        <p:sp>
          <p:nvSpPr>
            <p:cNvPr id="10" name="Shape">
              <a:extLst>
                <a:ext uri="{FF2B5EF4-FFF2-40B4-BE49-F238E27FC236}">
                  <a16:creationId xmlns:a16="http://schemas.microsoft.com/office/drawing/2014/main" id="{D1927D92-1B96-4A82-831D-A2A2369824B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84" y="2258"/>
              <a:ext cx="5603" cy="1353"/>
            </a:xfrm>
            <a:custGeom>
              <a:avLst/>
              <a:gdLst>
                <a:gd name="T0" fmla="*/ 0 w 3752"/>
                <a:gd name="T1" fmla="*/ 903 h 903"/>
                <a:gd name="T2" fmla="*/ 3301 w 3752"/>
                <a:gd name="T3" fmla="*/ 903 h 903"/>
                <a:gd name="T4" fmla="*/ 3752 w 3752"/>
                <a:gd name="T5" fmla="*/ 452 h 903"/>
                <a:gd name="T6" fmla="*/ 3301 w 3752"/>
                <a:gd name="T7" fmla="*/ 0 h 903"/>
                <a:gd name="T8" fmla="*/ 0 w 3752"/>
                <a:gd name="T9" fmla="*/ 0 h 903"/>
                <a:gd name="T10" fmla="*/ 0 w 3752"/>
                <a:gd name="T11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52" h="903">
                  <a:moveTo>
                    <a:pt x="0" y="903"/>
                  </a:moveTo>
                  <a:cubicBezTo>
                    <a:pt x="3301" y="903"/>
                    <a:pt x="3301" y="903"/>
                    <a:pt x="3301" y="903"/>
                  </a:cubicBezTo>
                  <a:cubicBezTo>
                    <a:pt x="3550" y="903"/>
                    <a:pt x="3752" y="701"/>
                    <a:pt x="3752" y="452"/>
                  </a:cubicBezTo>
                  <a:cubicBezTo>
                    <a:pt x="3752" y="202"/>
                    <a:pt x="3550" y="0"/>
                    <a:pt x="3301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90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97AEBAEA-D717-4BDA-86A6-6A8FE3BEC17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563" y="2238"/>
              <a:ext cx="1991" cy="1392"/>
            </a:xfrm>
            <a:custGeom>
              <a:avLst/>
              <a:gdLst>
                <a:gd name="T0" fmla="*/ 464 w 1333"/>
                <a:gd name="T1" fmla="*/ 903 h 929"/>
                <a:gd name="T2" fmla="*/ 25 w 1333"/>
                <a:gd name="T3" fmla="*/ 464 h 929"/>
                <a:gd name="T4" fmla="*/ 464 w 1333"/>
                <a:gd name="T5" fmla="*/ 26 h 929"/>
                <a:gd name="T6" fmla="*/ 1333 w 1333"/>
                <a:gd name="T7" fmla="*/ 26 h 929"/>
                <a:gd name="T8" fmla="*/ 1333 w 1333"/>
                <a:gd name="T9" fmla="*/ 0 h 929"/>
                <a:gd name="T10" fmla="*/ 464 w 1333"/>
                <a:gd name="T11" fmla="*/ 0 h 929"/>
                <a:gd name="T12" fmla="*/ 0 w 1333"/>
                <a:gd name="T13" fmla="*/ 464 h 929"/>
                <a:gd name="T14" fmla="*/ 464 w 1333"/>
                <a:gd name="T15" fmla="*/ 929 h 929"/>
                <a:gd name="T16" fmla="*/ 1333 w 1333"/>
                <a:gd name="T17" fmla="*/ 929 h 929"/>
                <a:gd name="T18" fmla="*/ 1333 w 1333"/>
                <a:gd name="T19" fmla="*/ 903 h 929"/>
                <a:gd name="T20" fmla="*/ 464 w 1333"/>
                <a:gd name="T21" fmla="*/ 903 h 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33" h="929">
                  <a:moveTo>
                    <a:pt x="464" y="903"/>
                  </a:moveTo>
                  <a:cubicBezTo>
                    <a:pt x="222" y="903"/>
                    <a:pt x="25" y="706"/>
                    <a:pt x="25" y="464"/>
                  </a:cubicBezTo>
                  <a:cubicBezTo>
                    <a:pt x="25" y="223"/>
                    <a:pt x="222" y="26"/>
                    <a:pt x="464" y="26"/>
                  </a:cubicBezTo>
                  <a:cubicBezTo>
                    <a:pt x="1333" y="26"/>
                    <a:pt x="1333" y="26"/>
                    <a:pt x="1333" y="26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464" y="0"/>
                    <a:pt x="464" y="0"/>
                    <a:pt x="464" y="0"/>
                  </a:cubicBezTo>
                  <a:cubicBezTo>
                    <a:pt x="208" y="0"/>
                    <a:pt x="0" y="209"/>
                    <a:pt x="0" y="464"/>
                  </a:cubicBezTo>
                  <a:cubicBezTo>
                    <a:pt x="0" y="720"/>
                    <a:pt x="208" y="929"/>
                    <a:pt x="464" y="929"/>
                  </a:cubicBezTo>
                  <a:cubicBezTo>
                    <a:pt x="1333" y="929"/>
                    <a:pt x="1333" y="929"/>
                    <a:pt x="1333" y="929"/>
                  </a:cubicBezTo>
                  <a:cubicBezTo>
                    <a:pt x="1333" y="903"/>
                    <a:pt x="1333" y="903"/>
                    <a:pt x="1333" y="903"/>
                  </a:cubicBezTo>
                  <a:lnTo>
                    <a:pt x="464" y="90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843108" y="1830360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288586" y="3912224"/>
            <a:ext cx="5314521" cy="720000"/>
          </a:xfrm>
        </p:spPr>
        <p:txBody>
          <a:bodyPr/>
          <a:lstStyle>
            <a:lvl1pPr marL="0" indent="0" algn="l">
              <a:buNone/>
              <a:defRPr sz="25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46907" y="1996356"/>
            <a:ext cx="1297473" cy="1295561"/>
          </a:xfrm>
          <a:prstGeom prst="rect">
            <a:avLst/>
          </a:prstGeom>
        </p:spPr>
      </p:pic>
      <p:sp>
        <p:nvSpPr>
          <p:cNvPr id="12" name="Footer/CRICOS">
            <a:extLst>
              <a:ext uri="{FF2B5EF4-FFF2-40B4-BE49-F238E27FC236}">
                <a16:creationId xmlns:a16="http://schemas.microsoft.com/office/drawing/2014/main" id="{5F2F645A-B1A3-4FA5-AF08-92FA00463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49417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" name="Graphics">
            <a:extLst>
              <a:ext uri="{FF2B5EF4-FFF2-40B4-BE49-F238E27FC236}">
                <a16:creationId xmlns:a16="http://schemas.microsoft.com/office/drawing/2014/main" id="{929F119A-7FFC-4C3F-A991-26611C1EFB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3175" y="1082675"/>
            <a:ext cx="12188825" cy="5775325"/>
            <a:chOff x="2" y="340"/>
            <a:chExt cx="7678" cy="3638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000E5604-9B0C-4FC6-A211-17036A81FE7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2" y="340"/>
              <a:ext cx="4695" cy="1557"/>
            </a:xfrm>
            <a:custGeom>
              <a:avLst/>
              <a:gdLst>
                <a:gd name="T0" fmla="*/ 3131 w 3131"/>
                <a:gd name="T1" fmla="*/ 519 h 1038"/>
                <a:gd name="T2" fmla="*/ 2612 w 3131"/>
                <a:gd name="T3" fmla="*/ 0 h 1038"/>
                <a:gd name="T4" fmla="*/ 0 w 3131"/>
                <a:gd name="T5" fmla="*/ 0 h 1038"/>
                <a:gd name="T6" fmla="*/ 0 w 3131"/>
                <a:gd name="T7" fmla="*/ 1038 h 1038"/>
                <a:gd name="T8" fmla="*/ 2612 w 3131"/>
                <a:gd name="T9" fmla="*/ 1038 h 1038"/>
                <a:gd name="T10" fmla="*/ 3131 w 3131"/>
                <a:gd name="T11" fmla="*/ 519 h 1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31" h="1038">
                  <a:moveTo>
                    <a:pt x="3131" y="519"/>
                  </a:moveTo>
                  <a:cubicBezTo>
                    <a:pt x="3131" y="232"/>
                    <a:pt x="2898" y="0"/>
                    <a:pt x="261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038"/>
                    <a:pt x="0" y="1038"/>
                    <a:pt x="0" y="1038"/>
                  </a:cubicBezTo>
                  <a:cubicBezTo>
                    <a:pt x="2612" y="1038"/>
                    <a:pt x="2612" y="1038"/>
                    <a:pt x="2612" y="1038"/>
                  </a:cubicBezTo>
                  <a:cubicBezTo>
                    <a:pt x="2898" y="1038"/>
                    <a:pt x="3131" y="806"/>
                    <a:pt x="3131" y="5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D3FB0516-3943-45A1-8C1B-02D58219FE2F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712" y="3328"/>
              <a:ext cx="2968" cy="650"/>
            </a:xfrm>
            <a:custGeom>
              <a:avLst/>
              <a:gdLst>
                <a:gd name="T0" fmla="*/ 657 w 1979"/>
                <a:gd name="T1" fmla="*/ 20 h 433"/>
                <a:gd name="T2" fmla="*/ 1979 w 1979"/>
                <a:gd name="T3" fmla="*/ 20 h 433"/>
                <a:gd name="T4" fmla="*/ 1979 w 1979"/>
                <a:gd name="T5" fmla="*/ 0 h 433"/>
                <a:gd name="T6" fmla="*/ 657 w 1979"/>
                <a:gd name="T7" fmla="*/ 0 h 433"/>
                <a:gd name="T8" fmla="*/ 0 w 1979"/>
                <a:gd name="T9" fmla="*/ 433 h 433"/>
                <a:gd name="T10" fmla="*/ 23 w 1979"/>
                <a:gd name="T11" fmla="*/ 433 h 433"/>
                <a:gd name="T12" fmla="*/ 657 w 1979"/>
                <a:gd name="T13" fmla="*/ 20 h 4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79" h="433">
                  <a:moveTo>
                    <a:pt x="657" y="20"/>
                  </a:moveTo>
                  <a:cubicBezTo>
                    <a:pt x="1979" y="20"/>
                    <a:pt x="1979" y="20"/>
                    <a:pt x="1979" y="20"/>
                  </a:cubicBezTo>
                  <a:cubicBezTo>
                    <a:pt x="1979" y="0"/>
                    <a:pt x="1979" y="0"/>
                    <a:pt x="1979" y="0"/>
                  </a:cubicBezTo>
                  <a:cubicBezTo>
                    <a:pt x="657" y="0"/>
                    <a:pt x="657" y="0"/>
                    <a:pt x="657" y="0"/>
                  </a:cubicBezTo>
                  <a:cubicBezTo>
                    <a:pt x="363" y="0"/>
                    <a:pt x="110" y="179"/>
                    <a:pt x="0" y="433"/>
                  </a:cubicBezTo>
                  <a:cubicBezTo>
                    <a:pt x="23" y="433"/>
                    <a:pt x="23" y="433"/>
                    <a:pt x="23" y="433"/>
                  </a:cubicBezTo>
                  <a:cubicBezTo>
                    <a:pt x="131" y="190"/>
                    <a:pt x="375" y="20"/>
                    <a:pt x="657" y="2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947612" y="1464599"/>
            <a:ext cx="5760000" cy="1476000"/>
          </a:xfrm>
        </p:spPr>
        <p:txBody>
          <a:bodyPr anchor="t"/>
          <a:lstStyle>
            <a:lvl1pPr marL="432000" indent="-432000" algn="l">
              <a:lnSpc>
                <a:spcPct val="100000"/>
              </a:lnSpc>
              <a:buClr>
                <a:schemeClr val="tx1"/>
              </a:buClr>
              <a:buSzPct val="75000"/>
              <a:buFont typeface="Wingdings 3" panose="05040102010807070707" pitchFamily="18" charset="2"/>
              <a:buChar char=""/>
              <a:defRPr sz="29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1373930" y="3741536"/>
            <a:ext cx="5314521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57186" y="5310187"/>
            <a:ext cx="1033397" cy="1031875"/>
          </a:xfrm>
          <a:prstGeom prst="rect">
            <a:avLst/>
          </a:prstGeom>
        </p:spPr>
      </p:pic>
      <p:sp>
        <p:nvSpPr>
          <p:cNvPr id="10" name="Footer/CRICOS">
            <a:extLst>
              <a:ext uri="{FF2B5EF4-FFF2-40B4-BE49-F238E27FC236}">
                <a16:creationId xmlns:a16="http://schemas.microsoft.com/office/drawing/2014/main" id="{4D2692AD-C2F6-47D9-8C11-F3FBB19EA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689827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grpSp>
        <p:nvGrpSpPr>
          <p:cNvPr id="10" name="Graphics">
            <a:extLst>
              <a:ext uri="{FF2B5EF4-FFF2-40B4-BE49-F238E27FC236}">
                <a16:creationId xmlns:a16="http://schemas.microsoft.com/office/drawing/2014/main" id="{7AD43B6E-DA14-4DE8-B4D6-CFBDD33C5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4967287" y="0"/>
            <a:ext cx="7224713" cy="6858000"/>
            <a:chOff x="1566" y="1"/>
            <a:chExt cx="4551" cy="4320"/>
          </a:xfrm>
        </p:grpSpPr>
        <p:sp>
          <p:nvSpPr>
            <p:cNvPr id="12" name="Shape">
              <a:extLst>
                <a:ext uri="{FF2B5EF4-FFF2-40B4-BE49-F238E27FC236}">
                  <a16:creationId xmlns:a16="http://schemas.microsoft.com/office/drawing/2014/main" id="{EFB87DF5-BF6E-4FC5-8ADE-59638EE783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400" y="1"/>
              <a:ext cx="2717" cy="2895"/>
            </a:xfrm>
            <a:custGeom>
              <a:avLst/>
              <a:gdLst>
                <a:gd name="T0" fmla="*/ 2717 w 2717"/>
                <a:gd name="T1" fmla="*/ 1077 h 2895"/>
                <a:gd name="T2" fmla="*/ 2717 w 2717"/>
                <a:gd name="T3" fmla="*/ 0 h 2895"/>
                <a:gd name="T4" fmla="*/ 0 w 2717"/>
                <a:gd name="T5" fmla="*/ 0 h 2895"/>
                <a:gd name="T6" fmla="*/ 1662 w 2717"/>
                <a:gd name="T7" fmla="*/ 2895 h 2895"/>
                <a:gd name="T8" fmla="*/ 2717 w 2717"/>
                <a:gd name="T9" fmla="*/ 1077 h 28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7" h="2895">
                  <a:moveTo>
                    <a:pt x="2717" y="1077"/>
                  </a:moveTo>
                  <a:lnTo>
                    <a:pt x="2717" y="0"/>
                  </a:lnTo>
                  <a:lnTo>
                    <a:pt x="0" y="0"/>
                  </a:lnTo>
                  <a:lnTo>
                    <a:pt x="1662" y="2895"/>
                  </a:lnTo>
                  <a:lnTo>
                    <a:pt x="2717" y="1077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BE081A41-F32F-4840-9C58-D1D074FFB4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566" y="745"/>
              <a:ext cx="4126" cy="3576"/>
            </a:xfrm>
            <a:custGeom>
              <a:avLst/>
              <a:gdLst>
                <a:gd name="T0" fmla="*/ 0 w 4126"/>
                <a:gd name="T1" fmla="*/ 3576 h 3576"/>
                <a:gd name="T2" fmla="*/ 4126 w 4126"/>
                <a:gd name="T3" fmla="*/ 3576 h 3576"/>
                <a:gd name="T4" fmla="*/ 2072 w 4126"/>
                <a:gd name="T5" fmla="*/ 0 h 3576"/>
                <a:gd name="T6" fmla="*/ 0 w 4126"/>
                <a:gd name="T7" fmla="*/ 3576 h 3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126" h="3576">
                  <a:moveTo>
                    <a:pt x="0" y="3576"/>
                  </a:moveTo>
                  <a:lnTo>
                    <a:pt x="4126" y="3576"/>
                  </a:lnTo>
                  <a:lnTo>
                    <a:pt x="2072" y="0"/>
                  </a:lnTo>
                  <a:lnTo>
                    <a:pt x="0" y="357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21" name="Picture Placeholder" descr="Image Placeholder">
            <a:extLst>
              <a:ext uri="{FF2B5EF4-FFF2-40B4-BE49-F238E27FC236}">
                <a16:creationId xmlns:a16="http://schemas.microsoft.com/office/drawing/2014/main" id="{E699E9AB-7135-45A1-99CC-0B512958C926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878762" y="0"/>
            <a:ext cx="4313238" cy="4595813"/>
          </a:xfrm>
          <a:custGeom>
            <a:avLst/>
            <a:gdLst>
              <a:gd name="connsiteX0" fmla="*/ 0 w 4313238"/>
              <a:gd name="connsiteY0" fmla="*/ 0 h 4595813"/>
              <a:gd name="connsiteX1" fmla="*/ 4313238 w 4313238"/>
              <a:gd name="connsiteY1" fmla="*/ 0 h 4595813"/>
              <a:gd name="connsiteX2" fmla="*/ 4313238 w 4313238"/>
              <a:gd name="connsiteY2" fmla="*/ 1709738 h 4595813"/>
              <a:gd name="connsiteX3" fmla="*/ 2638425 w 4313238"/>
              <a:gd name="connsiteY3" fmla="*/ 4595813 h 45958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3238" h="4595813">
                <a:moveTo>
                  <a:pt x="0" y="0"/>
                </a:moveTo>
                <a:lnTo>
                  <a:pt x="4313238" y="0"/>
                </a:lnTo>
                <a:lnTo>
                  <a:pt x="4313238" y="1709738"/>
                </a:lnTo>
                <a:lnTo>
                  <a:pt x="2638425" y="4595813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936000" rIns="144000" anchor="t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14" name="Deakin Logo" descr="Deakin Logo">
            <a:extLst>
              <a:ext uri="{FF2B5EF4-FFF2-40B4-BE49-F238E27FC236}">
                <a16:creationId xmlns:a16="http://schemas.microsoft.com/office/drawing/2014/main" id="{192B361C-625A-47F4-90FE-56E9D82FB0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808" y="5177471"/>
            <a:ext cx="1033397" cy="1031875"/>
          </a:xfrm>
          <a:prstGeom prst="rect">
            <a:avLst/>
          </a:prstGeom>
        </p:spPr>
      </p:pic>
      <p:sp>
        <p:nvSpPr>
          <p:cNvPr id="4" name="Footer/CRICOS">
            <a:extLst>
              <a:ext uri="{FF2B5EF4-FFF2-40B4-BE49-F238E27FC236}">
                <a16:creationId xmlns:a16="http://schemas.microsoft.com/office/drawing/2014/main" id="{B7A94011-2B26-447A-8F86-F07851D3012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295035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37386" y="1018344"/>
            <a:ext cx="3780000" cy="1440000"/>
          </a:xfrm>
        </p:spPr>
        <p:txBody>
          <a:bodyPr anchor="b"/>
          <a:lstStyle>
            <a:lvl1pPr algn="l">
              <a:lnSpc>
                <a:spcPct val="100000"/>
              </a:lnSpc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ubtitle"/>
          <p:cNvSpPr>
            <a:spLocks noGrp="1"/>
          </p:cNvSpPr>
          <p:nvPr userDrawn="1">
            <p:ph type="subTitle" idx="1" hasCustomPrompt="1"/>
          </p:nvPr>
        </p:nvSpPr>
        <p:spPr>
          <a:xfrm>
            <a:off x="937387" y="2668359"/>
            <a:ext cx="3780000" cy="720000"/>
          </a:xfrm>
        </p:spPr>
        <p:txBody>
          <a:bodyPr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EFB87DF5-BF6E-4FC5-8ADE-59638EE78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7878762" y="0"/>
            <a:ext cx="4313238" cy="4595813"/>
          </a:xfrm>
          <a:custGeom>
            <a:avLst/>
            <a:gdLst>
              <a:gd name="T0" fmla="*/ 2717 w 2717"/>
              <a:gd name="T1" fmla="*/ 1077 h 2895"/>
              <a:gd name="T2" fmla="*/ 2717 w 2717"/>
              <a:gd name="T3" fmla="*/ 0 h 2895"/>
              <a:gd name="T4" fmla="*/ 0 w 2717"/>
              <a:gd name="T5" fmla="*/ 0 h 2895"/>
              <a:gd name="T6" fmla="*/ 1662 w 2717"/>
              <a:gd name="T7" fmla="*/ 2895 h 2895"/>
              <a:gd name="T8" fmla="*/ 2717 w 2717"/>
              <a:gd name="T9" fmla="*/ 1077 h 28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17" h="2895">
                <a:moveTo>
                  <a:pt x="2717" y="1077"/>
                </a:moveTo>
                <a:lnTo>
                  <a:pt x="2717" y="0"/>
                </a:lnTo>
                <a:lnTo>
                  <a:pt x="0" y="0"/>
                </a:lnTo>
                <a:lnTo>
                  <a:pt x="1662" y="2895"/>
                </a:lnTo>
                <a:lnTo>
                  <a:pt x="2717" y="10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11" name="Picture Placeholder" descr="Image Placeholder">
            <a:extLst>
              <a:ext uri="{FF2B5EF4-FFF2-40B4-BE49-F238E27FC236}">
                <a16:creationId xmlns:a16="http://schemas.microsoft.com/office/drawing/2014/main" id="{DBCB57CA-4EDC-4387-B4F2-EDA27367C34E}"/>
              </a:ext>
            </a:extLst>
          </p:cNvPr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4967287" y="1181099"/>
            <a:ext cx="6550025" cy="5676900"/>
          </a:xfrm>
          <a:custGeom>
            <a:avLst/>
            <a:gdLst>
              <a:gd name="connsiteX0" fmla="*/ 3289300 w 6550025"/>
              <a:gd name="connsiteY0" fmla="*/ 0 h 5676900"/>
              <a:gd name="connsiteX1" fmla="*/ 6550025 w 6550025"/>
              <a:gd name="connsiteY1" fmla="*/ 5676900 h 5676900"/>
              <a:gd name="connsiteX2" fmla="*/ 4006786 w 6550025"/>
              <a:gd name="connsiteY2" fmla="*/ 5676900 h 5676900"/>
              <a:gd name="connsiteX3" fmla="*/ 0 w 6550025"/>
              <a:gd name="connsiteY3" fmla="*/ 5676900 h 567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550025" h="5676900">
                <a:moveTo>
                  <a:pt x="3289300" y="0"/>
                </a:moveTo>
                <a:lnTo>
                  <a:pt x="6550025" y="5676900"/>
                </a:lnTo>
                <a:lnTo>
                  <a:pt x="4006786" y="5676900"/>
                </a:lnTo>
                <a:lnTo>
                  <a:pt x="0" y="567690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b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2" name="Deakin Logo" descr="Deakin Logo">
            <a:extLst>
              <a:ext uri="{FF2B5EF4-FFF2-40B4-BE49-F238E27FC236}">
                <a16:creationId xmlns:a16="http://schemas.microsoft.com/office/drawing/2014/main" id="{108774B0-0EA5-4146-9B6A-0F25CF504C6B}"/>
              </a:ext>
            </a:extLst>
          </p:cNvPr>
          <p:cNvGrpSpPr/>
          <p:nvPr userDrawn="1"/>
        </p:nvGrpSpPr>
        <p:grpSpPr>
          <a:xfrm>
            <a:off x="491808" y="5177471"/>
            <a:ext cx="1033397" cy="1033200"/>
            <a:chOff x="491808" y="5177471"/>
            <a:chExt cx="1033397" cy="1033200"/>
          </a:xfrm>
        </p:grpSpPr>
        <p:pic>
          <p:nvPicPr>
            <p:cNvPr id="14" name="Logo" descr="Deakin University Logo">
              <a:extLst>
                <a:ext uri="{FF2B5EF4-FFF2-40B4-BE49-F238E27FC236}">
                  <a16:creationId xmlns:a16="http://schemas.microsoft.com/office/drawing/2014/main" id="{192B361C-625A-47F4-90FE-56E9D82FB06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91808" y="5178134"/>
              <a:ext cx="1033397" cy="1031875"/>
            </a:xfrm>
            <a:prstGeom prst="rect">
              <a:avLst/>
            </a:prstGeom>
          </p:spPr>
        </p:pic>
        <p:sp>
          <p:nvSpPr>
            <p:cNvPr id="5" name="Logo" descr="Deakin University Logo">
              <a:extLst>
                <a:ext uri="{FF2B5EF4-FFF2-40B4-BE49-F238E27FC236}">
                  <a16:creationId xmlns:a16="http://schemas.microsoft.com/office/drawing/2014/main" id="{62EB28F1-DDC6-49D5-83F2-4BEB75D9A7B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491906" y="5177471"/>
              <a:ext cx="1033200" cy="1033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0C784A1E-8343-42C5-B0FD-AF21FA3C801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E72A3CFB-4CB8-4D6C-97CA-95E6B1DA015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98BA5DCB-4172-4A7E-BD03-B5B5DE4137D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497956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1539675" y="1388347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6" name="Graphic">
            <a:extLst>
              <a:ext uri="{FF2B5EF4-FFF2-40B4-BE49-F238E27FC236}">
                <a16:creationId xmlns:a16="http://schemas.microsoft.com/office/drawing/2014/main" id="{0D830547-121B-4927-BA40-33443559DD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071" y="748014"/>
            <a:ext cx="6524625" cy="43434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96277" y="3726415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BDF2D210-E1F9-4FD6-9A0A-9C12F64DB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161755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795093" y="1244654"/>
            <a:ext cx="4284000" cy="1440000"/>
          </a:xfrm>
        </p:spPr>
        <p:txBody>
          <a:bodyPr anchor="t"/>
          <a:lstStyle>
            <a:lvl1pPr algn="l">
              <a:lnSpc>
                <a:spcPct val="100000"/>
              </a:lnSpc>
              <a:defRPr sz="28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pic>
        <p:nvPicPr>
          <p:cNvPr id="4" name="Graphic">
            <a:extLst>
              <a:ext uri="{FF2B5EF4-FFF2-40B4-BE49-F238E27FC236}">
                <a16:creationId xmlns:a16="http://schemas.microsoft.com/office/drawing/2014/main" id="{537A22D8-A6D3-40C1-BC13-C19EA24C3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45916" y="0"/>
            <a:ext cx="7685813" cy="6858000"/>
          </a:xfrm>
          <a:prstGeom prst="rect">
            <a:avLst/>
          </a:prstGeom>
        </p:spPr>
      </p:pic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7" name="Footer/CRICOS">
            <a:extLst>
              <a:ext uri="{FF2B5EF4-FFF2-40B4-BE49-F238E27FC236}">
                <a16:creationId xmlns:a16="http://schemas.microsoft.com/office/drawing/2014/main" id="{65813DF2-1313-4E0F-A2E8-9C2A244F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tx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88960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Background">
            <a:extLst>
              <a:ext uri="{FF2B5EF4-FFF2-40B4-BE49-F238E27FC236}">
                <a16:creationId xmlns:a16="http://schemas.microsoft.com/office/drawing/2014/main" id="{301BC1A6-FA88-4814-A368-FA1F0C3E5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">
            <a:extLst>
              <a:ext uri="{FF2B5EF4-FFF2-40B4-BE49-F238E27FC236}">
                <a16:creationId xmlns:a16="http://schemas.microsoft.com/office/drawing/2014/main" id="{36DE023C-ED6F-4E07-951B-0F94A20FABDD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2660" y="1244654"/>
            <a:ext cx="4284000" cy="1944000"/>
          </a:xfrm>
        </p:spPr>
        <p:txBody>
          <a:bodyPr anchor="t"/>
          <a:lstStyle>
            <a:lvl1pPr algn="l">
              <a:lnSpc>
                <a:spcPct val="100000"/>
              </a:lnSpc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heading</a:t>
            </a:r>
            <a:endParaRPr lang="en-GB" dirty="0"/>
          </a:p>
        </p:txBody>
      </p:sp>
      <p:grpSp>
        <p:nvGrpSpPr>
          <p:cNvPr id="6" name="Graphic">
            <a:extLst>
              <a:ext uri="{FF2B5EF4-FFF2-40B4-BE49-F238E27FC236}">
                <a16:creationId xmlns:a16="http://schemas.microsoft.com/office/drawing/2014/main" id="{C8F76553-1AF4-4347-8488-C1B561E66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363662" y="-3175"/>
            <a:ext cx="10828338" cy="6861175"/>
            <a:chOff x="431" y="-1"/>
            <a:chExt cx="6821" cy="4322"/>
          </a:xfrm>
        </p:grpSpPr>
        <p:sp>
          <p:nvSpPr>
            <p:cNvPr id="8" name="Shape">
              <a:extLst>
                <a:ext uri="{FF2B5EF4-FFF2-40B4-BE49-F238E27FC236}">
                  <a16:creationId xmlns:a16="http://schemas.microsoft.com/office/drawing/2014/main" id="{D43CDD48-B735-4C35-963D-0D51CBDE74F4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31" y="-1"/>
              <a:ext cx="5142" cy="4322"/>
            </a:xfrm>
            <a:custGeom>
              <a:avLst/>
              <a:gdLst>
                <a:gd name="T0" fmla="*/ 5142 w 5142"/>
                <a:gd name="T1" fmla="*/ 1411 h 4322"/>
                <a:gd name="T2" fmla="*/ 2707 w 5142"/>
                <a:gd name="T3" fmla="*/ 0 h 4322"/>
                <a:gd name="T4" fmla="*/ 2635 w 5142"/>
                <a:gd name="T5" fmla="*/ 0 h 4322"/>
                <a:gd name="T6" fmla="*/ 5070 w 5142"/>
                <a:gd name="T7" fmla="*/ 1411 h 4322"/>
                <a:gd name="T8" fmla="*/ 0 w 5142"/>
                <a:gd name="T9" fmla="*/ 4322 h 4322"/>
                <a:gd name="T10" fmla="*/ 73 w 5142"/>
                <a:gd name="T11" fmla="*/ 4322 h 4322"/>
                <a:gd name="T12" fmla="*/ 5115 w 5142"/>
                <a:gd name="T13" fmla="*/ 1426 h 4322"/>
                <a:gd name="T14" fmla="*/ 5142 w 5142"/>
                <a:gd name="T15" fmla="*/ 1411 h 43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142" h="4322">
                  <a:moveTo>
                    <a:pt x="5142" y="1411"/>
                  </a:moveTo>
                  <a:lnTo>
                    <a:pt x="2707" y="0"/>
                  </a:lnTo>
                  <a:lnTo>
                    <a:pt x="2635" y="0"/>
                  </a:lnTo>
                  <a:lnTo>
                    <a:pt x="5070" y="1411"/>
                  </a:lnTo>
                  <a:lnTo>
                    <a:pt x="0" y="4322"/>
                  </a:lnTo>
                  <a:lnTo>
                    <a:pt x="73" y="4322"/>
                  </a:lnTo>
                  <a:lnTo>
                    <a:pt x="5115" y="1426"/>
                  </a:lnTo>
                  <a:lnTo>
                    <a:pt x="5142" y="141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9" name="Shape">
              <a:extLst>
                <a:ext uri="{FF2B5EF4-FFF2-40B4-BE49-F238E27FC236}">
                  <a16:creationId xmlns:a16="http://schemas.microsoft.com/office/drawing/2014/main" id="{4D92C4ED-F902-469C-8F68-6CF9C5D9F1B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147" y="-1"/>
              <a:ext cx="3105" cy="2106"/>
            </a:xfrm>
            <a:custGeom>
              <a:avLst/>
              <a:gdLst>
                <a:gd name="T0" fmla="*/ 72 w 3105"/>
                <a:gd name="T1" fmla="*/ 306 h 2106"/>
                <a:gd name="T2" fmla="*/ 603 w 3105"/>
                <a:gd name="T3" fmla="*/ 0 h 2106"/>
                <a:gd name="T4" fmla="*/ 531 w 3105"/>
                <a:gd name="T5" fmla="*/ 0 h 2106"/>
                <a:gd name="T6" fmla="*/ 27 w 3105"/>
                <a:gd name="T7" fmla="*/ 291 h 2106"/>
                <a:gd name="T8" fmla="*/ 0 w 3105"/>
                <a:gd name="T9" fmla="*/ 306 h 2106"/>
                <a:gd name="T10" fmla="*/ 3105 w 3105"/>
                <a:gd name="T11" fmla="*/ 2106 h 2106"/>
                <a:gd name="T12" fmla="*/ 3105 w 3105"/>
                <a:gd name="T13" fmla="*/ 2064 h 2106"/>
                <a:gd name="T14" fmla="*/ 72 w 3105"/>
                <a:gd name="T15" fmla="*/ 306 h 2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05" h="2106">
                  <a:moveTo>
                    <a:pt x="72" y="306"/>
                  </a:moveTo>
                  <a:lnTo>
                    <a:pt x="603" y="0"/>
                  </a:lnTo>
                  <a:lnTo>
                    <a:pt x="531" y="0"/>
                  </a:lnTo>
                  <a:lnTo>
                    <a:pt x="27" y="291"/>
                  </a:lnTo>
                  <a:lnTo>
                    <a:pt x="0" y="306"/>
                  </a:lnTo>
                  <a:lnTo>
                    <a:pt x="3105" y="2106"/>
                  </a:lnTo>
                  <a:lnTo>
                    <a:pt x="3105" y="2064"/>
                  </a:lnTo>
                  <a:lnTo>
                    <a:pt x="72" y="30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pic>
        <p:nvPicPr>
          <p:cNvPr id="15" name="Deakin Logo" descr="Deakin Logo">
            <a:extLst>
              <a:ext uri="{FF2B5EF4-FFF2-40B4-BE49-F238E27FC236}">
                <a16:creationId xmlns:a16="http://schemas.microsoft.com/office/drawing/2014/main" id="{EC744370-2816-4855-864E-D52E472642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68665" y="5268541"/>
            <a:ext cx="1177419" cy="1175685"/>
          </a:xfrm>
          <a:prstGeom prst="rect">
            <a:avLst/>
          </a:prstGeom>
        </p:spPr>
      </p:pic>
      <p:sp>
        <p:nvSpPr>
          <p:cNvPr id="16" name="Footer/CRICOS">
            <a:extLst>
              <a:ext uri="{FF2B5EF4-FFF2-40B4-BE49-F238E27FC236}">
                <a16:creationId xmlns:a16="http://schemas.microsoft.com/office/drawing/2014/main" id="{76F6FAF9-3DEF-4AC0-A3DD-B9DB37BA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2171" y="6579113"/>
            <a:ext cx="6624000" cy="144000"/>
          </a:xfrm>
          <a:prstGeom prst="rect">
            <a:avLst/>
          </a:prstGeom>
        </p:spPr>
        <p:txBody>
          <a:bodyPr lIns="90000" tIns="36000" rIns="0" bIns="36000"/>
          <a:lstStyle>
            <a:lvl1pPr>
              <a:defRPr sz="500">
                <a:solidFill>
                  <a:schemeClr val="bg1"/>
                </a:solidFill>
              </a:defRPr>
            </a:lvl1pPr>
          </a:lstStyle>
          <a:p>
            <a:pPr algn="r"/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05438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 - With Heading over two 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A669E11A-5375-4CDA-AE5F-73599D65D32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43AF9C5-02E3-478B-8FF1-765887282F3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21CF60B-CC84-48CA-8A79-12A6E322A11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9817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Background">
            <a:extLst>
              <a:ext uri="{FF2B5EF4-FFF2-40B4-BE49-F238E27FC236}">
                <a16:creationId xmlns:a16="http://schemas.microsoft.com/office/drawing/2014/main" id="{D0474969-1787-479A-924E-1D2D1F2AE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Graphic">
            <a:extLst>
              <a:ext uri="{FF2B5EF4-FFF2-40B4-BE49-F238E27FC236}">
                <a16:creationId xmlns:a16="http://schemas.microsoft.com/office/drawing/2014/main" id="{AC22E693-5B73-479C-B297-AC021617C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0" y="601980"/>
            <a:ext cx="8245719" cy="5657444"/>
          </a:xfrm>
          <a:custGeom>
            <a:avLst/>
            <a:gdLst>
              <a:gd name="connsiteX0" fmla="*/ 0 w 8245719"/>
              <a:gd name="connsiteY0" fmla="*/ 0 h 5657444"/>
              <a:gd name="connsiteX1" fmla="*/ 2413221 w 8245719"/>
              <a:gd name="connsiteY1" fmla="*/ 0 h 5657444"/>
              <a:gd name="connsiteX2" fmla="*/ 2560722 w 8245719"/>
              <a:gd name="connsiteY2" fmla="*/ 0 h 5657444"/>
              <a:gd name="connsiteX3" fmla="*/ 2686080 w 8245719"/>
              <a:gd name="connsiteY3" fmla="*/ 0 h 5657444"/>
              <a:gd name="connsiteX4" fmla="*/ 5416593 w 8245719"/>
              <a:gd name="connsiteY4" fmla="*/ 0 h 5657444"/>
              <a:gd name="connsiteX5" fmla="*/ 8245719 w 8245719"/>
              <a:gd name="connsiteY5" fmla="*/ 2828722 h 5657444"/>
              <a:gd name="connsiteX6" fmla="*/ 5416593 w 8245719"/>
              <a:gd name="connsiteY6" fmla="*/ 5657444 h 5657444"/>
              <a:gd name="connsiteX7" fmla="*/ 2571602 w 8245719"/>
              <a:gd name="connsiteY7" fmla="*/ 5657444 h 5657444"/>
              <a:gd name="connsiteX8" fmla="*/ 2560722 w 8245719"/>
              <a:gd name="connsiteY8" fmla="*/ 5657444 h 5657444"/>
              <a:gd name="connsiteX9" fmla="*/ 2504877 w 8245719"/>
              <a:gd name="connsiteY9" fmla="*/ 5657444 h 5657444"/>
              <a:gd name="connsiteX10" fmla="*/ 2413221 w 8245719"/>
              <a:gd name="connsiteY10" fmla="*/ 5657444 h 5657444"/>
              <a:gd name="connsiteX11" fmla="*/ 0 w 8245719"/>
              <a:gd name="connsiteY11" fmla="*/ 5657444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245719" h="5657444">
                <a:moveTo>
                  <a:pt x="0" y="0"/>
                </a:moveTo>
                <a:lnTo>
                  <a:pt x="2413221" y="0"/>
                </a:lnTo>
                <a:lnTo>
                  <a:pt x="2560722" y="0"/>
                </a:lnTo>
                <a:lnTo>
                  <a:pt x="2686080" y="0"/>
                </a:lnTo>
                <a:cubicBezTo>
                  <a:pt x="5416593" y="0"/>
                  <a:pt x="5416593" y="0"/>
                  <a:pt x="5416593" y="0"/>
                </a:cubicBezTo>
                <a:cubicBezTo>
                  <a:pt x="6978474" y="0"/>
                  <a:pt x="8245719" y="1267065"/>
                  <a:pt x="8245719" y="2828722"/>
                </a:cubicBezTo>
                <a:cubicBezTo>
                  <a:pt x="8245719" y="4390380"/>
                  <a:pt x="6978474" y="5657444"/>
                  <a:pt x="5416593" y="5657444"/>
                </a:cubicBezTo>
                <a:cubicBezTo>
                  <a:pt x="3539486" y="5657444"/>
                  <a:pt x="2835570" y="5657444"/>
                  <a:pt x="2571602" y="5657444"/>
                </a:cubicBezTo>
                <a:lnTo>
                  <a:pt x="2560722" y="5657444"/>
                </a:lnTo>
                <a:lnTo>
                  <a:pt x="2504877" y="5657444"/>
                </a:lnTo>
                <a:cubicBezTo>
                  <a:pt x="2413221" y="5657444"/>
                  <a:pt x="2413221" y="5657444"/>
                  <a:pt x="2413221" y="5657444"/>
                </a:cubicBezTo>
                <a:lnTo>
                  <a:pt x="0" y="565744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1693697"/>
            <a:ext cx="6039852" cy="1490662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3212433"/>
            <a:ext cx="604043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30" name="Picture Placeholder" descr="Image Placeholder">
            <a:extLst>
              <a:ext uri="{FF2B5EF4-FFF2-40B4-BE49-F238E27FC236}">
                <a16:creationId xmlns:a16="http://schemas.microsoft.com/office/drawing/2014/main" id="{E7AE052A-B77F-4049-9BBA-BEC841AE0D9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26436" y="601980"/>
            <a:ext cx="3865565" cy="5657444"/>
          </a:xfrm>
          <a:custGeom>
            <a:avLst/>
            <a:gdLst>
              <a:gd name="connsiteX0" fmla="*/ 2632641 w 3865565"/>
              <a:gd name="connsiteY0" fmla="*/ 0 h 5657444"/>
              <a:gd name="connsiteX1" fmla="*/ 3039129 w 3865565"/>
              <a:gd name="connsiteY1" fmla="*/ 0 h 5657444"/>
              <a:gd name="connsiteX2" fmla="*/ 3830041 w 3865565"/>
              <a:gd name="connsiteY2" fmla="*/ 172187 h 5657444"/>
              <a:gd name="connsiteX3" fmla="*/ 3865565 w 3865565"/>
              <a:gd name="connsiteY3" fmla="*/ 186581 h 5657444"/>
              <a:gd name="connsiteX4" fmla="*/ 3865565 w 3865565"/>
              <a:gd name="connsiteY4" fmla="*/ 5462255 h 5657444"/>
              <a:gd name="connsiteX5" fmla="*/ 3760710 w 3865565"/>
              <a:gd name="connsiteY5" fmla="*/ 5502445 h 5657444"/>
              <a:gd name="connsiteX6" fmla="*/ 2835885 w 3865565"/>
              <a:gd name="connsiteY6" fmla="*/ 5657444 h 5657444"/>
              <a:gd name="connsiteX7" fmla="*/ 0 w 3865565"/>
              <a:gd name="connsiteY7" fmla="*/ 2825551 h 5657444"/>
              <a:gd name="connsiteX8" fmla="*/ 2632641 w 3865565"/>
              <a:gd name="connsiteY8" fmla="*/ 0 h 565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65565" h="5657444">
                <a:moveTo>
                  <a:pt x="2632641" y="0"/>
                </a:moveTo>
                <a:lnTo>
                  <a:pt x="3039129" y="0"/>
                </a:lnTo>
                <a:cubicBezTo>
                  <a:pt x="3315017" y="19820"/>
                  <a:pt x="3580980" y="79280"/>
                  <a:pt x="3830041" y="172187"/>
                </a:cubicBezTo>
                <a:lnTo>
                  <a:pt x="3865565" y="186581"/>
                </a:lnTo>
                <a:lnTo>
                  <a:pt x="3865565" y="5462255"/>
                </a:lnTo>
                <a:lnTo>
                  <a:pt x="3760710" y="5502445"/>
                </a:lnTo>
                <a:cubicBezTo>
                  <a:pt x="3470525" y="5602939"/>
                  <a:pt x="3159407" y="5657444"/>
                  <a:pt x="2835885" y="5657444"/>
                </a:cubicBezTo>
                <a:cubicBezTo>
                  <a:pt x="1270273" y="5657444"/>
                  <a:pt x="0" y="4388959"/>
                  <a:pt x="0" y="2825551"/>
                </a:cubicBezTo>
                <a:cubicBezTo>
                  <a:pt x="0" y="1328738"/>
                  <a:pt x="1162300" y="104650"/>
                  <a:pt x="2632641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54800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9" name="Deakin Logo" descr="Deakin Logo">
            <a:extLst>
              <a:ext uri="{FF2B5EF4-FFF2-40B4-BE49-F238E27FC236}">
                <a16:creationId xmlns:a16="http://schemas.microsoft.com/office/drawing/2014/main" id="{9017768F-8DC2-477F-9ECD-81F29364F3DD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476836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EFCEEB8-4D2F-44F5-A63F-B50B51740E3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03055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 - One line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FE431B96-D9B2-471C-94EA-209D0EFBF48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32F89E9A-A860-4407-B867-4F34B84472C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5DF69438-3CFF-464B-B170-B87FF1D01FF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46706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Display shape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40" y="495300"/>
            <a:ext cx="183592" cy="208401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8" name="Subheading" descr="Text Box">
            <a:extLst>
              <a:ext uri="{FF2B5EF4-FFF2-40B4-BE49-F238E27FC236}">
                <a16:creationId xmlns:a16="http://schemas.microsoft.com/office/drawing/2014/main" id="{34CDAE80-AB5A-4029-BEC3-52CCB483A03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830490"/>
            <a:ext cx="9913620" cy="490960"/>
          </a:xfrm>
          <a:custGeom>
            <a:avLst/>
            <a:gdLst>
              <a:gd name="connsiteX0" fmla="*/ 0 w 9913620"/>
              <a:gd name="connsiteY0" fmla="*/ 0 h 490960"/>
              <a:gd name="connsiteX1" fmla="*/ 4271 w 9913620"/>
              <a:gd name="connsiteY1" fmla="*/ 0 h 490960"/>
              <a:gd name="connsiteX2" fmla="*/ 9671413 w 9913620"/>
              <a:gd name="connsiteY2" fmla="*/ 0 h 490960"/>
              <a:gd name="connsiteX3" fmla="*/ 9913620 w 9913620"/>
              <a:gd name="connsiteY3" fmla="*/ 245480 h 490960"/>
              <a:gd name="connsiteX4" fmla="*/ 9671413 w 9913620"/>
              <a:gd name="connsiteY4" fmla="*/ 490960 h 490960"/>
              <a:gd name="connsiteX5" fmla="*/ 393261 w 9913620"/>
              <a:gd name="connsiteY5" fmla="*/ 490960 h 490960"/>
              <a:gd name="connsiteX6" fmla="*/ 0 w 9913620"/>
              <a:gd name="connsiteY6" fmla="*/ 490960 h 49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913620" h="490960">
                <a:moveTo>
                  <a:pt x="0" y="0"/>
                </a:moveTo>
                <a:lnTo>
                  <a:pt x="4271" y="0"/>
                </a:lnTo>
                <a:cubicBezTo>
                  <a:pt x="901222" y="0"/>
                  <a:pt x="3293093" y="0"/>
                  <a:pt x="9671413" y="0"/>
                </a:cubicBezTo>
                <a:cubicBezTo>
                  <a:pt x="9806490" y="0"/>
                  <a:pt x="9913620" y="110938"/>
                  <a:pt x="9913620" y="245480"/>
                </a:cubicBezTo>
                <a:cubicBezTo>
                  <a:pt x="9913620" y="380022"/>
                  <a:pt x="9806490" y="490960"/>
                  <a:pt x="9671413" y="490960"/>
                </a:cubicBezTo>
                <a:cubicBezTo>
                  <a:pt x="9671413" y="490960"/>
                  <a:pt x="9671413" y="490960"/>
                  <a:pt x="393261" y="490960"/>
                </a:cubicBezTo>
                <a:lnTo>
                  <a:pt x="0" y="490960"/>
                </a:lnTo>
                <a:close/>
              </a:path>
            </a:pathLst>
          </a:custGeom>
          <a:solidFill>
            <a:schemeClr val="accent6"/>
          </a:solidFill>
        </p:spPr>
        <p:txBody>
          <a:bodyPr wrap="square" lIns="864000" tIns="72000" rIns="3600000" anchor="ctr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150"/>
            </a:lvl1pPr>
            <a:lvl2pPr>
              <a:buFont typeface="Arial" panose="020B0604020202020204" pitchFamily="34" charset="0"/>
              <a:buNone/>
              <a:defRPr sz="1300"/>
            </a:lvl2pPr>
            <a:lvl3pPr>
              <a:buNone/>
              <a:defRPr sz="1600"/>
            </a:lvl3pPr>
            <a:lvl4pPr marL="0" indent="0">
              <a:buNone/>
              <a:defRPr sz="1300"/>
            </a:lvl4pPr>
            <a:lvl5pPr marL="0">
              <a:buFont typeface="Arial" panose="020B0604020202020204" pitchFamily="34" charset="0"/>
              <a:buNone/>
              <a:defRPr sz="1300"/>
            </a:lvl5pPr>
            <a:lvl6pPr>
              <a:buFont typeface="Arial" panose="020B0604020202020204" pitchFamily="34" charset="0"/>
              <a:buNone/>
              <a:defRPr sz="1300"/>
            </a:lvl6pPr>
            <a:lvl7pPr>
              <a:buFont typeface="Arial" panose="020B0604020202020204" pitchFamily="34" charset="0"/>
              <a:buNone/>
              <a:defRPr sz="1300"/>
            </a:lvl7pPr>
            <a:lvl8pPr>
              <a:buFont typeface="Arial" panose="020B0604020202020204" pitchFamily="34" charset="0"/>
              <a:buNone/>
              <a:defRPr sz="1300"/>
            </a:lvl8pPr>
            <a:lvl9pPr>
              <a:buFont typeface="Arial" panose="020B0604020202020204" pitchFamily="34" charset="0"/>
              <a:buNone/>
              <a:defRPr sz="1300"/>
            </a:lvl9pPr>
          </a:lstStyle>
          <a:p>
            <a:pPr lvl="0"/>
            <a:r>
              <a:rPr lang="en-US" dirty="0"/>
              <a:t>Click to add subheading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D90F210-6C5D-4952-AC8F-B85FD4D76A21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58423D09-AE22-47A4-B7C5-0786760BF49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263AB1F-7162-4AFC-BCDC-8563F9A1727E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970606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1D09E9B0-CEBB-4940-A212-9C872E25378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7DCDEEA-5F1E-41D3-B080-F623F448672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6C3A8F0D-C068-4EC5-90E8-2F4BD9975D37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929699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72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Pull-out quote text" descr="Pull-Out Quote Shape">
            <a:extLst>
              <a:ext uri="{FF2B5EF4-FFF2-40B4-BE49-F238E27FC236}">
                <a16:creationId xmlns:a16="http://schemas.microsoft.com/office/drawing/2014/main" id="{A40155D9-57D6-423E-967D-589CAB195A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lIns="1512000" tIns="1944000" rIns="648000" anchor="t" anchorCtr="0">
            <a:noAutofit/>
          </a:bodyPr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650"/>
            </a:lvl1pPr>
            <a:lvl2pPr>
              <a:buFont typeface="Arial" panose="020B0604020202020204" pitchFamily="34" charset="0"/>
              <a:buNone/>
              <a:defRPr sz="1650"/>
            </a:lvl2pPr>
            <a:lvl3pPr>
              <a:buNone/>
              <a:defRPr sz="1650"/>
            </a:lvl3pPr>
            <a:lvl4pPr marL="0" indent="0">
              <a:buNone/>
              <a:defRPr sz="1650"/>
            </a:lvl4pPr>
            <a:lvl5pPr marL="0">
              <a:buFont typeface="Arial" panose="020B0604020202020204" pitchFamily="34" charset="0"/>
              <a:buNone/>
              <a:defRPr sz="1650"/>
            </a:lvl5pPr>
            <a:lvl6pPr>
              <a:buFont typeface="Arial" panose="020B0604020202020204" pitchFamily="34" charset="0"/>
              <a:buNone/>
              <a:defRPr sz="1650"/>
            </a:lvl6pPr>
            <a:lvl7pPr>
              <a:buFont typeface="Arial" panose="020B0604020202020204" pitchFamily="34" charset="0"/>
              <a:buNone/>
              <a:defRPr sz="1650"/>
            </a:lvl7pPr>
            <a:lvl8pPr>
              <a:buFont typeface="Arial" panose="020B0604020202020204" pitchFamily="34" charset="0"/>
              <a:buNone/>
              <a:defRPr sz="1650"/>
            </a:lvl8pPr>
            <a:lvl9pPr>
              <a:buFont typeface="Arial" panose="020B0604020202020204" pitchFamily="34" charset="0"/>
              <a:buNone/>
              <a:defRPr sz="1650"/>
            </a:lvl9pPr>
          </a:lstStyle>
          <a:p>
            <a:pPr lvl="0"/>
            <a:r>
              <a:rPr lang="en-US" dirty="0"/>
              <a:t>Pull quote here can go over up to three lines of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5" name="Slide Number">
            <a:extLst>
              <a:ext uri="{FF2B5EF4-FFF2-40B4-BE49-F238E27FC236}">
                <a16:creationId xmlns:a16="http://schemas.microsoft.com/office/drawing/2014/main" id="{98C4CEB6-A2C0-4B19-8A79-52EF0387C0B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A50931F4-44DE-47DF-A652-23A0EF2FD3C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FD20A21-8853-40DE-8CCF-8324DF3634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195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90E8455-9DDE-4AD6-941E-5C300E8AB7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10978BE7-DA8D-40A5-B831-ADB83E799186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78B68F8-DD48-42D0-9D57-E9D277EAA00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55404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7" name="Picture Placeholder" descr="Image Placeholder">
            <a:extLst>
              <a:ext uri="{FF2B5EF4-FFF2-40B4-BE49-F238E27FC236}">
                <a16:creationId xmlns:a16="http://schemas.microsoft.com/office/drawing/2014/main" id="{8026A595-6018-4A69-B9E1-3E9FDB7E0E6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0134600" y="3152775"/>
            <a:ext cx="2059496" cy="3705797"/>
          </a:xfrm>
          <a:custGeom>
            <a:avLst/>
            <a:gdLst>
              <a:gd name="connsiteX0" fmla="*/ 1201198 w 2059496"/>
              <a:gd name="connsiteY0" fmla="*/ 0 h 3705797"/>
              <a:gd name="connsiteX1" fmla="*/ 2059496 w 2059496"/>
              <a:gd name="connsiteY1" fmla="*/ 361379 h 3705797"/>
              <a:gd name="connsiteX2" fmla="*/ 2059496 w 2059496"/>
              <a:gd name="connsiteY2" fmla="*/ 3705797 h 3705797"/>
              <a:gd name="connsiteX3" fmla="*/ 0 w 2059496"/>
              <a:gd name="connsiteY3" fmla="*/ 3705797 h 3705797"/>
              <a:gd name="connsiteX4" fmla="*/ 0 w 2059496"/>
              <a:gd name="connsiteY4" fmla="*/ 1200722 h 3705797"/>
              <a:gd name="connsiteX5" fmla="*/ 1201198 w 2059496"/>
              <a:gd name="connsiteY5" fmla="*/ 0 h 3705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59496" h="3705797">
                <a:moveTo>
                  <a:pt x="1201198" y="0"/>
                </a:moveTo>
                <a:cubicBezTo>
                  <a:pt x="1537621" y="0"/>
                  <a:pt x="1841564" y="138494"/>
                  <a:pt x="2059496" y="361379"/>
                </a:cubicBezTo>
                <a:lnTo>
                  <a:pt x="2059496" y="3705797"/>
                </a:lnTo>
                <a:lnTo>
                  <a:pt x="0" y="3705797"/>
                </a:lnTo>
                <a:lnTo>
                  <a:pt x="0" y="1200722"/>
                </a:lnTo>
                <a:cubicBezTo>
                  <a:pt x="0" y="537401"/>
                  <a:pt x="537686" y="0"/>
                  <a:pt x="1201198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0374F3-9BED-4496-A103-1DED0134EFB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1889E45-474A-4367-995B-44A586E8FAA9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86865381-E7D2-4773-BE6E-223155200587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0440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8784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2" name="Picture Placeholder" descr="Image Placeholder">
            <a:extLst>
              <a:ext uri="{FF2B5EF4-FFF2-40B4-BE49-F238E27FC236}">
                <a16:creationId xmlns:a16="http://schemas.microsoft.com/office/drawing/2014/main" id="{964466B3-429C-4DB3-8708-96B99F2426B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88452" y="3194495"/>
            <a:ext cx="4003548" cy="3663506"/>
          </a:xfrm>
          <a:custGeom>
            <a:avLst/>
            <a:gdLst>
              <a:gd name="connsiteX0" fmla="*/ 4003548 w 4003548"/>
              <a:gd name="connsiteY0" fmla="*/ 0 h 3663506"/>
              <a:gd name="connsiteX1" fmla="*/ 4003548 w 4003548"/>
              <a:gd name="connsiteY1" fmla="*/ 3663506 h 3663506"/>
              <a:gd name="connsiteX2" fmla="*/ 2355056 w 4003548"/>
              <a:gd name="connsiteY2" fmla="*/ 3663506 h 3663506"/>
              <a:gd name="connsiteX3" fmla="*/ 0 w 4003548"/>
              <a:gd name="connsiteY3" fmla="*/ 2298764 h 366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03548" h="3663506">
                <a:moveTo>
                  <a:pt x="4003548" y="0"/>
                </a:moveTo>
                <a:lnTo>
                  <a:pt x="4003548" y="3663506"/>
                </a:lnTo>
                <a:lnTo>
                  <a:pt x="2355056" y="3663506"/>
                </a:lnTo>
                <a:lnTo>
                  <a:pt x="0" y="229876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280DD66-81F6-47DF-8E1A-58C925112832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B351D502-DD4B-40CF-8223-A8B2D2B5553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23995E2-8603-4453-ABE1-DC84EE85DC8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5668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85350"/>
            <a:ext cx="9900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Picture Placeholder" descr="Image Placeholder">
            <a:extLst>
              <a:ext uri="{FF2B5EF4-FFF2-40B4-BE49-F238E27FC236}">
                <a16:creationId xmlns:a16="http://schemas.microsoft.com/office/drawing/2014/main" id="{381A31CB-E12D-4693-B07C-5C938482A95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74546" y="5294662"/>
            <a:ext cx="4019550" cy="1563910"/>
          </a:xfrm>
          <a:custGeom>
            <a:avLst/>
            <a:gdLst>
              <a:gd name="connsiteX0" fmla="*/ 1095756 w 4019550"/>
              <a:gd name="connsiteY0" fmla="*/ 0 h 1563910"/>
              <a:gd name="connsiteX1" fmla="*/ 4017455 w 4019550"/>
              <a:gd name="connsiteY1" fmla="*/ 0 h 1563910"/>
              <a:gd name="connsiteX2" fmla="*/ 4017455 w 4019550"/>
              <a:gd name="connsiteY2" fmla="*/ 710206 h 1563910"/>
              <a:gd name="connsiteX3" fmla="*/ 4019550 w 4019550"/>
              <a:gd name="connsiteY3" fmla="*/ 710656 h 1563910"/>
              <a:gd name="connsiteX4" fmla="*/ 4019550 w 4019550"/>
              <a:gd name="connsiteY4" fmla="*/ 1563910 h 1563910"/>
              <a:gd name="connsiteX5" fmla="*/ 1960054 w 4019550"/>
              <a:gd name="connsiteY5" fmla="*/ 1563910 h 1563910"/>
              <a:gd name="connsiteX6" fmla="*/ 1960054 w 4019550"/>
              <a:gd name="connsiteY6" fmla="*/ 1563338 h 1563910"/>
              <a:gd name="connsiteX7" fmla="*/ 104394 w 4019550"/>
              <a:gd name="connsiteY7" fmla="*/ 1563338 h 1563910"/>
              <a:gd name="connsiteX8" fmla="*/ 0 w 4019550"/>
              <a:gd name="connsiteY8" fmla="*/ 1095756 h 1563910"/>
              <a:gd name="connsiteX9" fmla="*/ 1095756 w 4019550"/>
              <a:gd name="connsiteY9" fmla="*/ 0 h 1563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19550" h="1563910">
                <a:moveTo>
                  <a:pt x="1095756" y="0"/>
                </a:moveTo>
                <a:lnTo>
                  <a:pt x="4017455" y="0"/>
                </a:lnTo>
                <a:lnTo>
                  <a:pt x="4017455" y="710206"/>
                </a:lnTo>
                <a:lnTo>
                  <a:pt x="4019550" y="710656"/>
                </a:lnTo>
                <a:lnTo>
                  <a:pt x="4019550" y="1563910"/>
                </a:lnTo>
                <a:lnTo>
                  <a:pt x="1960054" y="1563910"/>
                </a:lnTo>
                <a:lnTo>
                  <a:pt x="1960054" y="1563338"/>
                </a:lnTo>
                <a:lnTo>
                  <a:pt x="104394" y="1563338"/>
                </a:lnTo>
                <a:cubicBezTo>
                  <a:pt x="37529" y="1421511"/>
                  <a:pt x="0" y="1263015"/>
                  <a:pt x="0" y="1095756"/>
                </a:cubicBezTo>
                <a:cubicBezTo>
                  <a:pt x="0" y="490442"/>
                  <a:pt x="491109" y="0"/>
                  <a:pt x="1095756" y="0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lIns="144000" tIns="144000" anchor="ctr" anchorCtr="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pic>
        <p:nvPicPr>
          <p:cNvPr id="7" name="Header Graphic">
            <a:extLst>
              <a:ext uri="{FF2B5EF4-FFF2-40B4-BE49-F238E27FC236}">
                <a16:creationId xmlns:a16="http://schemas.microsoft.com/office/drawing/2014/main" id="{1882A1DF-688E-422A-ADC0-7A17F0807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4259" y="396502"/>
            <a:ext cx="352425" cy="400050"/>
          </a:xfrm>
          <a:prstGeom prst="rect">
            <a:avLst/>
          </a:prstGeom>
        </p:spPr>
      </p:pic>
      <p:sp>
        <p:nvSpPr>
          <p:cNvPr id="19" name="Slide Number">
            <a:extLst>
              <a:ext uri="{FF2B5EF4-FFF2-40B4-BE49-F238E27FC236}">
                <a16:creationId xmlns:a16="http://schemas.microsoft.com/office/drawing/2014/main" id="{8E2CE6AB-1ABD-454E-B55F-E629068A14A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Date">
            <a:extLst>
              <a:ext uri="{FF2B5EF4-FFF2-40B4-BE49-F238E27FC236}">
                <a16:creationId xmlns:a16="http://schemas.microsoft.com/office/drawing/2014/main" id="{1D2E4564-995C-42F8-8BD4-7367B5DB0513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88DA4857-4DCB-4E65-A0B1-D7E6FC9C05E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440436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 1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77965" y="1582600"/>
            <a:ext cx="3636000" cy="4356000"/>
          </a:xfrm>
          <a:solidFill>
            <a:schemeClr val="accent6"/>
          </a:solidFill>
        </p:spPr>
        <p:txBody>
          <a:bodyPr lIns="216000" tIns="252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Body copy text 2">
            <a:extLst>
              <a:ext uri="{FF2B5EF4-FFF2-40B4-BE49-F238E27FC236}">
                <a16:creationId xmlns:a16="http://schemas.microsoft.com/office/drawing/2014/main" id="{7A8B5648-049A-4275-B63C-8DE5F8AE709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92515" y="1582599"/>
            <a:ext cx="2936639" cy="4355999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DCE954CA-5F34-41AF-8C0A-75249D76E797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D2E3E0D-44F7-47A6-9599-51FC98AA7499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4E8A1DF4-45A8-4486-8ACA-700AF2812AB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363542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7" name="Table Placeholder">
            <a:extLst>
              <a:ext uri="{FF2B5EF4-FFF2-40B4-BE49-F238E27FC236}">
                <a16:creationId xmlns:a16="http://schemas.microsoft.com/office/drawing/2014/main" id="{186C0C8E-6E89-41BD-BF85-EA7502310463}"/>
              </a:ext>
            </a:extLst>
          </p:cNvPr>
          <p:cNvSpPr>
            <a:spLocks noGrp="1"/>
          </p:cNvSpPr>
          <p:nvPr>
            <p:ph type="tbl" sz="quarter" idx="16"/>
          </p:nvPr>
        </p:nvSpPr>
        <p:spPr>
          <a:xfrm>
            <a:off x="801766" y="1617663"/>
            <a:ext cx="5832000" cy="3816350"/>
          </a:xfrm>
          <a:solidFill>
            <a:schemeClr val="accent6"/>
          </a:solidFill>
        </p:spPr>
        <p:txBody>
          <a:bodyPr/>
          <a:lstStyle>
            <a:lvl1pPr>
              <a:defRPr sz="1400"/>
            </a:lvl1pPr>
          </a:lstStyle>
          <a:p>
            <a:endParaRPr lang="en-AU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AA537430-6C10-4C2A-9E36-A76ADBC9504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6" name="Date">
            <a:extLst>
              <a:ext uri="{FF2B5EF4-FFF2-40B4-BE49-F238E27FC236}">
                <a16:creationId xmlns:a16="http://schemas.microsoft.com/office/drawing/2014/main" id="{0B131A70-E30F-45DB-A526-B035C08F4646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FF76CC07-9746-4B8A-B96D-B272F3F6E8D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8855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ackground">
            <a:extLst>
              <a:ext uri="{FF2B5EF4-FFF2-40B4-BE49-F238E27FC236}">
                <a16:creationId xmlns:a16="http://schemas.microsoft.com/office/drawing/2014/main" id="{67BA4DE8-38D7-442D-A110-51B4EF65A7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 userDrawn="1">
            <p:ph type="title" hasCustomPrompt="1"/>
          </p:nvPr>
        </p:nvSpPr>
        <p:spPr>
          <a:xfrm>
            <a:off x="585538" y="838201"/>
            <a:ext cx="4951662" cy="1152194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84954" y="2074841"/>
            <a:ext cx="4952246" cy="21171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44" name="Graphic">
            <a:extLst>
              <a:ext uri="{FF2B5EF4-FFF2-40B4-BE49-F238E27FC236}">
                <a16:creationId xmlns:a16="http://schemas.microsoft.com/office/drawing/2014/main" id="{97A055C5-456B-4769-A5F8-9C3D2A1A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265083"/>
            <a:ext cx="924688" cy="1596583"/>
          </a:xfrm>
          <a:custGeom>
            <a:avLst/>
            <a:gdLst>
              <a:gd name="connsiteX0" fmla="*/ 0 w 924688"/>
              <a:gd name="connsiteY0" fmla="*/ 0 h 1596583"/>
              <a:gd name="connsiteX1" fmla="*/ 924688 w 924688"/>
              <a:gd name="connsiteY1" fmla="*/ 1596583 h 1596583"/>
              <a:gd name="connsiteX2" fmla="*/ 0 w 924688"/>
              <a:gd name="connsiteY2" fmla="*/ 1596583 h 1596583"/>
              <a:gd name="connsiteX3" fmla="*/ 0 w 924688"/>
              <a:gd name="connsiteY3" fmla="*/ 0 h 15965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688" h="1596583">
                <a:moveTo>
                  <a:pt x="0" y="0"/>
                </a:moveTo>
                <a:lnTo>
                  <a:pt x="924688" y="1596583"/>
                </a:lnTo>
                <a:lnTo>
                  <a:pt x="0" y="159658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53" name="Picture Placeholder" descr="Image Placeholder">
            <a:extLst>
              <a:ext uri="{FF2B5EF4-FFF2-40B4-BE49-F238E27FC236}">
                <a16:creationId xmlns:a16="http://schemas.microsoft.com/office/drawing/2014/main" id="{A8485562-E630-4C57-98C3-B101EF15FC6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769693" y="-3667"/>
            <a:ext cx="9422307" cy="6876000"/>
          </a:xfrm>
          <a:custGeom>
            <a:avLst/>
            <a:gdLst>
              <a:gd name="connsiteX0" fmla="*/ 3980197 w 9422307"/>
              <a:gd name="connsiteY0" fmla="*/ 0 h 6858000"/>
              <a:gd name="connsiteX1" fmla="*/ 9422307 w 9422307"/>
              <a:gd name="connsiteY1" fmla="*/ 0 h 6858000"/>
              <a:gd name="connsiteX2" fmla="*/ 9422307 w 9422307"/>
              <a:gd name="connsiteY2" fmla="*/ 6858000 h 6858000"/>
              <a:gd name="connsiteX3" fmla="*/ 0 w 9422307"/>
              <a:gd name="connsiteY3" fmla="*/ 6858000 h 6858000"/>
              <a:gd name="connsiteX4" fmla="*/ 1570767 w 9422307"/>
              <a:gd name="connsiteY4" fmla="*/ 415021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22307" h="6858000">
                <a:moveTo>
                  <a:pt x="3980197" y="0"/>
                </a:moveTo>
                <a:lnTo>
                  <a:pt x="9422307" y="0"/>
                </a:lnTo>
                <a:lnTo>
                  <a:pt x="9422307" y="6858000"/>
                </a:lnTo>
                <a:lnTo>
                  <a:pt x="0" y="6858000"/>
                </a:lnTo>
                <a:lnTo>
                  <a:pt x="1570767" y="4150214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80000">
            <a:noAutofit/>
          </a:bodyPr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Click Icon to Add Image</a:t>
            </a:r>
          </a:p>
        </p:txBody>
      </p:sp>
      <p:sp>
        <p:nvSpPr>
          <p:cNvPr id="12" name="Deakin Logo" descr="Deakin Logo">
            <a:extLst>
              <a:ext uri="{FF2B5EF4-FFF2-40B4-BE49-F238E27FC236}">
                <a16:creationId xmlns:a16="http://schemas.microsoft.com/office/drawing/2014/main" id="{BA07B5EF-3EE8-4180-965B-121B37F648B0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5" name="Footer/CRICOS"/>
          <p:cNvSpPr>
            <a:spLocks noGrp="1"/>
          </p:cNvSpPr>
          <p:nvPr userDrawn="1">
            <p:ph type="ftr" sz="quarter" idx="11"/>
          </p:nvPr>
        </p:nvSpPr>
        <p:spPr>
          <a:xfrm>
            <a:off x="3022977" y="6538912"/>
            <a:ext cx="6624000" cy="204248"/>
          </a:xfrm>
          <a:prstGeom prst="rect">
            <a:avLst/>
          </a:prstGeom>
        </p:spPr>
        <p:txBody>
          <a:bodyPr/>
          <a:lstStyle/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236281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Graphic">
            <a:extLst>
              <a:ext uri="{FF2B5EF4-FFF2-40B4-BE49-F238E27FC236}">
                <a16:creationId xmlns:a16="http://schemas.microsoft.com/office/drawing/2014/main" id="{6551DA18-E036-4C63-B29C-5ABCD4B40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911590"/>
            <a:ext cx="8415146" cy="5034820"/>
          </a:xfrm>
          <a:custGeom>
            <a:avLst/>
            <a:gdLst>
              <a:gd name="connsiteX0" fmla="*/ 0 w 8415146"/>
              <a:gd name="connsiteY0" fmla="*/ 5034820 h 5034820"/>
              <a:gd name="connsiteX1" fmla="*/ 5898261 w 8415146"/>
              <a:gd name="connsiteY1" fmla="*/ 5034820 h 5034820"/>
              <a:gd name="connsiteX2" fmla="*/ 8415147 w 8415146"/>
              <a:gd name="connsiteY2" fmla="*/ 2517934 h 5034820"/>
              <a:gd name="connsiteX3" fmla="*/ 5898261 w 8415146"/>
              <a:gd name="connsiteY3" fmla="*/ 0 h 5034820"/>
              <a:gd name="connsiteX4" fmla="*/ 0 w 8415146"/>
              <a:gd name="connsiteY4" fmla="*/ 0 h 5034820"/>
              <a:gd name="connsiteX5" fmla="*/ 0 w 8415146"/>
              <a:gd name="connsiteY5" fmla="*/ 5034820 h 5034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15146" h="5034820">
                <a:moveTo>
                  <a:pt x="0" y="5034820"/>
                </a:moveTo>
                <a:lnTo>
                  <a:pt x="5898261" y="5034820"/>
                </a:lnTo>
                <a:cubicBezTo>
                  <a:pt x="7287101" y="5034820"/>
                  <a:pt x="8415147" y="3908393"/>
                  <a:pt x="8415147" y="2517934"/>
                </a:cubicBezTo>
                <a:cubicBezTo>
                  <a:pt x="8415242" y="1127093"/>
                  <a:pt x="7288816" y="0"/>
                  <a:pt x="5898261" y="0"/>
                </a:cubicBezTo>
                <a:lnTo>
                  <a:pt x="0" y="0"/>
                </a:lnTo>
                <a:lnTo>
                  <a:pt x="0" y="503482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Body copy text">
            <a:extLst>
              <a:ext uri="{FF2B5EF4-FFF2-40B4-BE49-F238E27FC236}">
                <a16:creationId xmlns:a16="http://schemas.microsoft.com/office/drawing/2014/main" id="{7CEB7F94-BC87-4343-A596-E86EF3A223C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4" y="2662888"/>
            <a:ext cx="5507999" cy="2664000"/>
          </a:xfrm>
          <a:noFill/>
        </p:spPr>
        <p:txBody>
          <a:bodyPr lIns="90000" tIns="9000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  <a:lvl2pPr>
              <a:defRPr sz="1200"/>
            </a:lvl2pPr>
            <a:lvl3pPr>
              <a:spcBef>
                <a:spcPts val="600"/>
              </a:spcBef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68B1544-0DFA-459D-8ABC-F4811138FAB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971B77DE-A496-4B93-B64F-ED5DC4A08ACE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C6096C4C-B29C-42A4-AD6C-2A14A7616E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20214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ackground">
            <a:extLst>
              <a:ext uri="{FF2B5EF4-FFF2-40B4-BE49-F238E27FC236}">
                <a16:creationId xmlns:a16="http://schemas.microsoft.com/office/drawing/2014/main" id="{4262EEFC-6A97-470A-8C1E-B4F6FAF14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1402661" y="1473196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6" name="Body copy text">
            <a:extLst>
              <a:ext uri="{FF2B5EF4-FFF2-40B4-BE49-F238E27FC236}">
                <a16:creationId xmlns:a16="http://schemas.microsoft.com/office/drawing/2014/main" id="{F3791DE4-1437-4699-A928-975D1055FA5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1402662" y="2664820"/>
            <a:ext cx="5508000" cy="2592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/>
            </a:lvl1pPr>
            <a:lvl3pPr>
              <a:spcBef>
                <a:spcPts val="600"/>
              </a:spcBef>
              <a:defRPr/>
            </a:lvl3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Graphic">
            <a:extLst>
              <a:ext uri="{FF2B5EF4-FFF2-40B4-BE49-F238E27FC236}">
                <a16:creationId xmlns:a16="http://schemas.microsoft.com/office/drawing/2014/main" id="{E5E545D0-CCCB-49AF-95FD-78F4DA9A6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50311" y="828810"/>
            <a:ext cx="7587424" cy="5091970"/>
          </a:xfrm>
          <a:custGeom>
            <a:avLst/>
            <a:gdLst>
              <a:gd name="connsiteX0" fmla="*/ 5041869 w 7587424"/>
              <a:gd name="connsiteY0" fmla="*/ 5091970 h 5091970"/>
              <a:gd name="connsiteX1" fmla="*/ 0 w 7587424"/>
              <a:gd name="connsiteY1" fmla="*/ 5091970 h 5091970"/>
              <a:gd name="connsiteX2" fmla="*/ 0 w 7587424"/>
              <a:gd name="connsiteY2" fmla="*/ 0 h 5091970"/>
              <a:gd name="connsiteX3" fmla="*/ 5041869 w 7587424"/>
              <a:gd name="connsiteY3" fmla="*/ 0 h 5091970"/>
              <a:gd name="connsiteX4" fmla="*/ 6841998 w 7587424"/>
              <a:gd name="connsiteY4" fmla="*/ 745808 h 5091970"/>
              <a:gd name="connsiteX5" fmla="*/ 7587425 w 7587424"/>
              <a:gd name="connsiteY5" fmla="*/ 2546509 h 5091970"/>
              <a:gd name="connsiteX6" fmla="*/ 6841427 w 7587424"/>
              <a:gd name="connsiteY6" fmla="*/ 4346543 h 5091970"/>
              <a:gd name="connsiteX7" fmla="*/ 5041869 w 7587424"/>
              <a:gd name="connsiteY7" fmla="*/ 5091970 h 5091970"/>
              <a:gd name="connsiteX8" fmla="*/ 57150 w 7587424"/>
              <a:gd name="connsiteY8" fmla="*/ 5034820 h 5091970"/>
              <a:gd name="connsiteX9" fmla="*/ 5041869 w 7587424"/>
              <a:gd name="connsiteY9" fmla="*/ 5034820 h 5091970"/>
              <a:gd name="connsiteX10" fmla="*/ 7530180 w 7587424"/>
              <a:gd name="connsiteY10" fmla="*/ 2546509 h 5091970"/>
              <a:gd name="connsiteX11" fmla="*/ 5041869 w 7587424"/>
              <a:gd name="connsiteY11" fmla="*/ 57150 h 5091970"/>
              <a:gd name="connsiteX12" fmla="*/ 57150 w 7587424"/>
              <a:gd name="connsiteY12" fmla="*/ 57150 h 5091970"/>
              <a:gd name="connsiteX13" fmla="*/ 57150 w 7587424"/>
              <a:gd name="connsiteY13" fmla="*/ 5034820 h 5091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7587424" h="5091970">
                <a:moveTo>
                  <a:pt x="5041869" y="5091970"/>
                </a:moveTo>
                <a:lnTo>
                  <a:pt x="0" y="5091970"/>
                </a:lnTo>
                <a:lnTo>
                  <a:pt x="0" y="0"/>
                </a:lnTo>
                <a:lnTo>
                  <a:pt x="5041869" y="0"/>
                </a:lnTo>
                <a:cubicBezTo>
                  <a:pt x="5721953" y="0"/>
                  <a:pt x="6361271" y="264890"/>
                  <a:pt x="6841998" y="745808"/>
                </a:cubicBezTo>
                <a:cubicBezTo>
                  <a:pt x="7322630" y="1226725"/>
                  <a:pt x="7587425" y="1866233"/>
                  <a:pt x="7587425" y="2546509"/>
                </a:cubicBezTo>
                <a:cubicBezTo>
                  <a:pt x="7587425" y="3226403"/>
                  <a:pt x="7322439" y="3865721"/>
                  <a:pt x="6841427" y="4346543"/>
                </a:cubicBezTo>
                <a:cubicBezTo>
                  <a:pt x="6360414" y="4827270"/>
                  <a:pt x="5721382" y="5091970"/>
                  <a:pt x="5041869" y="5091970"/>
                </a:cubicBezTo>
                <a:close/>
                <a:moveTo>
                  <a:pt x="57150" y="5034820"/>
                </a:moveTo>
                <a:lnTo>
                  <a:pt x="5041869" y="5034820"/>
                </a:lnTo>
                <a:cubicBezTo>
                  <a:pt x="6413945" y="5034820"/>
                  <a:pt x="7530180" y="3918585"/>
                  <a:pt x="7530180" y="2546509"/>
                </a:cubicBezTo>
                <a:cubicBezTo>
                  <a:pt x="7530275" y="1173861"/>
                  <a:pt x="6413945" y="57150"/>
                  <a:pt x="5041869" y="57150"/>
                </a:cubicBezTo>
                <a:lnTo>
                  <a:pt x="57150" y="57150"/>
                </a:lnTo>
                <a:lnTo>
                  <a:pt x="57150" y="5034820"/>
                </a:lnTo>
                <a:close/>
              </a:path>
            </a:pathLst>
          </a:custGeom>
          <a:solidFill>
            <a:srgbClr val="FFFFFF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3" name="Deakin Logo" descr="Deakin Logo">
            <a:extLst>
              <a:ext uri="{FF2B5EF4-FFF2-40B4-BE49-F238E27FC236}">
                <a16:creationId xmlns:a16="http://schemas.microsoft.com/office/drawing/2014/main" id="{23338597-587A-4CB8-83E0-91137A59A51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10240" y="345808"/>
            <a:ext cx="1038747" cy="1037217"/>
          </a:xfrm>
          <a:prstGeom prst="rect">
            <a:avLst/>
          </a:prstGeom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37EA43FF-D04F-4A6E-9F96-422B8239931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6CDDB718-A996-4A98-8739-BEFFB22474D3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1F08ED1B-906B-4B47-B5E0-ED1012EB06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443598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0CFD4351-9C64-4705-A41F-E710159B5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278670"/>
            <a:ext cx="8496000" cy="468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247320"/>
            <a:ext cx="990000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3" name="Header Graphic">
            <a:extLst>
              <a:ext uri="{FF2B5EF4-FFF2-40B4-BE49-F238E27FC236}">
                <a16:creationId xmlns:a16="http://schemas.microsoft.com/office/drawing/2014/main" id="{8515E671-E538-4CCB-8E7C-A93467ED9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>
            <a:off x="3175" y="0"/>
            <a:ext cx="10177145" cy="901101"/>
          </a:xfrm>
          <a:custGeom>
            <a:avLst/>
            <a:gdLst>
              <a:gd name="T0" fmla="*/ 4275 w 4275"/>
              <a:gd name="T1" fmla="*/ 0 h 376"/>
              <a:gd name="T2" fmla="*/ 4275 w 4275"/>
              <a:gd name="T3" fmla="*/ 0 h 376"/>
              <a:gd name="T4" fmla="*/ 4259 w 4275"/>
              <a:gd name="T5" fmla="*/ 0 h 376"/>
              <a:gd name="T6" fmla="*/ 4259 w 4275"/>
              <a:gd name="T7" fmla="*/ 0 h 376"/>
              <a:gd name="T8" fmla="*/ 3899 w 4275"/>
              <a:gd name="T9" fmla="*/ 360 h 376"/>
              <a:gd name="T10" fmla="*/ 0 w 4275"/>
              <a:gd name="T11" fmla="*/ 360 h 376"/>
              <a:gd name="T12" fmla="*/ 0 w 4275"/>
              <a:gd name="T13" fmla="*/ 376 h 376"/>
              <a:gd name="T14" fmla="*/ 3899 w 4275"/>
              <a:gd name="T15" fmla="*/ 376 h 376"/>
              <a:gd name="T16" fmla="*/ 4275 w 4275"/>
              <a:gd name="T17" fmla="*/ 0 h 3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75" h="376">
                <a:moveTo>
                  <a:pt x="4275" y="0"/>
                </a:moveTo>
                <a:cubicBezTo>
                  <a:pt x="4275" y="0"/>
                  <a:pt x="4275" y="0"/>
                  <a:pt x="4275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0"/>
                  <a:pt x="4259" y="0"/>
                  <a:pt x="4259" y="0"/>
                </a:cubicBezTo>
                <a:cubicBezTo>
                  <a:pt x="4259" y="199"/>
                  <a:pt x="4098" y="360"/>
                  <a:pt x="3899" y="36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76"/>
                  <a:pt x="0" y="376"/>
                  <a:pt x="0" y="376"/>
                </a:cubicBezTo>
                <a:cubicBezTo>
                  <a:pt x="3899" y="376"/>
                  <a:pt x="3899" y="376"/>
                  <a:pt x="3899" y="376"/>
                </a:cubicBezTo>
                <a:cubicBezTo>
                  <a:pt x="4106" y="376"/>
                  <a:pt x="4275" y="207"/>
                  <a:pt x="4275" y="0"/>
                </a:cubicBezTo>
                <a:close/>
              </a:path>
            </a:pathLst>
          </a:custGeom>
          <a:solidFill>
            <a:srgbClr val="58BC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AU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0F968D-EDD8-4F6B-84B9-82CCA88FAEA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BE3CC924-D035-438F-8001-2843F4CBDD5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A94DFF9-D916-402B-9E90-5C63C3CFC8B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6" name="Deakin Logo" descr="Deakin Logo">
            <a:extLst>
              <a:ext uri="{FF2B5EF4-FFF2-40B4-BE49-F238E27FC236}">
                <a16:creationId xmlns:a16="http://schemas.microsoft.com/office/drawing/2014/main" id="{7AC874EC-57B5-49C0-824E-DA7F56556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8954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Background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19E9C816-6474-471F-AE0E-BE2E2A471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736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801765" y="349790"/>
            <a:ext cx="5508000" cy="936000"/>
          </a:xfrm>
        </p:spPr>
        <p:txBody>
          <a:bodyPr/>
          <a:lstStyle>
            <a:lvl1pPr>
              <a:lnSpc>
                <a:spcPct val="100000"/>
              </a:lnSpc>
              <a:buFont typeface="Arial" panose="020B0604020202020204" pitchFamily="34" charset="0"/>
              <a:buNone/>
              <a:defRPr sz="26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01765" y="1521640"/>
            <a:ext cx="9887644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3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1" name="Header Graphics">
            <a:extLst>
              <a:ext uri="{FF2B5EF4-FFF2-40B4-BE49-F238E27FC236}">
                <a16:creationId xmlns:a16="http://schemas.microsoft.com/office/drawing/2014/main" id="{9DB53C54-1940-40BA-A399-8A0B3D270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1" y="0"/>
            <a:ext cx="795308" cy="936001"/>
            <a:chOff x="5663" y="1680"/>
            <a:chExt cx="814" cy="958"/>
          </a:xfrm>
        </p:grpSpPr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8181CB42-1B99-4556-9B91-6C4CD909533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5663" y="1680"/>
              <a:ext cx="669" cy="685"/>
            </a:xfrm>
            <a:custGeom>
              <a:avLst/>
              <a:gdLst>
                <a:gd name="T0" fmla="*/ 280 w 280"/>
                <a:gd name="T1" fmla="*/ 65 h 287"/>
                <a:gd name="T2" fmla="*/ 270 w 280"/>
                <a:gd name="T3" fmla="*/ 0 h 287"/>
                <a:gd name="T4" fmla="*/ 0 w 280"/>
                <a:gd name="T5" fmla="*/ 0 h 287"/>
                <a:gd name="T6" fmla="*/ 0 w 280"/>
                <a:gd name="T7" fmla="*/ 280 h 287"/>
                <a:gd name="T8" fmla="*/ 58 w 280"/>
                <a:gd name="T9" fmla="*/ 287 h 287"/>
                <a:gd name="T10" fmla="*/ 280 w 280"/>
                <a:gd name="T11" fmla="*/ 65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0" h="287">
                  <a:moveTo>
                    <a:pt x="280" y="65"/>
                  </a:moveTo>
                  <a:cubicBezTo>
                    <a:pt x="280" y="42"/>
                    <a:pt x="276" y="21"/>
                    <a:pt x="27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280"/>
                    <a:pt x="0" y="280"/>
                    <a:pt x="0" y="280"/>
                  </a:cubicBezTo>
                  <a:cubicBezTo>
                    <a:pt x="19" y="285"/>
                    <a:pt x="38" y="287"/>
                    <a:pt x="58" y="287"/>
                  </a:cubicBezTo>
                  <a:cubicBezTo>
                    <a:pt x="180" y="287"/>
                    <a:pt x="280" y="188"/>
                    <a:pt x="280" y="65"/>
                  </a:cubicBezTo>
                  <a:close/>
                </a:path>
              </a:pathLst>
            </a:custGeom>
            <a:solidFill>
              <a:srgbClr val="58BCA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  <p:sp>
          <p:nvSpPr>
            <p:cNvPr id="14" name="Shape">
              <a:extLst>
                <a:ext uri="{FF2B5EF4-FFF2-40B4-BE49-F238E27FC236}">
                  <a16:creationId xmlns:a16="http://schemas.microsoft.com/office/drawing/2014/main" id="{CF7FB094-0935-4D60-BCAB-A72145C4259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5858" y="1924"/>
              <a:ext cx="619" cy="714"/>
            </a:xfrm>
            <a:custGeom>
              <a:avLst/>
              <a:gdLst>
                <a:gd name="T0" fmla="*/ 0 w 619"/>
                <a:gd name="T1" fmla="*/ 714 h 714"/>
                <a:gd name="T2" fmla="*/ 0 w 619"/>
                <a:gd name="T3" fmla="*/ 0 h 714"/>
                <a:gd name="T4" fmla="*/ 619 w 619"/>
                <a:gd name="T5" fmla="*/ 358 h 714"/>
                <a:gd name="T6" fmla="*/ 0 w 619"/>
                <a:gd name="T7" fmla="*/ 714 h 714"/>
                <a:gd name="T8" fmla="*/ 20 w 619"/>
                <a:gd name="T9" fmla="*/ 33 h 714"/>
                <a:gd name="T10" fmla="*/ 20 w 619"/>
                <a:gd name="T11" fmla="*/ 680 h 714"/>
                <a:gd name="T12" fmla="*/ 581 w 619"/>
                <a:gd name="T13" fmla="*/ 358 h 714"/>
                <a:gd name="T14" fmla="*/ 20 w 619"/>
                <a:gd name="T15" fmla="*/ 33 h 7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19" h="714">
                  <a:moveTo>
                    <a:pt x="0" y="714"/>
                  </a:moveTo>
                  <a:lnTo>
                    <a:pt x="0" y="0"/>
                  </a:lnTo>
                  <a:lnTo>
                    <a:pt x="619" y="358"/>
                  </a:lnTo>
                  <a:lnTo>
                    <a:pt x="0" y="714"/>
                  </a:lnTo>
                  <a:close/>
                  <a:moveTo>
                    <a:pt x="20" y="33"/>
                  </a:moveTo>
                  <a:lnTo>
                    <a:pt x="20" y="680"/>
                  </a:lnTo>
                  <a:lnTo>
                    <a:pt x="581" y="358"/>
                  </a:lnTo>
                  <a:lnTo>
                    <a:pt x="20" y="33"/>
                  </a:lnTo>
                  <a:close/>
                </a:path>
              </a:pathLst>
            </a:custGeom>
            <a:solidFill>
              <a:srgbClr val="C742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7" name="Slide Number">
            <a:extLst>
              <a:ext uri="{FF2B5EF4-FFF2-40B4-BE49-F238E27FC236}">
                <a16:creationId xmlns:a16="http://schemas.microsoft.com/office/drawing/2014/main" id="{491CA120-A3CC-4D51-908E-B32825A79F9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42FB864-99B6-4CFC-8C0E-16AC413A621A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E4B97F27-BBD0-4892-9F01-48CF1B733F2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/>
              <a:t>Deakin University CRICOS Provider Code: 00113B</a:t>
            </a:r>
            <a:endParaRPr lang="en-GB" dirty="0"/>
          </a:p>
        </p:txBody>
      </p:sp>
      <p:pic>
        <p:nvPicPr>
          <p:cNvPr id="17" name="Deakin Logo" descr="Deakin Logo">
            <a:extLst>
              <a:ext uri="{FF2B5EF4-FFF2-40B4-BE49-F238E27FC236}">
                <a16:creationId xmlns:a16="http://schemas.microsoft.com/office/drawing/2014/main" id="{27BBA998-D685-4B60-89ED-6011BC67AE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38955" y="205550"/>
            <a:ext cx="651961" cy="65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8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Background">
            <a:extLst>
              <a:ext uri="{FF2B5EF4-FFF2-40B4-BE49-F238E27FC236}">
                <a16:creationId xmlns:a16="http://schemas.microsoft.com/office/drawing/2014/main" id="{A8479152-EC59-4E85-860A-7F94ED52F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489123" cy="959957"/>
          </a:xfrm>
        </p:spPr>
        <p:txBody>
          <a:bodyPr anchor="b"/>
          <a:lstStyle>
            <a:lvl1pPr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489123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 sz="2500">
                <a:solidFill>
                  <a:schemeClr val="tx1"/>
                </a:solidFill>
              </a:defRPr>
            </a:lvl2pPr>
            <a:lvl3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3pPr>
            <a:lvl4pPr marL="0" indent="0">
              <a:spcBef>
                <a:spcPts val="0"/>
              </a:spcBef>
              <a:buNone/>
              <a:defRPr sz="2500">
                <a:solidFill>
                  <a:schemeClr val="tx1"/>
                </a:solidFill>
              </a:defRPr>
            </a:lvl4pPr>
            <a:lvl5pPr marL="0">
              <a:spcBef>
                <a:spcPts val="0"/>
              </a:spcBef>
              <a:defRPr sz="2500">
                <a:solidFill>
                  <a:schemeClr val="tx1"/>
                </a:solidFill>
              </a:defRPr>
            </a:lvl5pPr>
            <a:lvl6pPr>
              <a:spcBef>
                <a:spcPts val="0"/>
              </a:spcBef>
              <a:defRPr sz="2500">
                <a:solidFill>
                  <a:schemeClr val="tx1"/>
                </a:solidFill>
              </a:defRPr>
            </a:lvl6pPr>
            <a:lvl7pPr>
              <a:spcBef>
                <a:spcPts val="0"/>
              </a:spcBef>
              <a:defRPr sz="2500">
                <a:solidFill>
                  <a:schemeClr val="tx1"/>
                </a:solidFill>
              </a:defRPr>
            </a:lvl7pPr>
            <a:lvl8pPr>
              <a:spcBef>
                <a:spcPts val="0"/>
              </a:spcBef>
              <a:defRPr sz="2500">
                <a:solidFill>
                  <a:schemeClr val="tx1"/>
                </a:solidFill>
              </a:defRPr>
            </a:lvl8pPr>
            <a:lvl9pPr>
              <a:spcBef>
                <a:spcPts val="0"/>
              </a:spcBef>
              <a:defRPr sz="2500">
                <a:solidFill>
                  <a:schemeClr val="tx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Sub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29" name="Picture Placeholder" descr="Image Placeholder">
            <a:extLst>
              <a:ext uri="{FF2B5EF4-FFF2-40B4-BE49-F238E27FC236}">
                <a16:creationId xmlns:a16="http://schemas.microsoft.com/office/drawing/2014/main" id="{16C46A4B-C7F3-48A4-A48B-242F24F3CC9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6259424 h 6858000"/>
              <a:gd name="connsiteX5" fmla="*/ 2153 w 12192000"/>
              <a:gd name="connsiteY5" fmla="*/ 6259424 h 6858000"/>
              <a:gd name="connsiteX6" fmla="*/ 82352 w 12192000"/>
              <a:gd name="connsiteY6" fmla="*/ 6259424 h 6858000"/>
              <a:gd name="connsiteX7" fmla="*/ 138197 w 12192000"/>
              <a:gd name="connsiteY7" fmla="*/ 6259424 h 6858000"/>
              <a:gd name="connsiteX8" fmla="*/ 149077 w 12192000"/>
              <a:gd name="connsiteY8" fmla="*/ 6259424 h 6858000"/>
              <a:gd name="connsiteX9" fmla="*/ 2994068 w 12192000"/>
              <a:gd name="connsiteY9" fmla="*/ 6259424 h 6858000"/>
              <a:gd name="connsiteX10" fmla="*/ 5823194 w 12192000"/>
              <a:gd name="connsiteY10" fmla="*/ 3430702 h 6858000"/>
              <a:gd name="connsiteX11" fmla="*/ 2994068 w 12192000"/>
              <a:gd name="connsiteY11" fmla="*/ 601980 h 6858000"/>
              <a:gd name="connsiteX12" fmla="*/ 263555 w 12192000"/>
              <a:gd name="connsiteY12" fmla="*/ 601980 h 6858000"/>
              <a:gd name="connsiteX13" fmla="*/ 138197 w 12192000"/>
              <a:gd name="connsiteY13" fmla="*/ 601980 h 6858000"/>
              <a:gd name="connsiteX14" fmla="*/ 0 w 12192000"/>
              <a:gd name="connsiteY14" fmla="*/ 6019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259424"/>
                </a:lnTo>
                <a:lnTo>
                  <a:pt x="2153" y="6259424"/>
                </a:lnTo>
                <a:cubicBezTo>
                  <a:pt x="13610" y="6259424"/>
                  <a:pt x="36524" y="6259424"/>
                  <a:pt x="82352" y="6259424"/>
                </a:cubicBezTo>
                <a:lnTo>
                  <a:pt x="138197" y="6259424"/>
                </a:lnTo>
                <a:lnTo>
                  <a:pt x="149077" y="6259424"/>
                </a:lnTo>
                <a:cubicBezTo>
                  <a:pt x="413045" y="6259424"/>
                  <a:pt x="1116961" y="6259424"/>
                  <a:pt x="2994068" y="6259424"/>
                </a:cubicBezTo>
                <a:cubicBezTo>
                  <a:pt x="4555949" y="6259424"/>
                  <a:pt x="5823194" y="4992360"/>
                  <a:pt x="5823194" y="3430702"/>
                </a:cubicBezTo>
                <a:cubicBezTo>
                  <a:pt x="5823194" y="1869045"/>
                  <a:pt x="4555949" y="601980"/>
                  <a:pt x="2994068" y="601980"/>
                </a:cubicBezTo>
                <a:cubicBezTo>
                  <a:pt x="2994068" y="601980"/>
                  <a:pt x="2994068" y="601980"/>
                  <a:pt x="263555" y="601980"/>
                </a:cubicBezTo>
                <a:lnTo>
                  <a:pt x="138197" y="601980"/>
                </a:lnTo>
                <a:lnTo>
                  <a:pt x="0" y="601980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</p:spPr>
        <p:txBody>
          <a:bodyPr wrap="square" tIns="144000" rIns="144000">
            <a:noAutofit/>
          </a:bodyPr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Drag and drop image form a folder, or click on the placeholder and select ‘Insert \ Images’</a:t>
            </a:r>
            <a:endParaRPr lang="en-AU" dirty="0"/>
          </a:p>
        </p:txBody>
      </p:sp>
      <p:sp>
        <p:nvSpPr>
          <p:cNvPr id="8" name="Deakin Logo" descr="Deakin Logo">
            <a:extLst>
              <a:ext uri="{FF2B5EF4-FFF2-40B4-BE49-F238E27FC236}">
                <a16:creationId xmlns:a16="http://schemas.microsoft.com/office/drawing/2014/main" id="{703D38F9-D214-40CC-B04B-41988914E4F4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5074077" y="2579400"/>
            <a:ext cx="1699200" cy="16992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7" name="Footer/CRICOS">
            <a:extLst>
              <a:ext uri="{FF2B5EF4-FFF2-40B4-BE49-F238E27FC236}">
                <a16:creationId xmlns:a16="http://schemas.microsoft.com/office/drawing/2014/main" id="{62002C66-23BE-422A-BA61-68E7718A68F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59296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" descr="Image Placeholder">
            <a:extLst>
              <a:ext uri="{FF2B5EF4-FFF2-40B4-BE49-F238E27FC236}">
                <a16:creationId xmlns:a16="http://schemas.microsoft.com/office/drawing/2014/main" id="{0C57DA6F-A204-4940-B919-67CA81BB5E7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75000"/>
            </a:schemeClr>
          </a:solidFill>
        </p:spPr>
        <p:txBody>
          <a:bodyPr lIns="144000" tIns="144000"/>
          <a:lstStyle>
            <a:lvl1pPr>
              <a:defRPr sz="1400">
                <a:solidFill>
                  <a:schemeClr val="bg1"/>
                </a:solidFill>
              </a:defRPr>
            </a:lvl1pPr>
          </a:lstStyle>
          <a:p>
            <a:r>
              <a:rPr lang="en-AU" sz="1400" dirty="0"/>
              <a:t>Click Icon to Add Image</a:t>
            </a:r>
            <a:endParaRPr lang="en-AU" dirty="0"/>
          </a:p>
        </p:txBody>
      </p:sp>
      <p:sp>
        <p:nvSpPr>
          <p:cNvPr id="27" name="Title">
            <a:extLst>
              <a:ext uri="{FF2B5EF4-FFF2-40B4-BE49-F238E27FC236}">
                <a16:creationId xmlns:a16="http://schemas.microsoft.com/office/drawing/2014/main" id="{ABBA3CDA-E776-40AE-B46D-45A45CC5D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4952" y="2222662"/>
            <a:ext cx="4577597" cy="959957"/>
          </a:xfrm>
        </p:spPr>
        <p:txBody>
          <a:bodyPr anchor="b"/>
          <a:lstStyle>
            <a:lvl1pPr>
              <a:defRPr sz="4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11" name="Subtitle">
            <a:extLst>
              <a:ext uri="{FF2B5EF4-FFF2-40B4-BE49-F238E27FC236}">
                <a16:creationId xmlns:a16="http://schemas.microsoft.com/office/drawing/2014/main" id="{B36ACC5A-D2CF-40E7-8984-09E0560FD4B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4953" y="3213099"/>
            <a:ext cx="4577597" cy="134731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500">
                <a:solidFill>
                  <a:schemeClr val="bg1"/>
                </a:solidFill>
              </a:defRPr>
            </a:lvl1pPr>
            <a:lvl2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2pPr>
            <a:lvl3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3pPr>
            <a:lvl4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4pPr>
            <a:lvl5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5pPr>
            <a:lvl6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6pPr>
            <a:lvl7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7pPr>
            <a:lvl8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8pPr>
            <a:lvl9pPr marL="223200" indent="-180000">
              <a:spcBef>
                <a:spcPts val="0"/>
              </a:spcBef>
              <a:buSzPct val="75000"/>
              <a:buFont typeface="Calibri" panose="020F0502020204030204" pitchFamily="34" charset="0"/>
              <a:buChar char="●"/>
              <a:defRPr sz="1800">
                <a:solidFill>
                  <a:schemeClr val="bg1"/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add subtitle</a:t>
            </a:r>
            <a:endParaRPr lang="en-GB" dirty="0"/>
          </a:p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  <a:endParaRPr lang="en-AU" dirty="0"/>
          </a:p>
        </p:txBody>
      </p:sp>
      <p:sp>
        <p:nvSpPr>
          <p:cNvPr id="10" name="Deakin Logo" descr="Deakin Logo">
            <a:extLst>
              <a:ext uri="{FF2B5EF4-FFF2-40B4-BE49-F238E27FC236}">
                <a16:creationId xmlns:a16="http://schemas.microsoft.com/office/drawing/2014/main" id="{11B59CA2-2EEE-4B61-A623-6BE4CE88BB2D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10928916" y="5592758"/>
            <a:ext cx="1062000" cy="1062000"/>
          </a:xfrm>
          <a:blipFill dpi="0"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">
                <a:solidFill>
                  <a:schemeClr val="bg1"/>
                </a:solidFill>
              </a:defRPr>
            </a:lvl1pPr>
            <a:lvl2pPr>
              <a:spcBef>
                <a:spcPts val="0"/>
              </a:spcBef>
              <a:defRPr sz="2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00">
                <a:solidFill>
                  <a:schemeClr val="bg1"/>
                </a:solidFill>
              </a:defRPr>
            </a:lvl4pPr>
            <a:lvl5pPr marL="0">
              <a:spcBef>
                <a:spcPts val="0"/>
              </a:spcBef>
              <a:defRPr sz="200">
                <a:solidFill>
                  <a:schemeClr val="bg1"/>
                </a:solidFill>
              </a:defRPr>
            </a:lvl5pPr>
            <a:lvl6pPr>
              <a:spcBef>
                <a:spcPts val="0"/>
              </a:spcBef>
              <a:defRPr sz="200">
                <a:solidFill>
                  <a:schemeClr val="bg1"/>
                </a:solidFill>
              </a:defRPr>
            </a:lvl6pPr>
            <a:lvl7pPr>
              <a:spcBef>
                <a:spcPts val="0"/>
              </a:spcBef>
              <a:defRPr sz="200">
                <a:solidFill>
                  <a:schemeClr val="bg1"/>
                </a:solidFill>
              </a:defRPr>
            </a:lvl7pPr>
            <a:lvl8pPr>
              <a:spcBef>
                <a:spcPts val="0"/>
              </a:spcBef>
              <a:defRPr sz="200">
                <a:solidFill>
                  <a:schemeClr val="bg1"/>
                </a:solidFill>
              </a:defRPr>
            </a:lvl8pPr>
            <a:lvl9pPr>
              <a:spcBef>
                <a:spcPts val="0"/>
              </a:spcBef>
              <a:defRPr sz="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   </a:t>
            </a:r>
            <a:endParaRPr lang="en-AU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E2440F6-E276-4FB4-9E13-D705F59C165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719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>
            <a:extLst>
              <a:ext uri="{FF2B5EF4-FFF2-40B4-BE49-F238E27FC236}">
                <a16:creationId xmlns:a16="http://schemas.microsoft.com/office/drawing/2014/main" id="{53B47CD2-6346-4729-B2F9-F7FD2F4CCD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AU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BA9360C9-D6E6-46AC-8EF9-EEF25F267E14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814B30D-1FBE-48C6-9B85-8BC45A0F8B0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525411B8-8699-438A-A167-1C3A919F93C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C413938E-3E52-47DF-B2F9-CF3BC807B50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0854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6" name="Body copy text">
            <a:extLst>
              <a:ext uri="{FF2B5EF4-FFF2-40B4-BE49-F238E27FC236}">
                <a16:creationId xmlns:a16="http://schemas.microsoft.com/office/drawing/2014/main" id="{1728D9B9-3392-4769-8DFF-BE6FA168AE0E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90538" y="1758950"/>
            <a:ext cx="10193790" cy="3974666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on the relevant icon at the </a:t>
            </a:r>
            <a:r>
              <a:rPr lang="en-US" dirty="0" err="1"/>
              <a:t>centre</a:t>
            </a:r>
            <a:r>
              <a:rPr lang="en-US" dirty="0"/>
              <a:t> of the placeholder to add: Text / Table / Chart / SmartArt / Image / Media. There are five type styles in the template, available as List Levels. Press the Increase / Decrease button in the paragraph section of the home ribbon to move through the styles</a:t>
            </a:r>
          </a:p>
          <a:p>
            <a:pPr lvl="0"/>
            <a:endParaRPr lang="en-US" dirty="0"/>
          </a:p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grpSp>
        <p:nvGrpSpPr>
          <p:cNvPr id="10" name="Deakin Logo" descr="Deakin Logo">
            <a:extLst>
              <a:ext uri="{FF2B5EF4-FFF2-40B4-BE49-F238E27FC236}">
                <a16:creationId xmlns:a16="http://schemas.microsoft.com/office/drawing/2014/main" id="{99F651C7-9FC7-42C5-BF3C-22231C3FD9B9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1" name="Logo">
              <a:extLst>
                <a:ext uri="{FF2B5EF4-FFF2-40B4-BE49-F238E27FC236}">
                  <a16:creationId xmlns:a16="http://schemas.microsoft.com/office/drawing/2014/main" id="{CA581C15-7E06-4BC6-9E07-AB4A4DEFA54A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2" name="Logo">
              <a:extLst>
                <a:ext uri="{FF2B5EF4-FFF2-40B4-BE49-F238E27FC236}">
                  <a16:creationId xmlns:a16="http://schemas.microsoft.com/office/drawing/2014/main" id="{F1F38E66-9F79-4341-B5C8-BE0070F9208A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84946E53-0705-4130-ACF7-71A850A0BAD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3A403F2-F92E-471F-90B6-EC3DCC7A5EA3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Footer/CRICOS">
            <a:extLst>
              <a:ext uri="{FF2B5EF4-FFF2-40B4-BE49-F238E27FC236}">
                <a16:creationId xmlns:a16="http://schemas.microsoft.com/office/drawing/2014/main" id="{56C0C342-8021-4EE8-A590-43D1B5738AF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AU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014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9.xml"/><Relationship Id="rId18" Type="http://schemas.openxmlformats.org/officeDocument/2006/relationships/slideLayout" Target="../slideLayouts/slideLayout44.xml"/><Relationship Id="rId26" Type="http://schemas.openxmlformats.org/officeDocument/2006/relationships/slideLayout" Target="../slideLayouts/slideLayout52.xml"/><Relationship Id="rId3" Type="http://schemas.openxmlformats.org/officeDocument/2006/relationships/slideLayout" Target="../slideLayouts/slideLayout29.xml"/><Relationship Id="rId21" Type="http://schemas.openxmlformats.org/officeDocument/2006/relationships/slideLayout" Target="../slideLayouts/slideLayout47.xml"/><Relationship Id="rId7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3.xml"/><Relationship Id="rId25" Type="http://schemas.openxmlformats.org/officeDocument/2006/relationships/slideLayout" Target="../slideLayouts/slideLayout51.xml"/><Relationship Id="rId2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42.xml"/><Relationship Id="rId20" Type="http://schemas.openxmlformats.org/officeDocument/2006/relationships/slideLayout" Target="../slideLayouts/slideLayout46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2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31.xml"/><Relationship Id="rId15" Type="http://schemas.openxmlformats.org/officeDocument/2006/relationships/slideLayout" Target="../slideLayouts/slideLayout41.xml"/><Relationship Id="rId23" Type="http://schemas.openxmlformats.org/officeDocument/2006/relationships/slideLayout" Target="../slideLayouts/slideLayout49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36.xml"/><Relationship Id="rId19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40.xml"/><Relationship Id="rId22" Type="http://schemas.openxmlformats.org/officeDocument/2006/relationships/slideLayout" Target="../slideLayouts/slideLayout48.xml"/><Relationship Id="rId27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416689"/>
            <a:ext cx="8526856" cy="81343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4" name="Header Graphic">
            <a:extLst>
              <a:ext uri="{FF2B5EF4-FFF2-40B4-BE49-F238E27FC236}">
                <a16:creationId xmlns:a16="http://schemas.microsoft.com/office/drawing/2014/main" id="{C4ED600E-90B7-4D49-803F-18C3CB208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8769311" cy="1230123"/>
          </a:xfrm>
          <a:custGeom>
            <a:avLst/>
            <a:gdLst>
              <a:gd name="connsiteX0" fmla="*/ 741970 w 8769311"/>
              <a:gd name="connsiteY0" fmla="*/ 1230123 h 1230123"/>
              <a:gd name="connsiteX1" fmla="*/ 1254832 w 8769311"/>
              <a:gd name="connsiteY1" fmla="*/ 1230123 h 1230123"/>
              <a:gd name="connsiteX2" fmla="*/ 1254832 w 8769311"/>
              <a:gd name="connsiteY2" fmla="*/ 1230122 h 1230123"/>
              <a:gd name="connsiteX3" fmla="*/ 8769275 w 8769311"/>
              <a:gd name="connsiteY3" fmla="*/ 1230122 h 1230123"/>
              <a:gd name="connsiteX4" fmla="*/ 8769311 w 8769311"/>
              <a:gd name="connsiteY4" fmla="*/ 1229400 h 1230123"/>
              <a:gd name="connsiteX5" fmla="*/ 7560373 w 8769311"/>
              <a:gd name="connsiteY5" fmla="*/ 0 h 1230123"/>
              <a:gd name="connsiteX6" fmla="*/ 3733364 w 8769311"/>
              <a:gd name="connsiteY6" fmla="*/ 0 h 1230123"/>
              <a:gd name="connsiteX7" fmla="*/ 2463698 w 8769311"/>
              <a:gd name="connsiteY7" fmla="*/ 0 h 1230123"/>
              <a:gd name="connsiteX8" fmla="*/ 0 w 8769311"/>
              <a:gd name="connsiteY8" fmla="*/ 0 h 1230123"/>
              <a:gd name="connsiteX9" fmla="*/ 0 w 8769311"/>
              <a:gd name="connsiteY9" fmla="*/ 1230122 h 1230123"/>
              <a:gd name="connsiteX10" fmla="*/ 741970 w 8769311"/>
              <a:gd name="connsiteY10" fmla="*/ 1230122 h 1230123"/>
              <a:gd name="connsiteX11" fmla="*/ 741970 w 8769311"/>
              <a:gd name="connsiteY11" fmla="*/ 1230123 h 1230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8769311" h="1230123">
                <a:moveTo>
                  <a:pt x="741970" y="1230123"/>
                </a:moveTo>
                <a:lnTo>
                  <a:pt x="1254832" y="1230123"/>
                </a:lnTo>
                <a:lnTo>
                  <a:pt x="1254832" y="1230122"/>
                </a:lnTo>
                <a:lnTo>
                  <a:pt x="8769275" y="1230122"/>
                </a:lnTo>
                <a:lnTo>
                  <a:pt x="8769311" y="1229400"/>
                </a:lnTo>
                <a:cubicBezTo>
                  <a:pt x="8769311" y="550384"/>
                  <a:pt x="8227985" y="0"/>
                  <a:pt x="7560373" y="0"/>
                </a:cubicBezTo>
                <a:lnTo>
                  <a:pt x="3733364" y="0"/>
                </a:lnTo>
                <a:lnTo>
                  <a:pt x="2463698" y="0"/>
                </a:lnTo>
                <a:lnTo>
                  <a:pt x="0" y="0"/>
                </a:lnTo>
                <a:lnTo>
                  <a:pt x="0" y="1230122"/>
                </a:lnTo>
                <a:lnTo>
                  <a:pt x="741970" y="1230122"/>
                </a:lnTo>
                <a:lnTo>
                  <a:pt x="741970" y="123012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grpSp>
        <p:nvGrpSpPr>
          <p:cNvPr id="13" name="Deakin Logo" descr="Deakin Logo">
            <a:extLst>
              <a:ext uri="{FF2B5EF4-FFF2-40B4-BE49-F238E27FC236}">
                <a16:creationId xmlns:a16="http://schemas.microsoft.com/office/drawing/2014/main" id="{17C6BFE0-2141-4DFB-B88F-322A608970BC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6" name="Logo">
              <a:extLst>
                <a:ext uri="{FF2B5EF4-FFF2-40B4-BE49-F238E27FC236}">
                  <a16:creationId xmlns:a16="http://schemas.microsoft.com/office/drawing/2014/main" id="{21F5FBCC-0772-4FBB-8C39-81FCE663081D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8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7" name="Logo">
              <a:extLst>
                <a:ext uri="{FF2B5EF4-FFF2-40B4-BE49-F238E27FC236}">
                  <a16:creationId xmlns:a16="http://schemas.microsoft.com/office/drawing/2014/main" id="{85E5EDBC-1774-4865-9342-97823A151F8D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"/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Footer/CRICOS">
            <a:extLst>
              <a:ext uri="{FF2B5EF4-FFF2-40B4-BE49-F238E27FC236}">
                <a16:creationId xmlns:a16="http://schemas.microsoft.com/office/drawing/2014/main" id="{13D180E2-749A-4C76-8A73-C73865F5F0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47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60" r:id="rId3"/>
    <p:sldLayoutId id="2147483651" r:id="rId4"/>
    <p:sldLayoutId id="2147483661" r:id="rId5"/>
    <p:sldLayoutId id="2147483662" r:id="rId6"/>
    <p:sldLayoutId id="2147483663" r:id="rId7"/>
    <p:sldLayoutId id="2147483650" r:id="rId8"/>
    <p:sldLayoutId id="2147483673" r:id="rId9"/>
    <p:sldLayoutId id="2147483664" r:id="rId10"/>
    <p:sldLayoutId id="2147483671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716" r:id="rId18"/>
    <p:sldLayoutId id="2147483672" r:id="rId19"/>
    <p:sldLayoutId id="2147483675" r:id="rId20"/>
    <p:sldLayoutId id="2147483676" r:id="rId21"/>
    <p:sldLayoutId id="2147483677" r:id="rId22"/>
    <p:sldLayoutId id="2147483679" r:id="rId23"/>
    <p:sldLayoutId id="2147483678" r:id="rId24"/>
    <p:sldLayoutId id="2147483674" r:id="rId25"/>
    <p:sldLayoutId id="2147483717" r:id="rId2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42456" y="270165"/>
            <a:ext cx="8526856" cy="959957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Body copy text"/>
          <p:cNvSpPr>
            <a:spLocks noGrp="1"/>
          </p:cNvSpPr>
          <p:nvPr>
            <p:ph type="body" idx="1"/>
          </p:nvPr>
        </p:nvSpPr>
        <p:spPr>
          <a:xfrm>
            <a:off x="491187" y="1759351"/>
            <a:ext cx="10193141" cy="3974265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  <a:endParaRPr lang="en-GB" dirty="0"/>
          </a:p>
        </p:txBody>
      </p:sp>
      <p:grpSp>
        <p:nvGrpSpPr>
          <p:cNvPr id="12" name="Deakin Logo" descr="Deakin Logo">
            <a:extLst>
              <a:ext uri="{FF2B5EF4-FFF2-40B4-BE49-F238E27FC236}">
                <a16:creationId xmlns:a16="http://schemas.microsoft.com/office/drawing/2014/main" id="{F0C1E104-23DB-455F-9F8B-3367332FFCD4}"/>
              </a:ext>
            </a:extLst>
          </p:cNvPr>
          <p:cNvGrpSpPr/>
          <p:nvPr userDrawn="1"/>
        </p:nvGrpSpPr>
        <p:grpSpPr>
          <a:xfrm>
            <a:off x="11339575" y="205549"/>
            <a:ext cx="651345" cy="652971"/>
            <a:chOff x="10928350" y="5591175"/>
            <a:chExt cx="1062560" cy="1065213"/>
          </a:xfrm>
        </p:grpSpPr>
        <p:sp>
          <p:nvSpPr>
            <p:cNvPr id="14" name="Logo">
              <a:extLst>
                <a:ext uri="{FF2B5EF4-FFF2-40B4-BE49-F238E27FC236}">
                  <a16:creationId xmlns:a16="http://schemas.microsoft.com/office/drawing/2014/main" id="{0148C7AF-0E90-42A6-97EB-C6DC7F7C9AE7}"/>
                </a:ext>
              </a:extLst>
            </p:cNvPr>
            <p:cNvSpPr txBox="1">
              <a:spLocks noChangeAspect="1"/>
            </p:cNvSpPr>
            <p:nvPr userDrawn="1"/>
          </p:nvSpPr>
          <p:spPr>
            <a:xfrm>
              <a:off x="10928911" y="5592757"/>
              <a:ext cx="1061999" cy="1061999"/>
            </a:xfrm>
            <a:prstGeom prst="rect">
              <a:avLst/>
            </a:prstGeom>
            <a:blipFill dpi="0" rotWithShape="1">
              <a:blip r:embed="rId29" cstate="screen">
                <a:alphaModFix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1pPr>
              <a:lvl2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2pPr>
              <a:lvl3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SzPct val="110000"/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Calibri" panose="020F050202020403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4pPr>
              <a:lvl5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5pPr>
              <a:lvl6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buFont typeface="Arial" panose="020B0604020202020204" pitchFamily="34" charset="0"/>
                <a:buNone/>
                <a:defRPr sz="200" kern="120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/>
                <a:t>   </a:t>
              </a:r>
              <a:endParaRPr lang="en-AU" dirty="0"/>
            </a:p>
          </p:txBody>
        </p:sp>
        <p:sp>
          <p:nvSpPr>
            <p:cNvPr id="15" name="Logo">
              <a:extLst>
                <a:ext uri="{FF2B5EF4-FFF2-40B4-BE49-F238E27FC236}">
                  <a16:creationId xmlns:a16="http://schemas.microsoft.com/office/drawing/2014/main" id="{79E5D329-A4F0-4077-93A7-8FAA3ADDA54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28350" y="5591175"/>
              <a:ext cx="1062037" cy="1065213"/>
            </a:xfrm>
            <a:custGeom>
              <a:avLst/>
              <a:gdLst>
                <a:gd name="T0" fmla="*/ 3400 w 6806"/>
                <a:gd name="T1" fmla="*/ 85 h 6803"/>
                <a:gd name="T2" fmla="*/ 3400 w 6806"/>
                <a:gd name="T3" fmla="*/ 85 h 6803"/>
                <a:gd name="T4" fmla="*/ 6720 w 6806"/>
                <a:gd name="T5" fmla="*/ 3399 h 6803"/>
                <a:gd name="T6" fmla="*/ 3406 w 6806"/>
                <a:gd name="T7" fmla="*/ 6719 h 6803"/>
                <a:gd name="T8" fmla="*/ 3403 w 6806"/>
                <a:gd name="T9" fmla="*/ 6719 h 6803"/>
                <a:gd name="T10" fmla="*/ 86 w 6806"/>
                <a:gd name="T11" fmla="*/ 3405 h 6803"/>
                <a:gd name="T12" fmla="*/ 1055 w 6806"/>
                <a:gd name="T13" fmla="*/ 1058 h 6803"/>
                <a:gd name="T14" fmla="*/ 3400 w 6806"/>
                <a:gd name="T15" fmla="*/ 85 h 6803"/>
                <a:gd name="T16" fmla="*/ 3400 w 6806"/>
                <a:gd name="T17" fmla="*/ 0 h 6803"/>
                <a:gd name="T18" fmla="*/ 995 w 6806"/>
                <a:gd name="T19" fmla="*/ 999 h 6803"/>
                <a:gd name="T20" fmla="*/ 1 w 6806"/>
                <a:gd name="T21" fmla="*/ 3405 h 6803"/>
                <a:gd name="T22" fmla="*/ 3403 w 6806"/>
                <a:gd name="T23" fmla="*/ 6803 h 6803"/>
                <a:gd name="T24" fmla="*/ 3406 w 6806"/>
                <a:gd name="T25" fmla="*/ 6803 h 6803"/>
                <a:gd name="T26" fmla="*/ 6804 w 6806"/>
                <a:gd name="T27" fmla="*/ 3399 h 6803"/>
                <a:gd name="T28" fmla="*/ 3400 w 6806"/>
                <a:gd name="T29" fmla="*/ 0 h 6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06" h="6803">
                  <a:moveTo>
                    <a:pt x="3400" y="85"/>
                  </a:moveTo>
                  <a:cubicBezTo>
                    <a:pt x="3400" y="85"/>
                    <a:pt x="3400" y="85"/>
                    <a:pt x="3400" y="85"/>
                  </a:cubicBezTo>
                  <a:cubicBezTo>
                    <a:pt x="5229" y="85"/>
                    <a:pt x="6718" y="1571"/>
                    <a:pt x="6720" y="3399"/>
                  </a:cubicBezTo>
                  <a:cubicBezTo>
                    <a:pt x="6722" y="5228"/>
                    <a:pt x="5235" y="6717"/>
                    <a:pt x="3406" y="6719"/>
                  </a:cubicBezTo>
                  <a:cubicBezTo>
                    <a:pt x="3403" y="6719"/>
                    <a:pt x="3403" y="6719"/>
                    <a:pt x="3403" y="6719"/>
                  </a:cubicBezTo>
                  <a:cubicBezTo>
                    <a:pt x="1575" y="6719"/>
                    <a:pt x="87" y="5232"/>
                    <a:pt x="86" y="3405"/>
                  </a:cubicBezTo>
                  <a:cubicBezTo>
                    <a:pt x="85" y="2519"/>
                    <a:pt x="429" y="1685"/>
                    <a:pt x="1055" y="1058"/>
                  </a:cubicBezTo>
                  <a:cubicBezTo>
                    <a:pt x="1681" y="431"/>
                    <a:pt x="2514" y="85"/>
                    <a:pt x="3400" y="85"/>
                  </a:cubicBezTo>
                  <a:moveTo>
                    <a:pt x="3400" y="0"/>
                  </a:moveTo>
                  <a:cubicBezTo>
                    <a:pt x="2491" y="1"/>
                    <a:pt x="1637" y="355"/>
                    <a:pt x="995" y="999"/>
                  </a:cubicBezTo>
                  <a:cubicBezTo>
                    <a:pt x="354" y="1642"/>
                    <a:pt x="0" y="2496"/>
                    <a:pt x="1" y="3405"/>
                  </a:cubicBezTo>
                  <a:cubicBezTo>
                    <a:pt x="3" y="5279"/>
                    <a:pt x="1529" y="6803"/>
                    <a:pt x="3403" y="6803"/>
                  </a:cubicBezTo>
                  <a:cubicBezTo>
                    <a:pt x="3406" y="6803"/>
                    <a:pt x="3406" y="6803"/>
                    <a:pt x="3406" y="6803"/>
                  </a:cubicBezTo>
                  <a:cubicBezTo>
                    <a:pt x="5281" y="6802"/>
                    <a:pt x="6806" y="5274"/>
                    <a:pt x="6804" y="3399"/>
                  </a:cubicBezTo>
                  <a:cubicBezTo>
                    <a:pt x="6803" y="1525"/>
                    <a:pt x="5277" y="0"/>
                    <a:pt x="34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AU"/>
            </a:p>
          </p:txBody>
        </p:sp>
      </p:grpSp>
      <p:sp>
        <p:nvSpPr>
          <p:cNvPr id="16" name="Slide Number">
            <a:extLst>
              <a:ext uri="{FF2B5EF4-FFF2-40B4-BE49-F238E27FC236}">
                <a16:creationId xmlns:a16="http://schemas.microsoft.com/office/drawing/2014/main" id="{AACE52C0-4B08-45CF-BEAF-859F2F45B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42456" y="6287423"/>
            <a:ext cx="576000" cy="247558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5AEA0E0-5CC6-4BD0-905C-A0021E41943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Date">
            <a:extLst>
              <a:ext uri="{FF2B5EF4-FFF2-40B4-BE49-F238E27FC236}">
                <a16:creationId xmlns:a16="http://schemas.microsoft.com/office/drawing/2014/main" id="{9E98F004-A52C-4AA9-BDA8-6A4DA78BF9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7552" y="6330733"/>
            <a:ext cx="1656000" cy="2042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50"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8" name="Footer/CRICOS">
            <a:extLst>
              <a:ext uri="{FF2B5EF4-FFF2-40B4-BE49-F238E27FC236}">
                <a16:creationId xmlns:a16="http://schemas.microsoft.com/office/drawing/2014/main" id="{03A50017-3B1D-4EEE-B5F1-4FDD65A99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2456" y="6545788"/>
            <a:ext cx="6624000" cy="180000"/>
          </a:xfrm>
          <a:prstGeom prst="rect">
            <a:avLst/>
          </a:prstGeom>
        </p:spPr>
        <p:txBody>
          <a:bodyPr lIns="0" tIns="36000" rIns="0" bIns="36000"/>
          <a:lstStyle>
            <a:lvl1pPr algn="l">
              <a:defRPr sz="500">
                <a:solidFill>
                  <a:schemeClr val="tx1"/>
                </a:solidFill>
              </a:defRPr>
            </a:lvl1pPr>
          </a:lstStyle>
          <a:p>
            <a:r>
              <a:rPr lang="en-AU" dirty="0"/>
              <a:t>Deakin University </a:t>
            </a:r>
            <a:r>
              <a:rPr lang="en-AU" dirty="0" err="1"/>
              <a:t>CRICOS</a:t>
            </a:r>
            <a:r>
              <a:rPr lang="en-AU" dirty="0"/>
              <a:t> Provider Code: </a:t>
            </a:r>
            <a:r>
              <a:rPr lang="en-AU" dirty="0" err="1"/>
              <a:t>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6011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690" r:id="rId13"/>
    <p:sldLayoutId id="2147483702" r:id="rId14"/>
    <p:sldLayoutId id="2147483703" r:id="rId15"/>
    <p:sldLayoutId id="2147483704" r:id="rId16"/>
    <p:sldLayoutId id="2147483705" r:id="rId17"/>
    <p:sldLayoutId id="2147483706" r:id="rId18"/>
    <p:sldLayoutId id="2147483707" r:id="rId19"/>
    <p:sldLayoutId id="2147483708" r:id="rId20"/>
    <p:sldLayoutId id="2147483709" r:id="rId21"/>
    <p:sldLayoutId id="2147483710" r:id="rId22"/>
    <p:sldLayoutId id="2147483711" r:id="rId23"/>
    <p:sldLayoutId id="2147483712" r:id="rId24"/>
    <p:sldLayoutId id="2147483713" r:id="rId25"/>
    <p:sldLayoutId id="2147483714" r:id="rId26"/>
    <p:sldLayoutId id="2147483715" r:id="rId2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spcAft>
          <a:spcPts val="2400"/>
        </a:spcAft>
        <a:buFont typeface="Arial" panose="020B0604020202020204" pitchFamily="34" charset="0"/>
        <a:buNone/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80000" indent="-180000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360000" indent="-180000" algn="l" defTabSz="914400" rtl="0" eaLnBrk="1" latinLnBrk="0" hangingPunct="1">
        <a:lnSpc>
          <a:spcPct val="100000"/>
        </a:lnSpc>
        <a:spcBef>
          <a:spcPts val="500"/>
        </a:spcBef>
        <a:buFont typeface="Calibri" panose="020F050202020403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421435B3-EB12-4716-8315-BBF5C1DF93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Risk Register </a:t>
            </a:r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0897A5A7-A496-4E6C-A2D7-C9DCA81FA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GRC – Cyber Security </a:t>
            </a:r>
          </a:p>
          <a:p>
            <a:r>
              <a:rPr lang="en-AU" dirty="0"/>
              <a:t>V1.0 16</a:t>
            </a:r>
            <a:r>
              <a:rPr lang="en-AU" baseline="30000" dirty="0"/>
              <a:t>th</a:t>
            </a:r>
            <a:r>
              <a:rPr lang="en-AU" dirty="0"/>
              <a:t> May 2025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D47B1AE-7EA0-4E30-94EA-9DE66A305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87770" y="6581838"/>
            <a:ext cx="6624000" cy="144000"/>
          </a:xfrm>
        </p:spPr>
        <p:txBody>
          <a:bodyPr/>
          <a:lstStyle/>
          <a:p>
            <a:pPr algn="r"/>
            <a:r>
              <a:rPr lang="en-AU" dirty="0"/>
              <a:t>Deakin University CRICOS Provider Code: 00113B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266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ACC78A67-3EB9-4808-BABF-457BD6418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Any Questions?</a:t>
            </a:r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56D6755C-0E08-403D-84C3-79D808433F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88B4AF84-8E27-4C71-A777-519C3E74F4B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DBB71D12-07FD-4CAB-B206-4359DC50E7B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2CEEA610-4CF5-4786-A46E-770CC3064FD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4453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6D999-5A9F-4317-A122-3E67266D2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8A021098-9801-C667-82E6-75B8DC20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 </a:t>
            </a:r>
            <a:r>
              <a:rPr lang="en-AU" dirty="0">
                <a:sym typeface="Wingdings" pitchFamily="2" charset="2"/>
              </a:rPr>
              <a:t></a:t>
            </a:r>
            <a:endParaRPr lang="en-AU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C4FC7E2C-4CE2-E4F0-F82E-ADC2A5A1C9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dirty="0"/>
              <a:t>GRC Team – Cyber Security </a:t>
            </a:r>
          </a:p>
        </p:txBody>
      </p:sp>
      <p:pic>
        <p:nvPicPr>
          <p:cNvPr id="12" name="Sample image" descr="A female student holding books looks directly at the camera">
            <a:extLst>
              <a:ext uri="{FF2B5EF4-FFF2-40B4-BE49-F238E27FC236}">
                <a16:creationId xmlns:a16="http://schemas.microsoft.com/office/drawing/2014/main" id="{ED805700-860B-DFF0-E233-4F60B4F556B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72" r="23772"/>
          <a:stretch/>
        </p:blipFill>
        <p:spPr>
          <a:xfrm>
            <a:off x="8326436" y="601980"/>
            <a:ext cx="3865565" cy="5657444"/>
          </a:xfrm>
        </p:spPr>
      </p:pic>
      <p:sp>
        <p:nvSpPr>
          <p:cNvPr id="9" name="Deakin Logo" descr="Deakin University Logo">
            <a:extLst>
              <a:ext uri="{FF2B5EF4-FFF2-40B4-BE49-F238E27FC236}">
                <a16:creationId xmlns:a16="http://schemas.microsoft.com/office/drawing/2014/main" id="{CD92463F-ECE6-7A81-2370-783D40E2E9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7476836" y="2579400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0B3AC976-CC65-732B-0426-633F48DA9DC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952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CDAA-8346-9DEB-D346-BF3E70F1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E81C1751-BE6C-1ECA-E1C9-00047212D3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6" y="-594925"/>
            <a:ext cx="5040000" cy="1835208"/>
          </a:xfrm>
        </p:spPr>
        <p:txBody>
          <a:bodyPr/>
          <a:lstStyle/>
          <a:p>
            <a:r>
              <a:rPr lang="en-AU" dirty="0"/>
              <a:t>Why a Risk Register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FCCD9471-14BC-1E7A-42AB-524DC7FB6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83" y="1603474"/>
            <a:ext cx="6437124" cy="1624335"/>
          </a:xfrm>
        </p:spPr>
        <p:txBody>
          <a:bodyPr/>
          <a:lstStyle/>
          <a:p>
            <a:r>
              <a:rPr lang="en-US" sz="2400" b="1" dirty="0"/>
              <a:t>Definition of a Risk Register:</a:t>
            </a:r>
            <a:endParaRPr lang="en-US" sz="2400" dirty="0"/>
          </a:p>
          <a:p>
            <a:r>
              <a:rPr lang="en-US" sz="2400" b="0" i="0" dirty="0">
                <a:solidFill>
                  <a:srgbClr val="001D35"/>
                </a:solidFill>
                <a:effectLst/>
              </a:rPr>
              <a:t>A structured document used by an organization to  pro-actively manage risk.</a:t>
            </a:r>
          </a:p>
          <a:p>
            <a:r>
              <a:rPr lang="en-US" sz="2400" b="1" dirty="0"/>
              <a:t>Purpose of a Risk Register:</a:t>
            </a:r>
            <a:endParaRPr lang="en-US" sz="2400" b="0" i="0" dirty="0">
              <a:solidFill>
                <a:srgbClr val="001D35"/>
              </a:solidFill>
              <a:effectLst/>
            </a:endParaRPr>
          </a:p>
          <a:p>
            <a:r>
              <a:rPr lang="en-US" sz="2400" dirty="0">
                <a:solidFill>
                  <a:srgbClr val="001D35"/>
                </a:solidFill>
              </a:rPr>
              <a:t>A centralized mechanism for recording, tracking and reporting of identified risks, their potential likelihood, potential impact, inherent risk, treatment and residual risk</a:t>
            </a:r>
            <a:r>
              <a:rPr lang="en-US" sz="1600" dirty="0">
                <a:solidFill>
                  <a:srgbClr val="001D35"/>
                </a:solidFill>
              </a:rPr>
              <a:t>.</a:t>
            </a:r>
            <a:endParaRPr lang="en-US" sz="2000" dirty="0"/>
          </a:p>
          <a:p>
            <a:endParaRPr lang="en-US" sz="2000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D941E10B-43BC-939D-0429-93D79FDEB64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7500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4EEEB713-28EB-4D0D-C811-5DDA097A263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74DA8D59-89FB-B5D1-58ED-91774C0B299A}"/>
              </a:ext>
            </a:extLst>
          </p:cNvPr>
          <p:cNvSpPr txBox="1">
            <a:spLocks/>
          </p:cNvSpPr>
          <p:nvPr/>
        </p:nvSpPr>
        <p:spPr>
          <a:xfrm>
            <a:off x="5251451" y="3229428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8475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D5EDF-278D-DE4B-384F-977D9002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4BBF6567-73A2-CAAB-3C61-1CB9AB29DA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451" y="132212"/>
            <a:ext cx="5040000" cy="1393116"/>
          </a:xfrm>
        </p:spPr>
        <p:txBody>
          <a:bodyPr/>
          <a:lstStyle/>
          <a:p>
            <a:r>
              <a:rPr lang="en-AU" dirty="0"/>
              <a:t>Risk Management Lifecycle</a:t>
            </a:r>
          </a:p>
        </p:txBody>
      </p:sp>
      <p:pic>
        <p:nvPicPr>
          <p:cNvPr id="19" name="Sample image" descr="Looking up at a wooden covered building on the Geelong Waurn Ponds Campus with the sky and clouds above it">
            <a:extLst>
              <a:ext uri="{FF2B5EF4-FFF2-40B4-BE49-F238E27FC236}">
                <a16:creationId xmlns:a16="http://schemas.microsoft.com/office/drawing/2014/main" id="{6532DC01-C3E0-4E79-D8F9-9E0EFF0BFDF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8" r="38"/>
          <a:stretch/>
        </p:blipFill>
        <p:spPr>
          <a:xfrm>
            <a:off x="6940550" y="0"/>
            <a:ext cx="5251450" cy="4816475"/>
          </a:xfrm>
        </p:spPr>
      </p:pic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A5A9140-2375-D14E-F771-00E70B5105D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807877" y="3944914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2BAF399-6D04-DE62-EB00-4E59AEE5B749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2C0B9241-9C74-D333-2F12-E758A2D02C85}"/>
              </a:ext>
            </a:extLst>
          </p:cNvPr>
          <p:cNvSpPr txBox="1">
            <a:spLocks/>
          </p:cNvSpPr>
          <p:nvPr/>
        </p:nvSpPr>
        <p:spPr>
          <a:xfrm>
            <a:off x="242456" y="1656212"/>
            <a:ext cx="5040000" cy="139311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2500" dirty="0"/>
              <a:t>Risk Management Lifecycle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8CE746-1402-1145-0618-0400A27B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" y="3557518"/>
            <a:ext cx="6096000" cy="2517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32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D6227-45FB-1AA2-613F-48C2E13C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3EE257E1-A1A5-6A66-5B71-A2B49CF840E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A2F48499-E9F8-D88E-EC92-E2B4DABDC3C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B143EF-4075-4E6D-8E9F-EB9E1760BD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64" y="358777"/>
            <a:ext cx="11047468" cy="44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30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DF799-2745-5EE8-20C4-E27BCF5D9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0ED5E21F-BB46-B1A2-4E40-01CB783E7C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689372A4-8988-51EA-F185-A5E7A2EDC96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CA9AB6D5-B81E-F7C9-C268-52998532B1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358139"/>
            <a:ext cx="10495971" cy="799521"/>
          </a:xfrm>
        </p:spPr>
        <p:txBody>
          <a:bodyPr/>
          <a:lstStyle/>
          <a:p>
            <a:r>
              <a:rPr lang="en-AU" dirty="0"/>
              <a:t>Risk Matrix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5ABD6D-2560-5E77-1E8F-D6F06BED2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24" y="1348581"/>
            <a:ext cx="5524616" cy="5111634"/>
          </a:xfrm>
          <a:prstGeom prst="rect">
            <a:avLst/>
          </a:prstGeom>
        </p:spPr>
      </p:pic>
      <p:sp>
        <p:nvSpPr>
          <p:cNvPr id="8" name="Subtitle">
            <a:extLst>
              <a:ext uri="{FF2B5EF4-FFF2-40B4-BE49-F238E27FC236}">
                <a16:creationId xmlns:a16="http://schemas.microsoft.com/office/drawing/2014/main" id="{BE0E1F75-BFDA-3F71-5ECC-591BC54E1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6382" y="903830"/>
            <a:ext cx="5412278" cy="3732781"/>
          </a:xfrm>
        </p:spPr>
        <p:txBody>
          <a:bodyPr/>
          <a:lstStyle/>
          <a:p>
            <a:r>
              <a:rPr lang="en-AU" sz="2000" b="1" dirty="0"/>
              <a:t>Qualitative Risk Matrix (subjective approach)</a:t>
            </a:r>
          </a:p>
          <a:p>
            <a:pPr marL="800100" lvl="1" indent="-342900"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AU" sz="2200" b="1" dirty="0"/>
              <a:t>Risk = Likelihood x Consequence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1165225" algn="l"/>
              </a:tabLst>
            </a:pPr>
            <a:r>
              <a:rPr lang="en-AU" b="1" dirty="0"/>
              <a:t>Risk = Intersect Point (either numerical value </a:t>
            </a:r>
            <a:r>
              <a:rPr lang="en-AU" b="1" i="1" dirty="0"/>
              <a:t>or </a:t>
            </a:r>
            <a:r>
              <a:rPr lang="en-AU" b="1" dirty="0"/>
              <a:t>Low / Moderate / High / Extreme)</a:t>
            </a:r>
          </a:p>
          <a:p>
            <a:pPr marL="1257300" lvl="2" indent="-342900">
              <a:buFont typeface="Arial" panose="020B0604020202020204" pitchFamily="34" charset="0"/>
              <a:buChar char="•"/>
              <a:tabLst>
                <a:tab pos="1165225" algn="l"/>
              </a:tabLst>
            </a:pPr>
            <a:endParaRPr lang="en-AU" b="1" dirty="0"/>
          </a:p>
          <a:p>
            <a:pPr lvl="2">
              <a:tabLst>
                <a:tab pos="1165225" algn="l"/>
              </a:tabLst>
            </a:pPr>
            <a:r>
              <a:rPr lang="en-AU" b="1" i="1" dirty="0"/>
              <a:t>Note: This is a risk matrix for an </a:t>
            </a:r>
            <a:r>
              <a:rPr lang="en-AU" b="1" i="1" dirty="0" err="1"/>
              <a:t>ERM..Given</a:t>
            </a:r>
            <a:r>
              <a:rPr lang="en-AU" b="1" i="1" dirty="0"/>
              <a:t> that the Consequence for Redback Operations is unlikely to be anything but “Negligible”, the risk will not exceed “Moderate” (unless of course PII is </a:t>
            </a:r>
            <a:r>
              <a:rPr lang="en-AU" b="1" i="1"/>
              <a:t>being handled)</a:t>
            </a:r>
            <a:endParaRPr lang="en-AU" b="1" i="1" dirty="0"/>
          </a:p>
        </p:txBody>
      </p:sp>
    </p:spTree>
    <p:extLst>
      <p:ext uri="{BB962C8B-B14F-4D97-AF65-F5344CB8AC3E}">
        <p14:creationId xmlns:p14="http://schemas.microsoft.com/office/powerpoint/2010/main" val="285241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89CE7-9597-25F1-F97B-C38CD518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26171A57-CA8A-6DEA-9A69-8FE3108E2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455" y="-594925"/>
            <a:ext cx="12134271" cy="1835208"/>
          </a:xfrm>
        </p:spPr>
        <p:txBody>
          <a:bodyPr/>
          <a:lstStyle/>
          <a:p>
            <a:r>
              <a:rPr lang="en-AU" dirty="0"/>
              <a:t>Inherent Risk vs Residual Risk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975D1730-F77D-69CD-995F-681EDBC62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83" y="1603474"/>
            <a:ext cx="6437124" cy="3051653"/>
          </a:xfrm>
        </p:spPr>
        <p:txBody>
          <a:bodyPr/>
          <a:lstStyle/>
          <a:p>
            <a:r>
              <a:rPr lang="en-US" sz="2800" b="1" dirty="0"/>
              <a:t>Inherent Risk:</a:t>
            </a:r>
            <a:endParaRPr lang="en-US" sz="2800" dirty="0"/>
          </a:p>
          <a:p>
            <a:r>
              <a:rPr lang="en-US" sz="2400" b="0" i="0" dirty="0">
                <a:solidFill>
                  <a:srgbClr val="374151"/>
                </a:solidFill>
                <a:effectLst/>
              </a:rPr>
              <a:t>Inherent risk refers to the natural risk level in a process that has not been controlled or mitigated</a:t>
            </a:r>
          </a:p>
          <a:p>
            <a:r>
              <a:rPr lang="en-US" sz="2800" b="1" dirty="0"/>
              <a:t>Residual Risk:</a:t>
            </a:r>
            <a:endParaRPr lang="en-US" sz="2800" b="0" i="0" dirty="0">
              <a:solidFill>
                <a:srgbClr val="001D35"/>
              </a:solidFill>
              <a:effectLst/>
            </a:endParaRPr>
          </a:p>
          <a:p>
            <a:r>
              <a:rPr lang="en-US" sz="2400" b="0" i="0" dirty="0">
                <a:solidFill>
                  <a:srgbClr val="001D35"/>
                </a:solidFill>
                <a:effectLst/>
              </a:rPr>
              <a:t>Residual risk is the remaining risk after risk mitigation measures (such as controls) have been implemented.</a:t>
            </a:r>
            <a:endParaRPr lang="en-US" sz="2400" dirty="0"/>
          </a:p>
        </p:txBody>
      </p:sp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EC1E9F11-B71B-FE8D-07BB-D7EA9BD3CB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77500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85E31B0C-EA5D-24A1-A247-C05FD41CB0A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Subtitle">
            <a:extLst>
              <a:ext uri="{FF2B5EF4-FFF2-40B4-BE49-F238E27FC236}">
                <a16:creationId xmlns:a16="http://schemas.microsoft.com/office/drawing/2014/main" id="{41F0FDCC-C230-54DC-3F14-BED478456493}"/>
              </a:ext>
            </a:extLst>
          </p:cNvPr>
          <p:cNvSpPr txBox="1">
            <a:spLocks/>
          </p:cNvSpPr>
          <p:nvPr/>
        </p:nvSpPr>
        <p:spPr>
          <a:xfrm>
            <a:off x="5251451" y="3229428"/>
            <a:ext cx="6437124" cy="80074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400"/>
              </a:spcAft>
              <a:buFont typeface="Arial" panose="020B0604020202020204" pitchFamily="34" charset="0"/>
              <a:buNone/>
              <a:defRPr sz="2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SzPct val="110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Calibri" panose="020F050202020403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26420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AFDC1-78B1-7671-D14D-0E41EBC68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118DA02-4C93-8733-019D-5CE7E392FA0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F99F3E56-D466-F07F-8AD9-B3FD2BED8562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761A660-6739-56CB-52D4-78B7B0E491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358139"/>
            <a:ext cx="10495971" cy="799521"/>
          </a:xfrm>
        </p:spPr>
        <p:txBody>
          <a:bodyPr/>
          <a:lstStyle/>
          <a:p>
            <a:r>
              <a:rPr lang="en-AU" dirty="0"/>
              <a:t>Risk Categories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CA18889-4BA3-2729-695B-F96529696C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597" y="1435376"/>
            <a:ext cx="10402639" cy="5290411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" panose="020B0502040504020204" pitchFamily="34" charset="0"/>
              </a:rPr>
              <a:t>Operational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Compliance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" panose="020B0502040504020204" pitchFamily="34" charset="0"/>
              </a:rPr>
              <a:t>Internal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" panose="020B0502040504020204" pitchFamily="34" charset="0"/>
              </a:rPr>
              <a:t>Third party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latin typeface="Noto Sans" panose="020B0502040504020204" pitchFamily="34" charset="0"/>
              </a:rPr>
              <a:t>Strategic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Noto Sans" panose="020B0502040504020204" pitchFamily="34" charset="0"/>
              </a:rPr>
              <a:t>Reputational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33230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DA235-555E-6A1B-EF97-66F89C42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2DBDF280-D9F2-F17F-5EF7-59AFAF18CCA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B3976CD1-C55D-87A8-1B63-B7A385DB7A8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F2F9B6F9-C862-93A5-C62E-B31B2DD50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358139"/>
            <a:ext cx="10495971" cy="799521"/>
          </a:xfrm>
        </p:spPr>
        <p:txBody>
          <a:bodyPr/>
          <a:lstStyle/>
          <a:p>
            <a:r>
              <a:rPr lang="en-AU" dirty="0"/>
              <a:t>Suggested Risk Register Contents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2EF89-E68E-9153-B6E5-A6539C82DB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" y="1395717"/>
            <a:ext cx="11369040" cy="3392813"/>
          </a:xfrm>
          <a:prstGeom prst="rect">
            <a:avLst/>
          </a:prstGeom>
        </p:spPr>
      </p:pic>
      <p:sp>
        <p:nvSpPr>
          <p:cNvPr id="6" name="Title">
            <a:extLst>
              <a:ext uri="{FF2B5EF4-FFF2-40B4-BE49-F238E27FC236}">
                <a16:creationId xmlns:a16="http://schemas.microsoft.com/office/drawing/2014/main" id="{BCE9AC24-E2D5-6271-4513-CB3CFCD42317}"/>
              </a:ext>
            </a:extLst>
          </p:cNvPr>
          <p:cNvSpPr txBox="1">
            <a:spLocks/>
          </p:cNvSpPr>
          <p:nvPr/>
        </p:nvSpPr>
        <p:spPr>
          <a:xfrm>
            <a:off x="411480" y="4866857"/>
            <a:ext cx="1290760" cy="31946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sz="1400" dirty="0" err="1">
                <a:latin typeface="+mn-lt"/>
              </a:rPr>
              <a:t>Cyvitrix</a:t>
            </a:r>
            <a:r>
              <a:rPr lang="en-AU" sz="1400" dirty="0">
                <a:latin typeface="+mn-lt"/>
              </a:rPr>
              <a:t> -2025</a:t>
            </a:r>
          </a:p>
        </p:txBody>
      </p:sp>
    </p:spTree>
    <p:extLst>
      <p:ext uri="{BB962C8B-B14F-4D97-AF65-F5344CB8AC3E}">
        <p14:creationId xmlns:p14="http://schemas.microsoft.com/office/powerpoint/2010/main" val="23849803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AD412-2334-0308-E493-C3F825765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eakin Logo" descr="Deakin University Logo">
            <a:extLst>
              <a:ext uri="{FF2B5EF4-FFF2-40B4-BE49-F238E27FC236}">
                <a16:creationId xmlns:a16="http://schemas.microsoft.com/office/drawing/2014/main" id="{439FCA1B-B146-8B99-AC1C-4839F0E165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38571" y="5026588"/>
            <a:ext cx="1699200" cy="1699200"/>
          </a:xfrm>
        </p:spPr>
        <p:txBody>
          <a:bodyPr/>
          <a:lstStyle/>
          <a:p>
            <a:r>
              <a:rPr lang="en-AU" dirty="0"/>
              <a:t> </a:t>
            </a:r>
          </a:p>
        </p:txBody>
      </p:sp>
      <p:sp>
        <p:nvSpPr>
          <p:cNvPr id="4" name="Footer/CRICOS">
            <a:extLst>
              <a:ext uri="{FF2B5EF4-FFF2-40B4-BE49-F238E27FC236}">
                <a16:creationId xmlns:a16="http://schemas.microsoft.com/office/drawing/2014/main" id="{DC976032-F082-C110-04F8-7E50EC925F40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242456" y="6545788"/>
            <a:ext cx="6624000" cy="180000"/>
          </a:xfrm>
        </p:spPr>
        <p:txBody>
          <a:bodyPr/>
          <a:lstStyle/>
          <a:p>
            <a:r>
              <a:rPr lang="en-AU"/>
              <a:t>Deakin University CRICOS Provider Code: 00113B</a:t>
            </a:r>
            <a:endParaRPr lang="en-GB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06F30608-2BDD-5200-58F7-1678E4F81B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9748" y="358139"/>
            <a:ext cx="10495971" cy="799521"/>
          </a:xfrm>
        </p:spPr>
        <p:txBody>
          <a:bodyPr/>
          <a:lstStyle/>
          <a:p>
            <a:r>
              <a:rPr lang="en-AU" dirty="0"/>
              <a:t>Sample Risk Register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A0B5C20-1457-F534-401D-EEB2784A52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0191204"/>
              </p:ext>
            </p:extLst>
          </p:nvPr>
        </p:nvGraphicFramePr>
        <p:xfrm>
          <a:off x="1048761" y="1459345"/>
          <a:ext cx="9388330" cy="40775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0539437" imgH="7424667" progId="Excel.Sheet.12">
                  <p:embed/>
                </p:oleObj>
              </mc:Choice>
              <mc:Fallback>
                <p:oleObj name="Worksheet" r:id="rId2" imgW="10539437" imgH="7424667" progId="Excel.Sheet.12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FA0B5C20-1457-F534-401D-EEB2784A52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8761" y="1459345"/>
                        <a:ext cx="9388330" cy="40775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25247580"/>
      </p:ext>
    </p:extLst>
  </p:cSld>
  <p:clrMapOvr>
    <a:masterClrMapping/>
  </p:clrMapOvr>
</p:sld>
</file>

<file path=ppt/theme/theme1.xml><?xml version="1.0" encoding="utf-8"?>
<a:theme xmlns:a="http://schemas.openxmlformats.org/drawingml/2006/main" name="Deakin Theme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E21CB3E1-76ED-A249-B477-9B668B76EA4C}"/>
    </a:ext>
  </a:extLst>
</a:theme>
</file>

<file path=ppt/theme/theme2.xml><?xml version="1.0" encoding="utf-8"?>
<a:theme xmlns:a="http://schemas.openxmlformats.org/drawingml/2006/main" name="Deakin - New Slides">
  <a:themeElements>
    <a:clrScheme name="DEAKIN 2021">
      <a:dk1>
        <a:sysClr val="windowText" lastClr="000000"/>
      </a:dk1>
      <a:lt1>
        <a:sysClr val="window" lastClr="FFFFFF"/>
      </a:lt1>
      <a:dk2>
        <a:srgbClr val="58BCAF"/>
      </a:dk2>
      <a:lt2>
        <a:srgbClr val="FFFFFF"/>
      </a:lt2>
      <a:accent1>
        <a:srgbClr val="58BCAF"/>
      </a:accent1>
      <a:accent2>
        <a:srgbClr val="FFD923"/>
      </a:accent2>
      <a:accent3>
        <a:srgbClr val="FF9300"/>
      </a:accent3>
      <a:accent4>
        <a:srgbClr val="007D98"/>
      </a:accent4>
      <a:accent5>
        <a:srgbClr val="C74298"/>
      </a:accent5>
      <a:accent6>
        <a:srgbClr val="E1E1E1"/>
      </a:accent6>
      <a:hlink>
        <a:srgbClr val="000000"/>
      </a:hlink>
      <a:folHlink>
        <a:srgbClr val="00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6" id="{09DD9EB6-95A3-4747-9E0B-C9F158DB01FE}" vid="{C56AFDEA-F9C3-C04E-B92F-8B5C85168B2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067C737A0E4B84E99C0C29BD319D3B4" ma:contentTypeVersion="14" ma:contentTypeDescription="Create a new document." ma:contentTypeScope="" ma:versionID="c2a2cbfd54681f5076a51e003564ea74">
  <xsd:schema xmlns:xsd="http://www.w3.org/2001/XMLSchema" xmlns:xs="http://www.w3.org/2001/XMLSchema" xmlns:p="http://schemas.microsoft.com/office/2006/metadata/properties" xmlns:ns2="7bdd1ff0-170b-49e3-8bb9-0435aa2d800d" xmlns:ns3="c18d6d06-a723-4dd9-ba3d-ea6f45d8d5ea" targetNamespace="http://schemas.microsoft.com/office/2006/metadata/properties" ma:root="true" ma:fieldsID="0ab58411c0a64f94d539ffbda0cd0ebb" ns2:_="" ns3:_="">
    <xsd:import namespace="7bdd1ff0-170b-49e3-8bb9-0435aa2d800d"/>
    <xsd:import namespace="c18d6d06-a723-4dd9-ba3d-ea6f45d8d5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dd1ff0-170b-49e3-8bb9-0435aa2d80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6c391430-282c-4efc-a0b4-564a13fcb9c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8d6d06-a723-4dd9-ba3d-ea6f45d8d5e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1ede120-3963-4718-83cc-33b1a65deafb}" ma:internalName="TaxCatchAll" ma:showField="CatchAllData" ma:web="c18d6d06-a723-4dd9-ba3d-ea6f45d8d5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dd1ff0-170b-49e3-8bb9-0435aa2d800d">
      <Terms xmlns="http://schemas.microsoft.com/office/infopath/2007/PartnerControls"/>
    </lcf76f155ced4ddcb4097134ff3c332f>
    <TaxCatchAll xmlns="c18d6d06-a723-4dd9-ba3d-ea6f45d8d5e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F8CCC4-D5B9-4970-A5CB-135FDE1E9C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dd1ff0-170b-49e3-8bb9-0435aa2d800d"/>
    <ds:schemaRef ds:uri="c18d6d06-a723-4dd9-ba3d-ea6f45d8d5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C2B7444-D09F-4055-8679-0C74796CBD02}">
  <ds:schemaRefs>
    <ds:schemaRef ds:uri="http://purl.org/dc/dcmitype/"/>
    <ds:schemaRef ds:uri="http://purl.org/dc/terms/"/>
    <ds:schemaRef ds:uri="7bdd1ff0-170b-49e3-8bb9-0435aa2d800d"/>
    <ds:schemaRef ds:uri="http://schemas.microsoft.com/office/2006/metadata/properties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c18d6d06-a723-4dd9-ba3d-ea6f45d8d5ea"/>
  </ds:schemaRefs>
</ds:datastoreItem>
</file>

<file path=customXml/itemProps3.xml><?xml version="1.0" encoding="utf-8"?>
<ds:datastoreItem xmlns:ds="http://schemas.openxmlformats.org/officeDocument/2006/customXml" ds:itemID="{5A5E2662-924F-4F8A-95AA-F6443F40678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30323_Deakin-PowerPoint-template-16x9-TURQUOISE (3)</Template>
  <TotalTime>12564</TotalTime>
  <Words>317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Calibri Light</vt:lpstr>
      <vt:lpstr>Noto Sans</vt:lpstr>
      <vt:lpstr>Wingdings</vt:lpstr>
      <vt:lpstr>Wingdings 3</vt:lpstr>
      <vt:lpstr>Deakin Theme</vt:lpstr>
      <vt:lpstr>Deakin - New Slides</vt:lpstr>
      <vt:lpstr>Worksheet</vt:lpstr>
      <vt:lpstr>Risk Register </vt:lpstr>
      <vt:lpstr>Why a Risk Register</vt:lpstr>
      <vt:lpstr>Risk Management Lifecycle</vt:lpstr>
      <vt:lpstr>PowerPoint Presentation</vt:lpstr>
      <vt:lpstr>Risk Matrix</vt:lpstr>
      <vt:lpstr>Inherent Risk vs Residual Risk</vt:lpstr>
      <vt:lpstr>Risk Categories</vt:lpstr>
      <vt:lpstr>Suggested Risk Register Contents</vt:lpstr>
      <vt:lpstr>Sample Risk Register</vt:lpstr>
      <vt:lpstr>Any Questions?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Megan Capicchiano</dc:creator>
  <cp:lastModifiedBy>John Hill</cp:lastModifiedBy>
  <cp:revision>6</cp:revision>
  <cp:lastPrinted>2025-04-06T04:53:16Z</cp:lastPrinted>
  <dcterms:created xsi:type="dcterms:W3CDTF">2024-07-16T01:44:26Z</dcterms:created>
  <dcterms:modified xsi:type="dcterms:W3CDTF">2025-05-16T09:13:43Z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0x0101008067C737A0E4B84E99C0C29BD319D3B4</vt:lpwstr>
  </property>
</Properties>
</file>