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81" r:id="rId5"/>
  </p:sldMasterIdLst>
  <p:notesMasterIdLst>
    <p:notesMasterId r:id="rId20"/>
  </p:notesMasterIdLst>
  <p:sldIdLst>
    <p:sldId id="306" r:id="rId6"/>
    <p:sldId id="331" r:id="rId7"/>
    <p:sldId id="304" r:id="rId8"/>
    <p:sldId id="305" r:id="rId9"/>
    <p:sldId id="307" r:id="rId10"/>
    <p:sldId id="308" r:id="rId11"/>
    <p:sldId id="309" r:id="rId12"/>
    <p:sldId id="332" r:id="rId13"/>
    <p:sldId id="311" r:id="rId14"/>
    <p:sldId id="262" r:id="rId15"/>
    <p:sldId id="257" r:id="rId16"/>
    <p:sldId id="333" r:id="rId17"/>
    <p:sldId id="263" r:id="rId18"/>
    <p:sldId id="26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Slides" id="{A2E59BFB-C479-4F8C-AF79-2952C79E1E2A}">
          <p14:sldIdLst>
            <p14:sldId id="306"/>
            <p14:sldId id="331"/>
            <p14:sldId id="304"/>
            <p14:sldId id="305"/>
            <p14:sldId id="307"/>
            <p14:sldId id="308"/>
            <p14:sldId id="309"/>
            <p14:sldId id="332"/>
            <p14:sldId id="311"/>
            <p14:sldId id="262"/>
            <p14:sldId id="257"/>
            <p14:sldId id="333"/>
            <p14:sldId id="263"/>
            <p14:sldId id="264"/>
          </p14:sldIdLst>
        </p14:section>
        <p14:section name="Section Dividers" id="{C5B0B83B-9377-45AA-9761-B7BD5EAE3ADC}">
          <p14:sldIdLst/>
        </p14:section>
        <p14:section name="Title and Content slides" id="{0D588563-7FD3-4CD6-87E6-0F79DE6BDF3A}">
          <p14:sldIdLst/>
        </p14:section>
        <p14:section name="Image and Content Slides" id="{01377C16-8858-4584-9325-1CEA31A62ED2}">
          <p14:sldIdLst/>
        </p14:section>
        <p14:section name="Table Slides" id="{92CF7FB0-C135-462F-A4CA-0B7B71DA6BA8}">
          <p14:sldIdLst/>
        </p14:section>
        <p14:section name="Title and Content slides with backgrounds" id="{EE7CAE91-C2B9-47EF-A2EE-90421F7B7BC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636"/>
    <a:srgbClr val="175284"/>
    <a:srgbClr val="EAF4F2"/>
    <a:srgbClr val="373634"/>
    <a:srgbClr val="373635"/>
    <a:srgbClr val="C74298"/>
    <a:srgbClr val="58BC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09" autoAdjust="0"/>
    <p:restoredTop sz="75102" autoAdjust="0"/>
  </p:normalViewPr>
  <p:slideViewPr>
    <p:cSldViewPr snapToGrid="0">
      <p:cViewPr varScale="1">
        <p:scale>
          <a:sx n="109" d="100"/>
          <a:sy n="109" d="100"/>
        </p:scale>
        <p:origin x="184" y="56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A94D05-2413-416E-8BCF-22CC6EAE5C7A}" type="datetimeFigureOut">
              <a:rPr lang="en-GB" smtClean="0"/>
              <a:t>18/05/2025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02EEF7-10B8-48BD-98D2-6BEDC41F7233}" type="slidenum">
              <a:rPr lang="en-GB" smtClean="0"/>
              <a:t>‹#›</a:t>
            </a:fld>
            <a:endParaRPr lang="en-GB"/>
          </a:p>
        </p:txBody>
      </p:sp>
    </p:spTree>
    <p:extLst>
      <p:ext uri="{BB962C8B-B14F-4D97-AF65-F5344CB8AC3E}">
        <p14:creationId xmlns:p14="http://schemas.microsoft.com/office/powerpoint/2010/main" val="2700026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600"/>
              </a:spcBef>
              <a:spcAft>
                <a:spcPts val="1200"/>
              </a:spcAft>
            </a:pPr>
            <a:r>
              <a:rPr lang="en-AU" sz="1100" b="1" dirty="0">
                <a:effectLst/>
                <a:latin typeface="Calibri" panose="020F0502020204030204" pitchFamily="34" charset="0"/>
                <a:ea typeface="Calibri" panose="020F0502020204030204" pitchFamily="34" charset="0"/>
                <a:cs typeface="Times New Roman" panose="02020603050405020304" pitchFamily="18" charset="0"/>
              </a:rPr>
              <a:t>Accessibility requirements for template users</a:t>
            </a:r>
          </a:p>
          <a:p>
            <a:pPr>
              <a:lnSpc>
                <a:spcPct val="100000"/>
              </a:lnSpc>
              <a:spcBef>
                <a:spcPts val="600"/>
              </a:spcBef>
              <a:spcAft>
                <a:spcPts val="1200"/>
              </a:spcAft>
            </a:pP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Bef>
                <a:spcPts val="600"/>
              </a:spcBef>
              <a:spcAft>
                <a:spcPts val="1200"/>
              </a:spcAft>
            </a:pPr>
            <a:r>
              <a:rPr lang="en-AU" sz="1100" dirty="0">
                <a:effectLst/>
                <a:latin typeface="Calibri" panose="020F0502020204030204" pitchFamily="34" charset="0"/>
                <a:ea typeface="Calibri" panose="020F0502020204030204" pitchFamily="34" charset="0"/>
                <a:cs typeface="Times New Roman" panose="02020603050405020304" pitchFamily="18" charset="0"/>
              </a:rPr>
              <a:t>This PowerPoint template has been created with a number of in-built accessibility options.</a:t>
            </a:r>
          </a:p>
          <a:p>
            <a:pPr>
              <a:lnSpc>
                <a:spcPct val="100000"/>
              </a:lnSpc>
              <a:spcBef>
                <a:spcPts val="600"/>
              </a:spcBef>
              <a:spcAft>
                <a:spcPts val="1200"/>
              </a:spcAft>
            </a:pPr>
            <a:r>
              <a:rPr lang="en-AU" sz="1100" dirty="0">
                <a:effectLst/>
                <a:latin typeface="Calibri" panose="020F0502020204030204" pitchFamily="34" charset="0"/>
                <a:ea typeface="Calibri" panose="020F0502020204030204" pitchFamily="34" charset="0"/>
                <a:cs typeface="Times New Roman" panose="02020603050405020304" pitchFamily="18" charset="0"/>
              </a:rPr>
              <a:t>When working with this template, there are a few things you will need to do within the file to ensure that it meets Deakin’s accessibility requirements when documents, or exported pdf files, are shared with others or placed online.</a:t>
            </a:r>
          </a:p>
          <a:p>
            <a:pPr>
              <a:lnSpc>
                <a:spcPct val="100000"/>
              </a:lnSpc>
              <a:spcBef>
                <a:spcPts val="600"/>
              </a:spcBef>
              <a:spcAft>
                <a:spcPts val="1200"/>
              </a:spcAft>
            </a:pP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p>
            <a:pPr marL="180000" lvl="0" indent="-180000">
              <a:lnSpc>
                <a:spcPct val="100000"/>
              </a:lnSpc>
              <a:spcBef>
                <a:spcPts val="600"/>
              </a:spcBef>
              <a:spcAft>
                <a:spcPts val="1200"/>
              </a:spcAft>
              <a:buFont typeface="Symbol" panose="05050102010706020507" pitchFamily="18" charset="2"/>
              <a:buChar char=""/>
            </a:pPr>
            <a:r>
              <a:rPr lang="en-AU" sz="1100" dirty="0">
                <a:effectLst/>
                <a:latin typeface="Calibri" panose="020F0502020204030204" pitchFamily="34" charset="0"/>
                <a:ea typeface="Calibri" panose="020F0502020204030204" pitchFamily="34" charset="0"/>
                <a:cs typeface="Times New Roman" panose="02020603050405020304" pitchFamily="18" charset="0"/>
              </a:rPr>
              <a:t>Font styles</a:t>
            </a:r>
          </a:p>
          <a:p>
            <a:pPr marL="360000" lvl="1" indent="-180000">
              <a:lnSpc>
                <a:spcPct val="100000"/>
              </a:lnSpc>
              <a:spcBef>
                <a:spcPts val="600"/>
              </a:spcBef>
              <a:spcAft>
                <a:spcPts val="1200"/>
              </a:spcAft>
              <a:buFont typeface="Calibri" panose="020F0502020204030204" pitchFamily="34" charset="0"/>
              <a:buChar char="–"/>
            </a:pPr>
            <a:r>
              <a:rPr lang="en-AU" sz="1100" dirty="0">
                <a:effectLst/>
                <a:latin typeface="Calibri" panose="020F0502020204030204" pitchFamily="34" charset="0"/>
                <a:ea typeface="Calibri" panose="020F0502020204030204" pitchFamily="34" charset="0"/>
                <a:cs typeface="Times New Roman" panose="02020603050405020304" pitchFamily="18" charset="0"/>
              </a:rPr>
              <a:t>Only use the provided heading styles and text styles as pre-set in the template</a:t>
            </a:r>
            <a:br>
              <a:rPr lang="en-AU" sz="1100" dirty="0">
                <a:effectLst/>
                <a:latin typeface="Calibri" panose="020F0502020204030204" pitchFamily="34" charset="0"/>
                <a:ea typeface="Calibri" panose="020F0502020204030204" pitchFamily="34" charset="0"/>
                <a:cs typeface="Times New Roman" panose="02020603050405020304" pitchFamily="18" charset="0"/>
              </a:rPr>
            </a:b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p>
            <a:pPr marL="180000" lvl="0" indent="-180000">
              <a:lnSpc>
                <a:spcPct val="100000"/>
              </a:lnSpc>
              <a:spcBef>
                <a:spcPts val="600"/>
              </a:spcBef>
              <a:spcAft>
                <a:spcPts val="1200"/>
              </a:spcAft>
              <a:buFont typeface="Symbol" panose="05050102010706020507" pitchFamily="18" charset="2"/>
              <a:buChar char=""/>
            </a:pPr>
            <a:r>
              <a:rPr lang="en-AU" sz="1100" dirty="0">
                <a:effectLst/>
                <a:latin typeface="Calibri" panose="020F0502020204030204" pitchFamily="34" charset="0"/>
                <a:ea typeface="Calibri" panose="020F0502020204030204" pitchFamily="34" charset="0"/>
                <a:cs typeface="Times New Roman" panose="02020603050405020304" pitchFamily="18" charset="0"/>
              </a:rPr>
              <a:t>ALT text</a:t>
            </a:r>
          </a:p>
          <a:p>
            <a:pPr marL="360000" lvl="1" indent="-180000">
              <a:lnSpc>
                <a:spcPct val="100000"/>
              </a:lnSpc>
              <a:spcBef>
                <a:spcPts val="600"/>
              </a:spcBef>
              <a:spcAft>
                <a:spcPts val="1200"/>
              </a:spcAft>
              <a:buFont typeface="Calibri" panose="020F0502020204030204" pitchFamily="34" charset="0"/>
              <a:buChar char="–"/>
            </a:pPr>
            <a:r>
              <a:rPr lang="en-AU" sz="1100" dirty="0">
                <a:effectLst/>
                <a:latin typeface="Calibri" panose="020F0502020204030204" pitchFamily="34" charset="0"/>
                <a:ea typeface="Calibri" panose="020F0502020204030204" pitchFamily="34" charset="0"/>
                <a:cs typeface="Times New Roman" panose="02020603050405020304" pitchFamily="18" charset="0"/>
              </a:rPr>
              <a:t>All images and graphics, backgrounds, logo and brand shapes need to have ALT text added to describe the image or be indicated as decorative. Elements provided within the template have had this added, but if you make any changes or add your own images/replace any default imagery, you will need to ensure ALT text is added.</a:t>
            </a:r>
          </a:p>
          <a:p>
            <a:pPr marL="360000" lvl="1" indent="-180000">
              <a:lnSpc>
                <a:spcPct val="100000"/>
              </a:lnSpc>
              <a:spcBef>
                <a:spcPts val="600"/>
              </a:spcBef>
              <a:spcAft>
                <a:spcPts val="1200"/>
              </a:spcAft>
              <a:buFont typeface="Calibri" panose="020F0502020204030204" pitchFamily="34" charset="0"/>
              <a:buChar char="–"/>
            </a:pPr>
            <a:r>
              <a:rPr lang="en-AU" sz="1100" dirty="0">
                <a:effectLst/>
                <a:latin typeface="Calibri" panose="020F0502020204030204" pitchFamily="34" charset="0"/>
                <a:ea typeface="Calibri" panose="020F0502020204030204" pitchFamily="34" charset="0"/>
                <a:cs typeface="Times New Roman" panose="02020603050405020304" pitchFamily="18" charset="0"/>
              </a:rPr>
              <a:t>If an image is also a hyperlink provide the destination in writing, for example an image of a ‘Hand holding a pen writing in a notebook’ that hyperlinks to Deakin homepage should also explain that the link goes to that page.</a:t>
            </a:r>
          </a:p>
          <a:p>
            <a:pPr marL="360000" lvl="1" indent="-180000">
              <a:lnSpc>
                <a:spcPct val="100000"/>
              </a:lnSpc>
              <a:spcBef>
                <a:spcPts val="600"/>
              </a:spcBef>
              <a:spcAft>
                <a:spcPts val="1200"/>
              </a:spcAft>
              <a:buFont typeface="Calibri" panose="020F0502020204030204" pitchFamily="34" charset="0"/>
              <a:buChar char="–"/>
            </a:pPr>
            <a:r>
              <a:rPr lang="en-AU" sz="1100" dirty="0">
                <a:effectLst/>
                <a:latin typeface="Calibri" panose="020F0502020204030204" pitchFamily="34" charset="0"/>
                <a:ea typeface="Calibri" panose="020F0502020204030204" pitchFamily="34" charset="0"/>
                <a:cs typeface="Times New Roman" panose="02020603050405020304" pitchFamily="18" charset="0"/>
              </a:rPr>
              <a:t>ALT text can be added by right clicking on the image/graphic and selecting ‘Edit alt text’ from the window.</a:t>
            </a:r>
            <a:br>
              <a:rPr lang="en-AU" sz="1100" dirty="0">
                <a:effectLst/>
                <a:latin typeface="Calibri" panose="020F0502020204030204" pitchFamily="34" charset="0"/>
                <a:ea typeface="Calibri" panose="020F0502020204030204" pitchFamily="34" charset="0"/>
                <a:cs typeface="Times New Roman" panose="02020603050405020304" pitchFamily="18" charset="0"/>
              </a:rPr>
            </a:b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p>
            <a:pPr marL="180000" lvl="0" indent="-180000">
              <a:lnSpc>
                <a:spcPct val="100000"/>
              </a:lnSpc>
              <a:spcBef>
                <a:spcPts val="600"/>
              </a:spcBef>
              <a:spcAft>
                <a:spcPts val="1200"/>
              </a:spcAft>
              <a:buFont typeface="Symbol" panose="05050102010706020507" pitchFamily="18" charset="2"/>
              <a:buChar char=""/>
            </a:pPr>
            <a:r>
              <a:rPr lang="en-AU" sz="1100" dirty="0">
                <a:effectLst/>
                <a:latin typeface="Calibri" panose="020F0502020204030204" pitchFamily="34" charset="0"/>
                <a:ea typeface="Calibri" panose="020F0502020204030204" pitchFamily="34" charset="0"/>
                <a:cs typeface="Times New Roman" panose="02020603050405020304" pitchFamily="18" charset="0"/>
              </a:rPr>
              <a:t>Tables</a:t>
            </a:r>
          </a:p>
          <a:p>
            <a:pPr marL="360000" lvl="1" indent="-180000">
              <a:lnSpc>
                <a:spcPct val="100000"/>
              </a:lnSpc>
              <a:spcBef>
                <a:spcPts val="600"/>
              </a:spcBef>
              <a:spcAft>
                <a:spcPts val="1200"/>
              </a:spcAft>
              <a:buFont typeface="Calibri" panose="020F0502020204030204" pitchFamily="34" charset="0"/>
              <a:buChar char="–"/>
            </a:pPr>
            <a:r>
              <a:rPr lang="en-AU" sz="1100" dirty="0">
                <a:effectLst/>
                <a:latin typeface="Calibri" panose="020F0502020204030204" pitchFamily="34" charset="0"/>
                <a:ea typeface="Calibri" panose="020F0502020204030204" pitchFamily="34" charset="0"/>
                <a:cs typeface="Times New Roman" panose="02020603050405020304" pitchFamily="18" charset="0"/>
              </a:rPr>
              <a:t>All tables are required to include alt text.</a:t>
            </a:r>
          </a:p>
          <a:p>
            <a:pPr marL="360000" lvl="1" indent="-180000">
              <a:lnSpc>
                <a:spcPct val="100000"/>
              </a:lnSpc>
              <a:spcBef>
                <a:spcPts val="600"/>
              </a:spcBef>
              <a:spcAft>
                <a:spcPts val="1200"/>
              </a:spcAft>
              <a:buFont typeface="Calibri" panose="020F0502020204030204" pitchFamily="34" charset="0"/>
              <a:buChar char="–"/>
            </a:pPr>
            <a:r>
              <a:rPr lang="en-AU" sz="1100" dirty="0">
                <a:effectLst/>
                <a:latin typeface="Calibri" panose="020F0502020204030204" pitchFamily="34" charset="0"/>
                <a:ea typeface="Calibri" panose="020F0502020204030204" pitchFamily="34" charset="0"/>
                <a:cs typeface="Times New Roman" panose="02020603050405020304" pitchFamily="18" charset="0"/>
              </a:rPr>
              <a:t>The first row in a Word table can be identified as a header row/table title which can help screen reader users identify what the table content is about and whether they want to read it.</a:t>
            </a:r>
          </a:p>
          <a:p>
            <a:pPr marL="360000" lvl="1" indent="-180000">
              <a:lnSpc>
                <a:spcPct val="100000"/>
              </a:lnSpc>
              <a:spcBef>
                <a:spcPts val="600"/>
              </a:spcBef>
              <a:spcAft>
                <a:spcPts val="1200"/>
              </a:spcAft>
              <a:buFont typeface="Calibri" panose="020F0502020204030204" pitchFamily="34" charset="0"/>
              <a:buChar char="–"/>
            </a:pPr>
            <a:r>
              <a:rPr lang="en-AU" sz="1100" dirty="0">
                <a:effectLst/>
                <a:latin typeface="Calibri" panose="020F0502020204030204" pitchFamily="34" charset="0"/>
                <a:ea typeface="Calibri" panose="020F0502020204030204" pitchFamily="34" charset="0"/>
                <a:cs typeface="Times New Roman" panose="02020603050405020304" pitchFamily="18" charset="0"/>
              </a:rPr>
              <a:t>Where tables are already included, a basic form of ALT text will have been added, but you will need to add your own by going into the ‘table properties’ for each table, and clicking on the’ Alt text’ tab, and then completing the fields to provide a suitable description of your content.</a:t>
            </a:r>
          </a:p>
          <a:p>
            <a:pPr marL="180000" lvl="0" indent="-180000">
              <a:lnSpc>
                <a:spcPct val="100000"/>
              </a:lnSpc>
              <a:spcBef>
                <a:spcPts val="600"/>
              </a:spcBef>
              <a:spcAft>
                <a:spcPts val="1200"/>
              </a:spcAft>
              <a:buFont typeface="Symbol" panose="05050102010706020507" pitchFamily="18" charset="2"/>
              <a:buChar char=""/>
            </a:pPr>
            <a:r>
              <a:rPr lang="en-AU" sz="1100" dirty="0">
                <a:effectLst/>
                <a:latin typeface="Calibri" panose="020F0502020204030204" pitchFamily="34" charset="0"/>
                <a:ea typeface="Calibri" panose="020F0502020204030204" pitchFamily="34" charset="0"/>
                <a:cs typeface="Times New Roman" panose="02020603050405020304" pitchFamily="18" charset="0"/>
              </a:rPr>
              <a:t>Accessibility checker</a:t>
            </a:r>
          </a:p>
          <a:p>
            <a:pPr marL="360000" lvl="1" indent="-180000">
              <a:lnSpc>
                <a:spcPct val="100000"/>
              </a:lnSpc>
              <a:spcBef>
                <a:spcPts val="600"/>
              </a:spcBef>
              <a:spcAft>
                <a:spcPts val="1200"/>
              </a:spcAft>
              <a:buFont typeface="Calibri" panose="020F0502020204030204" pitchFamily="34" charset="0"/>
              <a:buChar char="–"/>
            </a:pPr>
            <a:r>
              <a:rPr lang="en-AU" sz="1100" dirty="0">
                <a:effectLst/>
                <a:latin typeface="Calibri" panose="020F0502020204030204" pitchFamily="34" charset="0"/>
                <a:ea typeface="Calibri" panose="020F0502020204030204" pitchFamily="34" charset="0"/>
                <a:cs typeface="Times New Roman" panose="02020603050405020304" pitchFamily="18" charset="0"/>
              </a:rPr>
              <a:t>Word has an inbuilt accessibility checker which can help to flag issues – go to ‘Review &gt; Check accessibility’ in the toolbars.</a:t>
            </a:r>
          </a:p>
          <a:p>
            <a:pPr marL="180000" lvl="0" indent="-180000">
              <a:lnSpc>
                <a:spcPct val="100000"/>
              </a:lnSpc>
              <a:spcBef>
                <a:spcPts val="600"/>
              </a:spcBef>
              <a:spcAft>
                <a:spcPts val="1200"/>
              </a:spcAft>
              <a:buFont typeface="Symbol" panose="05050102010706020507" pitchFamily="18" charset="2"/>
              <a:buChar char=""/>
            </a:pPr>
            <a:r>
              <a:rPr lang="en-AU" sz="1100" dirty="0">
                <a:effectLst/>
                <a:latin typeface="Calibri" panose="020F0502020204030204" pitchFamily="34" charset="0"/>
                <a:ea typeface="Calibri" panose="020F0502020204030204" pitchFamily="34" charset="0"/>
                <a:cs typeface="Times New Roman" panose="02020603050405020304" pitchFamily="18" charset="0"/>
              </a:rPr>
              <a:t>Saving as a pdf</a:t>
            </a:r>
          </a:p>
          <a:p>
            <a:pPr marL="360000" lvl="1" indent="-180000">
              <a:lnSpc>
                <a:spcPct val="100000"/>
              </a:lnSpc>
              <a:spcBef>
                <a:spcPts val="600"/>
              </a:spcBef>
              <a:spcAft>
                <a:spcPts val="1200"/>
              </a:spcAft>
              <a:buFont typeface="Calibri" panose="020F0502020204030204" pitchFamily="34" charset="0"/>
              <a:buChar char="–"/>
            </a:pPr>
            <a:r>
              <a:rPr lang="en-AU" sz="1100" dirty="0">
                <a:effectLst/>
                <a:latin typeface="Calibri" panose="020F0502020204030204" pitchFamily="34" charset="0"/>
                <a:ea typeface="Calibri" panose="020F0502020204030204" pitchFamily="34" charset="0"/>
                <a:cs typeface="Times New Roman" panose="02020603050405020304" pitchFamily="18" charset="0"/>
              </a:rPr>
              <a:t>When saving your file as a pdf, note that using the ‘Print to PDF’ option doesn’t keep any inbuilt accessibility features. Instead use the ‘Save As &gt; PDF’ option, and check that “Document structure tags for accessibility” is selected</a:t>
            </a:r>
          </a:p>
        </p:txBody>
      </p:sp>
      <p:sp>
        <p:nvSpPr>
          <p:cNvPr id="4" name="Slide Number Placeholder 3"/>
          <p:cNvSpPr>
            <a:spLocks noGrp="1"/>
          </p:cNvSpPr>
          <p:nvPr>
            <p:ph type="sldNum" sz="quarter" idx="5"/>
          </p:nvPr>
        </p:nvSpPr>
        <p:spPr/>
        <p:txBody>
          <a:bodyPr/>
          <a:lstStyle/>
          <a:p>
            <a:fld id="{9702EEF7-10B8-48BD-98D2-6BEDC41F7233}" type="slidenum">
              <a:rPr lang="en-GB" smtClean="0"/>
              <a:t>2</a:t>
            </a:fld>
            <a:endParaRPr lang="en-GB"/>
          </a:p>
        </p:txBody>
      </p:sp>
    </p:spTree>
    <p:extLst>
      <p:ext uri="{BB962C8B-B14F-4D97-AF65-F5344CB8AC3E}">
        <p14:creationId xmlns:p14="http://schemas.microsoft.com/office/powerpoint/2010/main" val="2395739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9702EEF7-10B8-48BD-98D2-6BEDC41F7233}" type="slidenum">
              <a:rPr lang="en-GB" smtClean="0"/>
              <a:t>10</a:t>
            </a:fld>
            <a:endParaRPr lang="en-GB"/>
          </a:p>
        </p:txBody>
      </p:sp>
    </p:spTree>
    <p:extLst>
      <p:ext uri="{BB962C8B-B14F-4D97-AF65-F5344CB8AC3E}">
        <p14:creationId xmlns:p14="http://schemas.microsoft.com/office/powerpoint/2010/main" val="1700881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lnSpc>
                <a:spcPct val="100000"/>
              </a:lnSpc>
              <a:spcBef>
                <a:spcPts val="600"/>
              </a:spcBef>
              <a:spcAft>
                <a:spcPts val="1200"/>
              </a:spcAft>
            </a:pPr>
            <a:endParaRPr lang="en-AU" dirty="0"/>
          </a:p>
        </p:txBody>
      </p:sp>
      <p:sp>
        <p:nvSpPr>
          <p:cNvPr id="4" name="Slide Number Placeholder 3"/>
          <p:cNvSpPr>
            <a:spLocks noGrp="1"/>
          </p:cNvSpPr>
          <p:nvPr>
            <p:ph type="sldNum" sz="quarter" idx="5"/>
          </p:nvPr>
        </p:nvSpPr>
        <p:spPr/>
        <p:txBody>
          <a:bodyPr/>
          <a:lstStyle/>
          <a:p>
            <a:fld id="{9702EEF7-10B8-48BD-98D2-6BEDC41F7233}" type="slidenum">
              <a:rPr lang="en-GB" smtClean="0"/>
              <a:t>11</a:t>
            </a:fld>
            <a:endParaRPr lang="en-GB"/>
          </a:p>
        </p:txBody>
      </p:sp>
    </p:spTree>
    <p:extLst>
      <p:ext uri="{BB962C8B-B14F-4D97-AF65-F5344CB8AC3E}">
        <p14:creationId xmlns:p14="http://schemas.microsoft.com/office/powerpoint/2010/main" val="3918027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FBE07C-3218-8114-6991-813F03D8C8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F783B34-C88E-5FB1-4D8C-2F222C90C5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620532-819D-BCC9-DF14-DF729023D7C7}"/>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EE3738C4-9D9D-A623-718D-8207058740CA}"/>
              </a:ext>
            </a:extLst>
          </p:cNvPr>
          <p:cNvSpPr>
            <a:spLocks noGrp="1"/>
          </p:cNvSpPr>
          <p:nvPr>
            <p:ph type="sldNum" sz="quarter" idx="5"/>
          </p:nvPr>
        </p:nvSpPr>
        <p:spPr/>
        <p:txBody>
          <a:bodyPr/>
          <a:lstStyle/>
          <a:p>
            <a:fld id="{9702EEF7-10B8-48BD-98D2-6BEDC41F7233}" type="slidenum">
              <a:rPr lang="en-GB" smtClean="0"/>
              <a:t>12</a:t>
            </a:fld>
            <a:endParaRPr lang="en-GB"/>
          </a:p>
        </p:txBody>
      </p:sp>
    </p:spTree>
    <p:extLst>
      <p:ext uri="{BB962C8B-B14F-4D97-AF65-F5344CB8AC3E}">
        <p14:creationId xmlns:p14="http://schemas.microsoft.com/office/powerpoint/2010/main" val="29164896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2.emf"/></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3" name="Background">
            <a:extLst>
              <a:ext uri="{FF2B5EF4-FFF2-40B4-BE49-F238E27FC236}">
                <a16:creationId xmlns:a16="http://schemas.microsoft.com/office/drawing/2014/main" id="{301BC1A6-FA88-4814-A368-FA1F0C3E5EF9}"/>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p:cNvSpPr>
            <a:spLocks noGrp="1"/>
          </p:cNvSpPr>
          <p:nvPr>
            <p:ph type="ctrTitle" hasCustomPrompt="1"/>
          </p:nvPr>
        </p:nvSpPr>
        <p:spPr>
          <a:xfrm>
            <a:off x="403907" y="1122363"/>
            <a:ext cx="5040000" cy="1835208"/>
          </a:xfrm>
        </p:spPr>
        <p:txBody>
          <a:bodyPr anchor="b"/>
          <a:lstStyle>
            <a:lvl1pPr algn="l">
              <a:defRPr sz="4500" b="0">
                <a:solidFill>
                  <a:schemeClr val="tx1"/>
                </a:solidFill>
              </a:defRPr>
            </a:lvl1pPr>
          </a:lstStyle>
          <a:p>
            <a:r>
              <a:rPr lang="en-US" dirty="0"/>
              <a:t>Click to add title</a:t>
            </a:r>
            <a:endParaRPr lang="en-GB" dirty="0"/>
          </a:p>
        </p:txBody>
      </p:sp>
      <p:sp>
        <p:nvSpPr>
          <p:cNvPr id="3" name="Subtitle"/>
          <p:cNvSpPr>
            <a:spLocks noGrp="1"/>
          </p:cNvSpPr>
          <p:nvPr>
            <p:ph type="subTitle" idx="1" hasCustomPrompt="1"/>
          </p:nvPr>
        </p:nvSpPr>
        <p:spPr>
          <a:xfrm>
            <a:off x="403908" y="3051740"/>
            <a:ext cx="5040000" cy="2206060"/>
          </a:xfrm>
        </p:spPr>
        <p:txBody>
          <a:bodyPr/>
          <a:lstStyle>
            <a:lvl1pPr marL="0" indent="0" algn="l">
              <a:buNone/>
              <a:defRPr sz="25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endParaRPr lang="en-GB" dirty="0"/>
          </a:p>
        </p:txBody>
      </p:sp>
      <p:grpSp>
        <p:nvGrpSpPr>
          <p:cNvPr id="9" name="Graphics">
            <a:extLst>
              <a:ext uri="{FF2B5EF4-FFF2-40B4-BE49-F238E27FC236}">
                <a16:creationId xmlns:a16="http://schemas.microsoft.com/office/drawing/2014/main" id="{C1BCF969-F22E-4363-BD98-B53B34219A98}"/>
              </a:ext>
              <a:ext uri="{C183D7F6-B498-43B3-948B-1728B52AA6E4}">
                <adec:decorative xmlns:adec="http://schemas.microsoft.com/office/drawing/2017/decorative" val="1"/>
              </a:ext>
            </a:extLst>
          </p:cNvPr>
          <p:cNvGrpSpPr/>
          <p:nvPr userDrawn="1"/>
        </p:nvGrpSpPr>
        <p:grpSpPr>
          <a:xfrm>
            <a:off x="6875462" y="0"/>
            <a:ext cx="5316538" cy="6858000"/>
            <a:chOff x="6242051" y="0"/>
            <a:chExt cx="5316538" cy="6858000"/>
          </a:xfrm>
        </p:grpSpPr>
        <p:sp>
          <p:nvSpPr>
            <p:cNvPr id="10" name="Shape">
              <a:extLst>
                <a:ext uri="{FF2B5EF4-FFF2-40B4-BE49-F238E27FC236}">
                  <a16:creationId xmlns:a16="http://schemas.microsoft.com/office/drawing/2014/main" id="{05E60E73-F1E3-409B-9111-F5BDA2C949A4}"/>
                </a:ext>
              </a:extLst>
            </p:cNvPr>
            <p:cNvSpPr>
              <a:spLocks/>
            </p:cNvSpPr>
            <p:nvPr userDrawn="1"/>
          </p:nvSpPr>
          <p:spPr bwMode="auto">
            <a:xfrm>
              <a:off x="6307138" y="0"/>
              <a:ext cx="5251450" cy="4816475"/>
            </a:xfrm>
            <a:custGeom>
              <a:avLst/>
              <a:gdLst>
                <a:gd name="T0" fmla="*/ 8701 w 16628"/>
                <a:gd name="T1" fmla="*/ 15209 h 15209"/>
                <a:gd name="T2" fmla="*/ 8701 w 16628"/>
                <a:gd name="T3" fmla="*/ 15209 h 15209"/>
                <a:gd name="T4" fmla="*/ 16628 w 16628"/>
                <a:gd name="T5" fmla="*/ 10101 h 15209"/>
                <a:gd name="T6" fmla="*/ 16628 w 16628"/>
                <a:gd name="T7" fmla="*/ 0 h 15209"/>
                <a:gd name="T8" fmla="*/ 0 w 16628"/>
                <a:gd name="T9" fmla="*/ 0 h 15209"/>
                <a:gd name="T10" fmla="*/ 0 w 16628"/>
                <a:gd name="T11" fmla="*/ 6508 h 15209"/>
                <a:gd name="T12" fmla="*/ 8701 w 16628"/>
                <a:gd name="T13" fmla="*/ 15209 h 15209"/>
              </a:gdLst>
              <a:ahLst/>
              <a:cxnLst>
                <a:cxn ang="0">
                  <a:pos x="T0" y="T1"/>
                </a:cxn>
                <a:cxn ang="0">
                  <a:pos x="T2" y="T3"/>
                </a:cxn>
                <a:cxn ang="0">
                  <a:pos x="T4" y="T5"/>
                </a:cxn>
                <a:cxn ang="0">
                  <a:pos x="T6" y="T7"/>
                </a:cxn>
                <a:cxn ang="0">
                  <a:pos x="T8" y="T9"/>
                </a:cxn>
                <a:cxn ang="0">
                  <a:pos x="T10" y="T11"/>
                </a:cxn>
                <a:cxn ang="0">
                  <a:pos x="T12" y="T13"/>
                </a:cxn>
              </a:cxnLst>
              <a:rect l="0" t="0" r="r" b="b"/>
              <a:pathLst>
                <a:path w="16628" h="15209">
                  <a:moveTo>
                    <a:pt x="8701" y="15209"/>
                  </a:moveTo>
                  <a:cubicBezTo>
                    <a:pt x="8701" y="15209"/>
                    <a:pt x="8701" y="15209"/>
                    <a:pt x="8701" y="15209"/>
                  </a:cubicBezTo>
                  <a:cubicBezTo>
                    <a:pt x="12225" y="15209"/>
                    <a:pt x="15260" y="13114"/>
                    <a:pt x="16628" y="10101"/>
                  </a:cubicBezTo>
                  <a:cubicBezTo>
                    <a:pt x="16628" y="0"/>
                    <a:pt x="16628" y="0"/>
                    <a:pt x="16628" y="0"/>
                  </a:cubicBezTo>
                  <a:cubicBezTo>
                    <a:pt x="0" y="0"/>
                    <a:pt x="0" y="0"/>
                    <a:pt x="0" y="0"/>
                  </a:cubicBezTo>
                  <a:cubicBezTo>
                    <a:pt x="0" y="6508"/>
                    <a:pt x="0" y="6508"/>
                    <a:pt x="0" y="6508"/>
                  </a:cubicBezTo>
                  <a:cubicBezTo>
                    <a:pt x="0" y="11314"/>
                    <a:pt x="3896" y="15209"/>
                    <a:pt x="8701" y="15209"/>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 name="Shape">
              <a:extLst>
                <a:ext uri="{FF2B5EF4-FFF2-40B4-BE49-F238E27FC236}">
                  <a16:creationId xmlns:a16="http://schemas.microsoft.com/office/drawing/2014/main" id="{5E1EC7C4-B361-4504-AACA-92C6878833E5}"/>
                </a:ext>
              </a:extLst>
            </p:cNvPr>
            <p:cNvSpPr>
              <a:spLocks/>
            </p:cNvSpPr>
            <p:nvPr userDrawn="1"/>
          </p:nvSpPr>
          <p:spPr bwMode="auto">
            <a:xfrm>
              <a:off x="6242051" y="4870450"/>
              <a:ext cx="5316538" cy="1987550"/>
            </a:xfrm>
            <a:custGeom>
              <a:avLst/>
              <a:gdLst>
                <a:gd name="T0" fmla="*/ 8906 w 16833"/>
                <a:gd name="T1" fmla="*/ 0 h 6279"/>
                <a:gd name="T2" fmla="*/ 0 w 16833"/>
                <a:gd name="T3" fmla="*/ 6279 h 6279"/>
                <a:gd name="T4" fmla="*/ 16833 w 16833"/>
                <a:gd name="T5" fmla="*/ 6279 h 6279"/>
                <a:gd name="T6" fmla="*/ 16833 w 16833"/>
                <a:gd name="T7" fmla="*/ 4302 h 6279"/>
                <a:gd name="T8" fmla="*/ 8906 w 16833"/>
                <a:gd name="T9" fmla="*/ 0 h 6279"/>
              </a:gdLst>
              <a:ahLst/>
              <a:cxnLst>
                <a:cxn ang="0">
                  <a:pos x="T0" y="T1"/>
                </a:cxn>
                <a:cxn ang="0">
                  <a:pos x="T2" y="T3"/>
                </a:cxn>
                <a:cxn ang="0">
                  <a:pos x="T4" y="T5"/>
                </a:cxn>
                <a:cxn ang="0">
                  <a:pos x="T6" y="T7"/>
                </a:cxn>
                <a:cxn ang="0">
                  <a:pos x="T8" y="T9"/>
                </a:cxn>
              </a:cxnLst>
              <a:rect l="0" t="0" r="r" b="b"/>
              <a:pathLst>
                <a:path w="16833" h="6279">
                  <a:moveTo>
                    <a:pt x="8906" y="0"/>
                  </a:moveTo>
                  <a:cubicBezTo>
                    <a:pt x="4799" y="0"/>
                    <a:pt x="1304" y="2619"/>
                    <a:pt x="0" y="6279"/>
                  </a:cubicBezTo>
                  <a:cubicBezTo>
                    <a:pt x="16833" y="6279"/>
                    <a:pt x="16833" y="6279"/>
                    <a:pt x="16833" y="6279"/>
                  </a:cubicBezTo>
                  <a:cubicBezTo>
                    <a:pt x="16833" y="4302"/>
                    <a:pt x="16833" y="4302"/>
                    <a:pt x="16833" y="4302"/>
                  </a:cubicBezTo>
                  <a:cubicBezTo>
                    <a:pt x="15147" y="1712"/>
                    <a:pt x="12227" y="0"/>
                    <a:pt x="8906" y="0"/>
                  </a:cubicBezTo>
                  <a:close/>
                </a:path>
              </a:pathLst>
            </a:custGeom>
            <a:solidFill>
              <a:srgbClr val="3736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pic>
        <p:nvPicPr>
          <p:cNvPr id="12" name="Deakin Logo" descr="Deakin Logo">
            <a:extLst>
              <a:ext uri="{FF2B5EF4-FFF2-40B4-BE49-F238E27FC236}">
                <a16:creationId xmlns:a16="http://schemas.microsoft.com/office/drawing/2014/main" id="{69E87CCB-CBBD-4B69-825A-5D4AEE28011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812748" y="3951912"/>
            <a:ext cx="1688726" cy="1686238"/>
          </a:xfrm>
          <a:prstGeom prst="rect">
            <a:avLst/>
          </a:prstGeom>
        </p:spPr>
      </p:pic>
      <p:sp>
        <p:nvSpPr>
          <p:cNvPr id="8" name="Footer/CRICOS">
            <a:extLst>
              <a:ext uri="{FF2B5EF4-FFF2-40B4-BE49-F238E27FC236}">
                <a16:creationId xmlns:a16="http://schemas.microsoft.com/office/drawing/2014/main" id="{424D3D2D-A426-4BD9-877D-F0CB32F00FF5}"/>
              </a:ext>
            </a:extLst>
          </p:cNvPr>
          <p:cNvSpPr>
            <a:spLocks noGrp="1"/>
          </p:cNvSpPr>
          <p:nvPr>
            <p:ph type="ftr" sz="quarter" idx="11"/>
          </p:nvPr>
        </p:nvSpPr>
        <p:spPr/>
        <p:txBody>
          <a:bodyPr/>
          <a:lstStyle/>
          <a:p>
            <a:r>
              <a:rPr lang="en-AU"/>
              <a:t>Deakin University CRICOS Provider Code: 00113B</a:t>
            </a:r>
            <a:endParaRPr lang="en-GB" dirty="0"/>
          </a:p>
        </p:txBody>
      </p:sp>
    </p:spTree>
    <p:extLst>
      <p:ext uri="{BB962C8B-B14F-4D97-AF65-F5344CB8AC3E}">
        <p14:creationId xmlns:p14="http://schemas.microsoft.com/office/powerpoint/2010/main" val="1662876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wo Column and Image">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solidFill>
                  <a:schemeClr val="tx1"/>
                </a:solidFill>
              </a:defRPr>
            </a:lvl1pPr>
          </a:lstStyle>
          <a:p>
            <a:r>
              <a:rPr lang="en-US" dirty="0"/>
              <a:t>Click to add title</a:t>
            </a:r>
            <a:endParaRPr lang="en-GB" dirty="0"/>
          </a:p>
        </p:txBody>
      </p:sp>
      <p:sp>
        <p:nvSpPr>
          <p:cNvPr id="41" name="Body copy text">
            <a:extLst>
              <a:ext uri="{FF2B5EF4-FFF2-40B4-BE49-F238E27FC236}">
                <a16:creationId xmlns:a16="http://schemas.microsoft.com/office/drawing/2014/main" id="{249BAF2C-024F-493D-94ED-A02A44D4AD72}"/>
              </a:ext>
            </a:extLst>
          </p:cNvPr>
          <p:cNvSpPr>
            <a:spLocks noGrp="1"/>
          </p:cNvSpPr>
          <p:nvPr>
            <p:ph type="body" sz="quarter" idx="14" hasCustomPrompt="1"/>
          </p:nvPr>
        </p:nvSpPr>
        <p:spPr>
          <a:xfrm>
            <a:off x="482600" y="1393825"/>
            <a:ext cx="8286712" cy="4351338"/>
          </a:xfrm>
        </p:spPr>
        <p:txBody>
          <a:bodyPr numCol="2" spcCol="540000"/>
          <a:lstStyle>
            <a:lvl1pPr>
              <a:defRPr/>
            </a:lvl1pPr>
          </a:lstStyle>
          <a:p>
            <a:pPr lvl="0"/>
            <a:r>
              <a:rPr lang="en-US" dirty="0"/>
              <a:t>There are five type styles in the template, available as List Levels. Press the Increase / Decrease button in the paragraph section of the home ribbon to move through the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5" name="Picture Placeholder" descr="Image Placeholder">
            <a:extLst>
              <a:ext uri="{FF2B5EF4-FFF2-40B4-BE49-F238E27FC236}">
                <a16:creationId xmlns:a16="http://schemas.microsoft.com/office/drawing/2014/main" id="{3EAA3666-B8A8-41AC-9F39-8F2ACFA8A9E7}"/>
              </a:ext>
            </a:extLst>
          </p:cNvPr>
          <p:cNvSpPr>
            <a:spLocks noGrp="1"/>
          </p:cNvSpPr>
          <p:nvPr>
            <p:ph type="pic" sz="quarter" idx="13" hasCustomPrompt="1"/>
          </p:nvPr>
        </p:nvSpPr>
        <p:spPr>
          <a:xfrm>
            <a:off x="9334200" y="1"/>
            <a:ext cx="2857798" cy="4930775"/>
          </a:xfrm>
          <a:custGeom>
            <a:avLst/>
            <a:gdLst>
              <a:gd name="connsiteX0" fmla="*/ 0 w 2857798"/>
              <a:gd name="connsiteY0" fmla="*/ 0 h 4930775"/>
              <a:gd name="connsiteX1" fmla="*/ 2857798 w 2857798"/>
              <a:gd name="connsiteY1" fmla="*/ 0 h 4930775"/>
              <a:gd name="connsiteX2" fmla="*/ 2857798 w 2857798"/>
              <a:gd name="connsiteY2" fmla="*/ 4884513 h 4930775"/>
              <a:gd name="connsiteX3" fmla="*/ 2635296 w 2857798"/>
              <a:gd name="connsiteY3" fmla="*/ 4918446 h 4930775"/>
              <a:gd name="connsiteX4" fmla="*/ 2390916 w 2857798"/>
              <a:gd name="connsiteY4" fmla="*/ 4930775 h 4930775"/>
              <a:gd name="connsiteX5" fmla="*/ 0 w 2857798"/>
              <a:gd name="connsiteY5" fmla="*/ 2543350 h 4930775"/>
              <a:gd name="connsiteX6" fmla="*/ 0 w 2857798"/>
              <a:gd name="connsiteY6" fmla="*/ 149177 h 4930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798" h="4930775">
                <a:moveTo>
                  <a:pt x="0" y="0"/>
                </a:moveTo>
                <a:lnTo>
                  <a:pt x="2857798" y="0"/>
                </a:lnTo>
                <a:lnTo>
                  <a:pt x="2857798" y="4884513"/>
                </a:lnTo>
                <a:lnTo>
                  <a:pt x="2635296" y="4918446"/>
                </a:lnTo>
                <a:cubicBezTo>
                  <a:pt x="2554956" y="4926599"/>
                  <a:pt x="2473429" y="4930775"/>
                  <a:pt x="2390916" y="4930775"/>
                </a:cubicBezTo>
                <a:cubicBezTo>
                  <a:pt x="1070701" y="4930775"/>
                  <a:pt x="0" y="3861638"/>
                  <a:pt x="0" y="2543350"/>
                </a:cubicBezTo>
                <a:cubicBezTo>
                  <a:pt x="0" y="2543350"/>
                  <a:pt x="0" y="2543350"/>
                  <a:pt x="0" y="149177"/>
                </a:cubicBezTo>
                <a:close/>
              </a:path>
            </a:pathLst>
          </a:custGeom>
          <a:solidFill>
            <a:schemeClr val="bg1">
              <a:lumMod val="75000"/>
            </a:schemeClr>
          </a:solidFill>
        </p:spPr>
        <p:txBody>
          <a:bodyPr wrap="square" lIns="144000" tIns="144000">
            <a:noAutofit/>
          </a:bodyPr>
          <a:lstStyle>
            <a:lvl1pPr>
              <a:defRPr sz="1400">
                <a:solidFill>
                  <a:schemeClr val="bg1"/>
                </a:solidFill>
              </a:defRPr>
            </a:lvl1pPr>
          </a:lstStyle>
          <a:p>
            <a:r>
              <a:rPr lang="en-AU" sz="1400" dirty="0"/>
              <a:t>Click Icon to Add Image</a:t>
            </a:r>
            <a:endParaRPr lang="en-AU" dirty="0"/>
          </a:p>
        </p:txBody>
      </p:sp>
      <p:sp>
        <p:nvSpPr>
          <p:cNvPr id="8" name="Slide Number">
            <a:extLst>
              <a:ext uri="{FF2B5EF4-FFF2-40B4-BE49-F238E27FC236}">
                <a16:creationId xmlns:a16="http://schemas.microsoft.com/office/drawing/2014/main" id="{20C9C9C3-7490-4E13-8A2E-E88F421A5265}"/>
              </a:ext>
            </a:extLst>
          </p:cNvPr>
          <p:cNvSpPr>
            <a:spLocks noGrp="1"/>
          </p:cNvSpPr>
          <p:nvPr>
            <p:ph type="sldNum" sz="quarter" idx="17"/>
          </p:nvPr>
        </p:nvSpPr>
        <p:spPr/>
        <p:txBody>
          <a:bodyPr/>
          <a:lstStyle/>
          <a:p>
            <a:fld id="{F5AEA0E0-5CC6-4BD0-905C-A0021E419432}" type="slidenum">
              <a:rPr lang="en-GB" smtClean="0"/>
              <a:pPr/>
              <a:t>‹#›</a:t>
            </a:fld>
            <a:endParaRPr lang="en-GB" dirty="0"/>
          </a:p>
        </p:txBody>
      </p:sp>
      <p:sp>
        <p:nvSpPr>
          <p:cNvPr id="6" name="Date">
            <a:extLst>
              <a:ext uri="{FF2B5EF4-FFF2-40B4-BE49-F238E27FC236}">
                <a16:creationId xmlns:a16="http://schemas.microsoft.com/office/drawing/2014/main" id="{0BA0A30D-A42F-4277-AEDF-EA2349621D3B}"/>
              </a:ext>
            </a:extLst>
          </p:cNvPr>
          <p:cNvSpPr>
            <a:spLocks noGrp="1"/>
          </p:cNvSpPr>
          <p:nvPr>
            <p:ph type="dt" sz="half" idx="15"/>
          </p:nvPr>
        </p:nvSpPr>
        <p:spPr/>
        <p:txBody>
          <a:bodyPr/>
          <a:lstStyle/>
          <a:p>
            <a:endParaRPr lang="en-GB" dirty="0"/>
          </a:p>
        </p:txBody>
      </p:sp>
      <p:sp>
        <p:nvSpPr>
          <p:cNvPr id="7" name="Footer/CRICOS">
            <a:extLst>
              <a:ext uri="{FF2B5EF4-FFF2-40B4-BE49-F238E27FC236}">
                <a16:creationId xmlns:a16="http://schemas.microsoft.com/office/drawing/2014/main" id="{EA6881E6-BD78-4A13-997C-FF90FC5FDFDD}"/>
              </a:ext>
            </a:extLst>
          </p:cNvPr>
          <p:cNvSpPr>
            <a:spLocks noGrp="1"/>
          </p:cNvSpPr>
          <p:nvPr>
            <p:ph type="ftr" sz="quarter" idx="16"/>
          </p:nvPr>
        </p:nvSpPr>
        <p:spPr/>
        <p:txBody>
          <a:bodyPr/>
          <a:lstStyle/>
          <a:p>
            <a:r>
              <a:rPr lang="en-AU"/>
              <a:t>Deakin University CRICOS Provider Code: 00113B</a:t>
            </a:r>
            <a:endParaRPr lang="en-GB" dirty="0"/>
          </a:p>
        </p:txBody>
      </p:sp>
    </p:spTree>
    <p:extLst>
      <p:ext uri="{BB962C8B-B14F-4D97-AF65-F5344CB8AC3E}">
        <p14:creationId xmlns:p14="http://schemas.microsoft.com/office/powerpoint/2010/main" val="1425179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One Column and Image">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solidFill>
                  <a:schemeClr val="tx1"/>
                </a:solidFill>
              </a:defRPr>
            </a:lvl1pPr>
          </a:lstStyle>
          <a:p>
            <a:r>
              <a:rPr lang="en-US" dirty="0"/>
              <a:t>Click to add title</a:t>
            </a:r>
            <a:endParaRPr lang="en-GB" dirty="0"/>
          </a:p>
        </p:txBody>
      </p:sp>
      <p:sp>
        <p:nvSpPr>
          <p:cNvPr id="10" name="Body copy text">
            <a:extLst>
              <a:ext uri="{FF2B5EF4-FFF2-40B4-BE49-F238E27FC236}">
                <a16:creationId xmlns:a16="http://schemas.microsoft.com/office/drawing/2014/main" id="{7A440D47-120F-417D-B465-94954774363E}"/>
              </a:ext>
            </a:extLst>
          </p:cNvPr>
          <p:cNvSpPr>
            <a:spLocks noGrp="1"/>
          </p:cNvSpPr>
          <p:nvPr>
            <p:ph type="body" sz="quarter" idx="13" hasCustomPrompt="1"/>
          </p:nvPr>
        </p:nvSpPr>
        <p:spPr>
          <a:xfrm>
            <a:off x="482600" y="1393825"/>
            <a:ext cx="6022975" cy="4802188"/>
          </a:xfrm>
        </p:spPr>
        <p:txBody>
          <a:bodyPr/>
          <a:lstStyle>
            <a:lvl1pPr>
              <a:spcBef>
                <a:spcPts val="0"/>
              </a:spcBef>
              <a:spcAft>
                <a:spcPts val="400"/>
              </a:spcAft>
              <a:defRPr/>
            </a:lvl1pPr>
            <a:lvl2pPr>
              <a:spcAft>
                <a:spcPts val="600"/>
              </a:spcAft>
              <a:defRPr sz="2000"/>
            </a:lvl2pPr>
            <a:lvl3pPr marL="0" indent="0">
              <a:buNone/>
              <a:defRPr>
                <a:latin typeface="Calibri Light" panose="020F0302020204030204" pitchFamily="34" charset="0"/>
                <a:cs typeface="Calibri Light" panose="020F0302020204030204" pitchFamily="34" charset="0"/>
              </a:defRPr>
            </a:lvl3pPr>
            <a:lvl4pPr marL="180000" indent="-180000">
              <a:buSzPct val="110000"/>
              <a:buFont typeface="Arial" panose="020B0604020202020204" pitchFamily="34" charset="0"/>
              <a:buChar char="•"/>
              <a:defRPr>
                <a:latin typeface="Calibri Light" panose="020F0302020204030204" pitchFamily="34" charset="0"/>
                <a:cs typeface="Calibri Light" panose="020F0302020204030204" pitchFamily="34" charset="0"/>
              </a:defRPr>
            </a:lvl4pPr>
            <a:lvl5pPr marL="360000" indent="-180000">
              <a:buFont typeface="Calibri" panose="020F0502020204030204" pitchFamily="34" charset="0"/>
              <a:buChar char="–"/>
              <a:defRPr>
                <a:latin typeface="Calibri Light" panose="020F0302020204030204" pitchFamily="34" charset="0"/>
                <a:cs typeface="Calibri Light" panose="020F0302020204030204" pitchFamily="34" charset="0"/>
              </a:defRPr>
            </a:lvl5pPr>
            <a:lvl6pPr marL="180000">
              <a:defRPr>
                <a:latin typeface="Calibri Light" panose="020F0302020204030204" pitchFamily="34" charset="0"/>
                <a:cs typeface="Calibri Light" panose="020F0302020204030204" pitchFamily="34" charset="0"/>
              </a:defRPr>
            </a:lvl6pPr>
            <a:lvl7pPr>
              <a:defRPr>
                <a:latin typeface="Calibri Light" panose="020F0302020204030204" pitchFamily="34" charset="0"/>
                <a:cs typeface="Calibri Light" panose="020F0302020204030204" pitchFamily="34" charset="0"/>
              </a:defRPr>
            </a:lvl7pPr>
            <a:lvl8pPr>
              <a:defRPr>
                <a:latin typeface="Calibri Light" panose="020F0302020204030204" pitchFamily="34" charset="0"/>
                <a:cs typeface="Calibri Light" panose="020F0302020204030204" pitchFamily="34" charset="0"/>
              </a:defRPr>
            </a:lvl8pPr>
            <a:lvl9pPr>
              <a:defRPr>
                <a:latin typeface="Calibri Light" panose="020F0302020204030204" pitchFamily="34" charset="0"/>
                <a:cs typeface="Calibri Light" panose="020F0302020204030204" pitchFamily="34" charset="0"/>
              </a:defRPr>
            </a:lvl9pPr>
          </a:lstStyle>
          <a:p>
            <a:pPr lvl="0"/>
            <a:r>
              <a:rPr lang="en-US" dirty="0"/>
              <a:t>First Level Heading</a:t>
            </a:r>
          </a:p>
          <a:p>
            <a:pPr lvl="1"/>
            <a:r>
              <a:rPr lang="en-US" dirty="0"/>
              <a:t>Add 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 </a:t>
            </a:r>
            <a:endParaRPr lang="en-GB" dirty="0"/>
          </a:p>
        </p:txBody>
      </p:sp>
      <p:sp>
        <p:nvSpPr>
          <p:cNvPr id="23" name="Picture Placeholder" descr="Image Placeholder">
            <a:extLst>
              <a:ext uri="{FF2B5EF4-FFF2-40B4-BE49-F238E27FC236}">
                <a16:creationId xmlns:a16="http://schemas.microsoft.com/office/drawing/2014/main" id="{94303B84-34AA-4CF3-8091-F68C9E08919D}"/>
              </a:ext>
            </a:extLst>
          </p:cNvPr>
          <p:cNvSpPr>
            <a:spLocks noGrp="1"/>
          </p:cNvSpPr>
          <p:nvPr>
            <p:ph type="pic" sz="quarter" idx="14" hasCustomPrompt="1"/>
          </p:nvPr>
        </p:nvSpPr>
        <p:spPr>
          <a:xfrm>
            <a:off x="5318503" y="0"/>
            <a:ext cx="6873496" cy="6858000"/>
          </a:xfrm>
          <a:custGeom>
            <a:avLst/>
            <a:gdLst>
              <a:gd name="connsiteX0" fmla="*/ 0 w 6873496"/>
              <a:gd name="connsiteY0" fmla="*/ 0 h 6858000"/>
              <a:gd name="connsiteX1" fmla="*/ 6873496 w 6873496"/>
              <a:gd name="connsiteY1" fmla="*/ 0 h 6858000"/>
              <a:gd name="connsiteX2" fmla="*/ 6873496 w 6873496"/>
              <a:gd name="connsiteY2" fmla="*/ 2702626 h 6858000"/>
              <a:gd name="connsiteX3" fmla="*/ 6492648 w 6873496"/>
              <a:gd name="connsiteY3" fmla="*/ 3359543 h 6858000"/>
              <a:gd name="connsiteX4" fmla="*/ 4465777 w 6873496"/>
              <a:gd name="connsiteY4" fmla="*/ 6858000 h 6858000"/>
              <a:gd name="connsiteX5" fmla="*/ 3977804 w 6873496"/>
              <a:gd name="connsiteY5" fmla="*/ 6858000 h 6858000"/>
              <a:gd name="connsiteX6" fmla="*/ 1947696 w 6873496"/>
              <a:gd name="connsiteY6" fmla="*/ 335954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496" h="6858000">
                <a:moveTo>
                  <a:pt x="0" y="0"/>
                </a:moveTo>
                <a:lnTo>
                  <a:pt x="6873496" y="0"/>
                </a:lnTo>
                <a:lnTo>
                  <a:pt x="6873496" y="2702626"/>
                </a:lnTo>
                <a:lnTo>
                  <a:pt x="6492648" y="3359543"/>
                </a:lnTo>
                <a:lnTo>
                  <a:pt x="4465777" y="6858000"/>
                </a:lnTo>
                <a:lnTo>
                  <a:pt x="3977804" y="6858000"/>
                </a:lnTo>
                <a:lnTo>
                  <a:pt x="1947696" y="3359543"/>
                </a:lnTo>
                <a:close/>
              </a:path>
            </a:pathLst>
          </a:custGeom>
          <a:solidFill>
            <a:schemeClr val="bg1">
              <a:lumMod val="75000"/>
            </a:schemeClr>
          </a:solidFill>
        </p:spPr>
        <p:txBody>
          <a:bodyPr wrap="square" lIns="360000" tIns="144000">
            <a:noAutofit/>
          </a:bodyPr>
          <a:lstStyle>
            <a:lvl1pPr>
              <a:defRPr sz="1400">
                <a:solidFill>
                  <a:schemeClr val="bg1"/>
                </a:solidFill>
              </a:defRPr>
            </a:lvl1pPr>
          </a:lstStyle>
          <a:p>
            <a:r>
              <a:rPr lang="en-AU" dirty="0"/>
              <a:t>Click Icon to Add Image</a:t>
            </a:r>
          </a:p>
        </p:txBody>
      </p:sp>
      <p:grpSp>
        <p:nvGrpSpPr>
          <p:cNvPr id="7" name="Deakin Logo" descr="Deakin Logo">
            <a:extLst>
              <a:ext uri="{FF2B5EF4-FFF2-40B4-BE49-F238E27FC236}">
                <a16:creationId xmlns:a16="http://schemas.microsoft.com/office/drawing/2014/main" id="{D9035036-3F26-4DFE-9E0E-420BA75CA8A7}"/>
              </a:ext>
            </a:extLst>
          </p:cNvPr>
          <p:cNvGrpSpPr/>
          <p:nvPr userDrawn="1"/>
        </p:nvGrpSpPr>
        <p:grpSpPr>
          <a:xfrm>
            <a:off x="10928350" y="5589545"/>
            <a:ext cx="1062566" cy="1065213"/>
            <a:chOff x="10928350" y="5591175"/>
            <a:chExt cx="1062566" cy="1065213"/>
          </a:xfrm>
        </p:grpSpPr>
        <p:sp>
          <p:nvSpPr>
            <p:cNvPr id="8" name="Logo">
              <a:extLst>
                <a:ext uri="{FF2B5EF4-FFF2-40B4-BE49-F238E27FC236}">
                  <a16:creationId xmlns:a16="http://schemas.microsoft.com/office/drawing/2014/main" id="{9F086954-C9F8-4A70-8961-B0BA78334031}"/>
                </a:ext>
              </a:extLst>
            </p:cNvPr>
            <p:cNvSpPr txBox="1">
              <a:spLocks noChangeAspect="1"/>
            </p:cNvSpPr>
            <p:nvPr userDrawn="1"/>
          </p:nvSpPr>
          <p:spPr>
            <a:xfrm>
              <a:off x="10928916" y="5592758"/>
              <a:ext cx="1062000" cy="1062000"/>
            </a:xfrm>
            <a:prstGeom prst="rect">
              <a:avLst/>
            </a:prstGeom>
            <a:blipFill dpi="0" rotWithShape="1">
              <a:blip r:embed="rId2" cstate="screen">
                <a:extLst>
                  <a:ext uri="{28A0092B-C50C-407E-A947-70E740481C1C}">
                    <a14:useLocalDpi xmlns:a14="http://schemas.microsoft.com/office/drawing/2010/main"/>
                  </a:ext>
                </a:extLst>
              </a:blip>
              <a:srcRect/>
              <a:stretch>
                <a:fillRect/>
              </a:stretch>
            </a:blipFill>
          </p:spPr>
          <p:txBody>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sz="200" kern="1200">
                  <a:solidFill>
                    <a:schemeClr val="bg1"/>
                  </a:solidFill>
                  <a:latin typeface="+mn-lt"/>
                  <a:ea typeface="+mn-ea"/>
                  <a:cs typeface="+mn-cs"/>
                </a:defRPr>
              </a:lvl1pPr>
              <a:lvl2pPr marL="0" indent="0" algn="l" defTabSz="914400" rtl="0" eaLnBrk="1" latinLnBrk="0" hangingPunct="1">
                <a:lnSpc>
                  <a:spcPct val="100000"/>
                </a:lnSpc>
                <a:spcBef>
                  <a:spcPts val="0"/>
                </a:spcBef>
                <a:spcAft>
                  <a:spcPts val="0"/>
                </a:spcAft>
                <a:buFont typeface="Arial" panose="020B0604020202020204" pitchFamily="34" charset="0"/>
                <a:buNone/>
                <a:defRPr sz="200" kern="1200">
                  <a:solidFill>
                    <a:schemeClr val="bg1"/>
                  </a:solidFill>
                  <a:latin typeface="+mn-lt"/>
                  <a:ea typeface="+mn-ea"/>
                  <a:cs typeface="+mn-cs"/>
                </a:defRPr>
              </a:lvl2pPr>
              <a:lvl3pPr marL="0" indent="0" algn="l" defTabSz="914400" rtl="0" eaLnBrk="1" latinLnBrk="0" hangingPunct="1">
                <a:lnSpc>
                  <a:spcPct val="100000"/>
                </a:lnSpc>
                <a:spcBef>
                  <a:spcPts val="0"/>
                </a:spcBef>
                <a:buSzPct val="110000"/>
                <a:buFont typeface="Arial" panose="020B0604020202020204" pitchFamily="34" charset="0"/>
                <a:buNone/>
                <a:defRPr sz="200" kern="1200">
                  <a:solidFill>
                    <a:schemeClr val="bg1"/>
                  </a:solidFill>
                  <a:latin typeface="+mn-lt"/>
                  <a:ea typeface="+mn-ea"/>
                  <a:cs typeface="+mn-cs"/>
                </a:defRPr>
              </a:lvl3pPr>
              <a:lvl4pPr marL="0" indent="0" algn="l" defTabSz="914400" rtl="0" eaLnBrk="1" latinLnBrk="0" hangingPunct="1">
                <a:lnSpc>
                  <a:spcPct val="100000"/>
                </a:lnSpc>
                <a:spcBef>
                  <a:spcPts val="0"/>
                </a:spcBef>
                <a:buFont typeface="Calibri" panose="020F0502020204030204" pitchFamily="34" charset="0"/>
                <a:buNone/>
                <a:defRPr sz="200" kern="1200">
                  <a:solidFill>
                    <a:schemeClr val="bg1"/>
                  </a:solidFill>
                  <a:latin typeface="+mn-lt"/>
                  <a:ea typeface="+mn-ea"/>
                  <a:cs typeface="+mn-cs"/>
                </a:defRPr>
              </a:lvl4pPr>
              <a:lvl5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5pPr>
              <a:lvl6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6pPr>
              <a:lvl7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7pPr>
              <a:lvl8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8pPr>
              <a:lvl9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9pPr>
            </a:lstStyle>
            <a:p>
              <a:r>
                <a:rPr lang="en-US"/>
                <a:t>   </a:t>
              </a:r>
              <a:endParaRPr lang="en-AU" dirty="0"/>
            </a:p>
          </p:txBody>
        </p:sp>
        <p:sp>
          <p:nvSpPr>
            <p:cNvPr id="9" name="Logo">
              <a:extLst>
                <a:ext uri="{FF2B5EF4-FFF2-40B4-BE49-F238E27FC236}">
                  <a16:creationId xmlns:a16="http://schemas.microsoft.com/office/drawing/2014/main" id="{896B314C-9708-41CE-BDBE-392773F26041}"/>
                </a:ext>
              </a:extLst>
            </p:cNvPr>
            <p:cNvSpPr>
              <a:spLocks noEditPoints="1"/>
            </p:cNvSpPr>
            <p:nvPr userDrawn="1"/>
          </p:nvSpPr>
          <p:spPr bwMode="auto">
            <a:xfrm>
              <a:off x="10928350" y="5591175"/>
              <a:ext cx="1062038" cy="1065213"/>
            </a:xfrm>
            <a:custGeom>
              <a:avLst/>
              <a:gdLst>
                <a:gd name="T0" fmla="*/ 3400 w 6806"/>
                <a:gd name="T1" fmla="*/ 85 h 6803"/>
                <a:gd name="T2" fmla="*/ 3400 w 6806"/>
                <a:gd name="T3" fmla="*/ 85 h 6803"/>
                <a:gd name="T4" fmla="*/ 6720 w 6806"/>
                <a:gd name="T5" fmla="*/ 3399 h 6803"/>
                <a:gd name="T6" fmla="*/ 3406 w 6806"/>
                <a:gd name="T7" fmla="*/ 6719 h 6803"/>
                <a:gd name="T8" fmla="*/ 3403 w 6806"/>
                <a:gd name="T9" fmla="*/ 6719 h 6803"/>
                <a:gd name="T10" fmla="*/ 86 w 6806"/>
                <a:gd name="T11" fmla="*/ 3405 h 6803"/>
                <a:gd name="T12" fmla="*/ 1055 w 6806"/>
                <a:gd name="T13" fmla="*/ 1058 h 6803"/>
                <a:gd name="T14" fmla="*/ 3400 w 6806"/>
                <a:gd name="T15" fmla="*/ 85 h 6803"/>
                <a:gd name="T16" fmla="*/ 3400 w 6806"/>
                <a:gd name="T17" fmla="*/ 0 h 6803"/>
                <a:gd name="T18" fmla="*/ 995 w 6806"/>
                <a:gd name="T19" fmla="*/ 999 h 6803"/>
                <a:gd name="T20" fmla="*/ 1 w 6806"/>
                <a:gd name="T21" fmla="*/ 3405 h 6803"/>
                <a:gd name="T22" fmla="*/ 3403 w 6806"/>
                <a:gd name="T23" fmla="*/ 6803 h 6803"/>
                <a:gd name="T24" fmla="*/ 3406 w 6806"/>
                <a:gd name="T25" fmla="*/ 6803 h 6803"/>
                <a:gd name="T26" fmla="*/ 6804 w 6806"/>
                <a:gd name="T27" fmla="*/ 3399 h 6803"/>
                <a:gd name="T28" fmla="*/ 3400 w 6806"/>
                <a:gd name="T29" fmla="*/ 0 h 6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06" h="6803">
                  <a:moveTo>
                    <a:pt x="3400" y="85"/>
                  </a:moveTo>
                  <a:cubicBezTo>
                    <a:pt x="3400" y="85"/>
                    <a:pt x="3400" y="85"/>
                    <a:pt x="3400" y="85"/>
                  </a:cubicBezTo>
                  <a:cubicBezTo>
                    <a:pt x="5229" y="85"/>
                    <a:pt x="6718" y="1571"/>
                    <a:pt x="6720" y="3399"/>
                  </a:cubicBezTo>
                  <a:cubicBezTo>
                    <a:pt x="6722" y="5228"/>
                    <a:pt x="5235" y="6717"/>
                    <a:pt x="3406" y="6719"/>
                  </a:cubicBezTo>
                  <a:cubicBezTo>
                    <a:pt x="3403" y="6719"/>
                    <a:pt x="3403" y="6719"/>
                    <a:pt x="3403" y="6719"/>
                  </a:cubicBezTo>
                  <a:cubicBezTo>
                    <a:pt x="1575" y="6719"/>
                    <a:pt x="87" y="5232"/>
                    <a:pt x="86" y="3405"/>
                  </a:cubicBezTo>
                  <a:cubicBezTo>
                    <a:pt x="85" y="2519"/>
                    <a:pt x="429" y="1685"/>
                    <a:pt x="1055" y="1058"/>
                  </a:cubicBezTo>
                  <a:cubicBezTo>
                    <a:pt x="1681" y="431"/>
                    <a:pt x="2514" y="85"/>
                    <a:pt x="3400" y="85"/>
                  </a:cubicBezTo>
                  <a:moveTo>
                    <a:pt x="3400" y="0"/>
                  </a:moveTo>
                  <a:cubicBezTo>
                    <a:pt x="2491" y="1"/>
                    <a:pt x="1637" y="355"/>
                    <a:pt x="995" y="999"/>
                  </a:cubicBezTo>
                  <a:cubicBezTo>
                    <a:pt x="354" y="1642"/>
                    <a:pt x="0" y="2496"/>
                    <a:pt x="1" y="3405"/>
                  </a:cubicBezTo>
                  <a:cubicBezTo>
                    <a:pt x="3" y="5279"/>
                    <a:pt x="1529" y="6803"/>
                    <a:pt x="3403" y="6803"/>
                  </a:cubicBezTo>
                  <a:cubicBezTo>
                    <a:pt x="3406" y="6803"/>
                    <a:pt x="3406" y="6803"/>
                    <a:pt x="3406" y="6803"/>
                  </a:cubicBezTo>
                  <a:cubicBezTo>
                    <a:pt x="5281" y="6802"/>
                    <a:pt x="6806" y="5274"/>
                    <a:pt x="6804" y="3399"/>
                  </a:cubicBezTo>
                  <a:cubicBezTo>
                    <a:pt x="6803" y="1525"/>
                    <a:pt x="5277" y="0"/>
                    <a:pt x="340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12" name="Slide Number">
            <a:extLst>
              <a:ext uri="{FF2B5EF4-FFF2-40B4-BE49-F238E27FC236}">
                <a16:creationId xmlns:a16="http://schemas.microsoft.com/office/drawing/2014/main" id="{46088791-159F-47AE-B421-6D6C8A0C0CC1}"/>
              </a:ext>
            </a:extLst>
          </p:cNvPr>
          <p:cNvSpPr>
            <a:spLocks noGrp="1"/>
          </p:cNvSpPr>
          <p:nvPr>
            <p:ph type="sldNum" sz="quarter" idx="17"/>
          </p:nvPr>
        </p:nvSpPr>
        <p:spPr/>
        <p:txBody>
          <a:bodyPr/>
          <a:lstStyle/>
          <a:p>
            <a:fld id="{F5AEA0E0-5CC6-4BD0-905C-A0021E419432}" type="slidenum">
              <a:rPr lang="en-GB" smtClean="0"/>
              <a:pPr/>
              <a:t>‹#›</a:t>
            </a:fld>
            <a:endParaRPr lang="en-GB" dirty="0"/>
          </a:p>
        </p:txBody>
      </p:sp>
      <p:sp>
        <p:nvSpPr>
          <p:cNvPr id="6" name="Date">
            <a:extLst>
              <a:ext uri="{FF2B5EF4-FFF2-40B4-BE49-F238E27FC236}">
                <a16:creationId xmlns:a16="http://schemas.microsoft.com/office/drawing/2014/main" id="{446B545C-2A55-452E-9E21-8BD1090E4C1B}"/>
              </a:ext>
            </a:extLst>
          </p:cNvPr>
          <p:cNvSpPr>
            <a:spLocks noGrp="1"/>
          </p:cNvSpPr>
          <p:nvPr>
            <p:ph type="dt" sz="half" idx="15"/>
          </p:nvPr>
        </p:nvSpPr>
        <p:spPr/>
        <p:txBody>
          <a:bodyPr/>
          <a:lstStyle/>
          <a:p>
            <a:endParaRPr lang="en-GB" dirty="0"/>
          </a:p>
        </p:txBody>
      </p:sp>
      <p:sp>
        <p:nvSpPr>
          <p:cNvPr id="11" name="Footer/CRICOS">
            <a:extLst>
              <a:ext uri="{FF2B5EF4-FFF2-40B4-BE49-F238E27FC236}">
                <a16:creationId xmlns:a16="http://schemas.microsoft.com/office/drawing/2014/main" id="{010D7264-4D75-426E-A247-140BF8DD7F6C}"/>
              </a:ext>
            </a:extLst>
          </p:cNvPr>
          <p:cNvSpPr>
            <a:spLocks noGrp="1"/>
          </p:cNvSpPr>
          <p:nvPr>
            <p:ph type="ftr" sz="quarter" idx="16"/>
          </p:nvPr>
        </p:nvSpPr>
        <p:spPr/>
        <p:txBody>
          <a:bodyPr/>
          <a:lstStyle/>
          <a:p>
            <a:r>
              <a:rPr lang="en-AU"/>
              <a:t>Deakin University CRICOS Provider Code: 00113B</a:t>
            </a:r>
            <a:endParaRPr lang="en-GB" dirty="0"/>
          </a:p>
        </p:txBody>
      </p:sp>
    </p:spTree>
    <p:extLst>
      <p:ext uri="{BB962C8B-B14F-4D97-AF65-F5344CB8AC3E}">
        <p14:creationId xmlns:p14="http://schemas.microsoft.com/office/powerpoint/2010/main" val="19179675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 Three Box A">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Click to add title</a:t>
            </a:r>
            <a:endParaRPr lang="en-GB" dirty="0"/>
          </a:p>
        </p:txBody>
      </p:sp>
      <p:sp>
        <p:nvSpPr>
          <p:cNvPr id="8" name="Body copy column 1"/>
          <p:cNvSpPr>
            <a:spLocks noGrp="1"/>
          </p:cNvSpPr>
          <p:nvPr>
            <p:ph type="body" sz="quarter" idx="13" hasCustomPrompt="1"/>
          </p:nvPr>
        </p:nvSpPr>
        <p:spPr>
          <a:xfrm>
            <a:off x="434975" y="1866899"/>
            <a:ext cx="2879725" cy="4310063"/>
          </a:xfrm>
        </p:spPr>
        <p:txBody>
          <a:bodyPr/>
          <a:lstStyle>
            <a:lvl1pPr marL="0" indent="0">
              <a:spcBef>
                <a:spcPts val="500"/>
              </a:spcBef>
              <a:spcAft>
                <a:spcPts val="0"/>
              </a:spcAft>
              <a:buNone/>
              <a:defRPr sz="1800" b="1">
                <a:solidFill>
                  <a:schemeClr val="tx1"/>
                </a:solidFill>
              </a:defRPr>
            </a:lvl1pPr>
            <a:lvl2pPr marL="0" indent="0">
              <a:buNone/>
              <a:defRPr sz="1600">
                <a:solidFill>
                  <a:schemeClr val="tx1"/>
                </a:solidFill>
              </a:defRPr>
            </a:lvl2pPr>
            <a:lvl3pPr marL="0" indent="0">
              <a:buNone/>
              <a:defRPr sz="1600">
                <a:solidFill>
                  <a:schemeClr val="tx1"/>
                </a:solidFill>
              </a:defRPr>
            </a:lvl3pPr>
            <a:lvl4pPr marL="0" indent="0">
              <a:buNone/>
              <a:defRPr sz="1600">
                <a:solidFill>
                  <a:schemeClr val="tx1"/>
                </a:solidFill>
              </a:defRPr>
            </a:lvl4pPr>
            <a:lvl5pPr marL="0" indent="0">
              <a:buNone/>
              <a:defRPr sz="1600">
                <a:solidFill>
                  <a:schemeClr val="tx1"/>
                </a:solidFill>
              </a:defRPr>
            </a:lvl5pPr>
            <a:lvl6pPr marL="0" indent="0">
              <a:buNone/>
              <a:defRPr sz="1600">
                <a:solidFill>
                  <a:schemeClr val="tx1"/>
                </a:solidFill>
              </a:defRPr>
            </a:lvl6pPr>
            <a:lvl7pPr marL="0" indent="0">
              <a:buNone/>
              <a:defRPr sz="1600">
                <a:solidFill>
                  <a:schemeClr val="tx1"/>
                </a:solidFill>
              </a:defRPr>
            </a:lvl7pPr>
            <a:lvl8pPr marL="0" indent="0">
              <a:buNone/>
              <a:defRPr sz="1600">
                <a:solidFill>
                  <a:schemeClr val="tx1"/>
                </a:solidFill>
              </a:defRPr>
            </a:lvl8pPr>
            <a:lvl9pPr marL="0" indent="0">
              <a:buNone/>
              <a:defRPr sz="1600">
                <a:solidFill>
                  <a:schemeClr val="tx1"/>
                </a:solidFill>
              </a:defRPr>
            </a:lvl9pPr>
          </a:lstStyle>
          <a:p>
            <a:pPr lvl="0"/>
            <a:r>
              <a:rPr lang="en-US" dirty="0"/>
              <a:t>Click to add text</a:t>
            </a:r>
          </a:p>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endParaRPr lang="en-GB" dirty="0"/>
          </a:p>
        </p:txBody>
      </p:sp>
      <p:sp>
        <p:nvSpPr>
          <p:cNvPr id="9" name="Body copy column 2">
            <a:extLst>
              <a:ext uri="{FF2B5EF4-FFF2-40B4-BE49-F238E27FC236}">
                <a16:creationId xmlns:a16="http://schemas.microsoft.com/office/drawing/2014/main" id="{31550AFC-90F7-4DB2-BCDA-549CDDC409A4}"/>
              </a:ext>
            </a:extLst>
          </p:cNvPr>
          <p:cNvSpPr>
            <a:spLocks noGrp="1"/>
          </p:cNvSpPr>
          <p:nvPr>
            <p:ph type="body" sz="quarter" idx="14" hasCustomPrompt="1"/>
          </p:nvPr>
        </p:nvSpPr>
        <p:spPr>
          <a:xfrm>
            <a:off x="3502025" y="1866899"/>
            <a:ext cx="2879725" cy="4310063"/>
          </a:xfrm>
        </p:spPr>
        <p:txBody>
          <a:bodyPr/>
          <a:lstStyle>
            <a:lvl1pPr marL="0" indent="0">
              <a:spcBef>
                <a:spcPts val="500"/>
              </a:spcBef>
              <a:spcAft>
                <a:spcPts val="0"/>
              </a:spcAft>
              <a:buNone/>
              <a:defRPr sz="1800" b="1">
                <a:solidFill>
                  <a:schemeClr val="tx1"/>
                </a:solidFill>
              </a:defRPr>
            </a:lvl1pPr>
            <a:lvl2pPr marL="0" indent="0">
              <a:buNone/>
              <a:defRPr sz="1600">
                <a:solidFill>
                  <a:schemeClr val="tx1"/>
                </a:solidFill>
              </a:defRPr>
            </a:lvl2pPr>
            <a:lvl3pPr marL="0" indent="0">
              <a:buNone/>
              <a:defRPr sz="1600">
                <a:solidFill>
                  <a:schemeClr val="tx1"/>
                </a:solidFill>
              </a:defRPr>
            </a:lvl3pPr>
            <a:lvl4pPr marL="0" indent="0">
              <a:buNone/>
              <a:defRPr sz="1600">
                <a:solidFill>
                  <a:schemeClr val="tx1"/>
                </a:solidFill>
              </a:defRPr>
            </a:lvl4pPr>
            <a:lvl5pPr marL="0" indent="0">
              <a:buNone/>
              <a:defRPr sz="1600">
                <a:solidFill>
                  <a:schemeClr val="tx1"/>
                </a:solidFill>
              </a:defRPr>
            </a:lvl5pPr>
            <a:lvl6pPr marL="0" indent="0">
              <a:buNone/>
              <a:defRPr sz="1600">
                <a:solidFill>
                  <a:schemeClr val="tx1"/>
                </a:solidFill>
              </a:defRPr>
            </a:lvl6pPr>
            <a:lvl7pPr marL="0" indent="0">
              <a:buNone/>
              <a:defRPr sz="1600">
                <a:solidFill>
                  <a:schemeClr val="tx1"/>
                </a:solidFill>
              </a:defRPr>
            </a:lvl7pPr>
            <a:lvl8pPr marL="0" indent="0">
              <a:buNone/>
              <a:defRPr sz="1600">
                <a:solidFill>
                  <a:schemeClr val="tx1"/>
                </a:solidFill>
              </a:defRPr>
            </a:lvl8pPr>
            <a:lvl9pPr marL="0" indent="0">
              <a:buNone/>
              <a:defRPr sz="1600">
                <a:solidFill>
                  <a:schemeClr val="tx1"/>
                </a:solidFill>
              </a:defRPr>
            </a:lvl9pPr>
          </a:lstStyle>
          <a:p>
            <a:pPr lvl="0"/>
            <a:r>
              <a:rPr lang="en-US" dirty="0"/>
              <a:t>Click to add text</a:t>
            </a:r>
          </a:p>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endParaRPr lang="en-GB" dirty="0"/>
          </a:p>
        </p:txBody>
      </p:sp>
      <p:sp>
        <p:nvSpPr>
          <p:cNvPr id="10" name="Body copy column 3">
            <a:extLst>
              <a:ext uri="{FF2B5EF4-FFF2-40B4-BE49-F238E27FC236}">
                <a16:creationId xmlns:a16="http://schemas.microsoft.com/office/drawing/2014/main" id="{853CAFBE-951E-4246-BA1D-725A804EE618}"/>
              </a:ext>
            </a:extLst>
          </p:cNvPr>
          <p:cNvSpPr>
            <a:spLocks noGrp="1"/>
          </p:cNvSpPr>
          <p:nvPr>
            <p:ph type="body" sz="quarter" idx="15" hasCustomPrompt="1"/>
          </p:nvPr>
        </p:nvSpPr>
        <p:spPr>
          <a:xfrm>
            <a:off x="6569075" y="1866899"/>
            <a:ext cx="2879725" cy="4310063"/>
          </a:xfrm>
        </p:spPr>
        <p:txBody>
          <a:bodyPr/>
          <a:lstStyle>
            <a:lvl1pPr marL="0" indent="0">
              <a:spcBef>
                <a:spcPts val="500"/>
              </a:spcBef>
              <a:spcAft>
                <a:spcPts val="0"/>
              </a:spcAft>
              <a:buNone/>
              <a:defRPr sz="1800" b="1">
                <a:solidFill>
                  <a:schemeClr val="tx1"/>
                </a:solidFill>
              </a:defRPr>
            </a:lvl1pPr>
            <a:lvl2pPr marL="0" indent="0">
              <a:buNone/>
              <a:defRPr sz="1600">
                <a:solidFill>
                  <a:schemeClr val="tx1"/>
                </a:solidFill>
              </a:defRPr>
            </a:lvl2pPr>
            <a:lvl3pPr marL="0" indent="0">
              <a:buNone/>
              <a:defRPr sz="1600">
                <a:solidFill>
                  <a:schemeClr val="tx1"/>
                </a:solidFill>
              </a:defRPr>
            </a:lvl3pPr>
            <a:lvl4pPr marL="0" indent="0">
              <a:buNone/>
              <a:defRPr sz="1600">
                <a:solidFill>
                  <a:schemeClr val="tx1"/>
                </a:solidFill>
              </a:defRPr>
            </a:lvl4pPr>
            <a:lvl5pPr marL="0" indent="0">
              <a:buNone/>
              <a:defRPr sz="1600">
                <a:solidFill>
                  <a:schemeClr val="tx1"/>
                </a:solidFill>
              </a:defRPr>
            </a:lvl5pPr>
            <a:lvl6pPr marL="0" indent="0">
              <a:buNone/>
              <a:defRPr sz="1600">
                <a:solidFill>
                  <a:schemeClr val="tx1"/>
                </a:solidFill>
              </a:defRPr>
            </a:lvl6pPr>
            <a:lvl7pPr marL="0" indent="0">
              <a:buNone/>
              <a:defRPr sz="1600">
                <a:solidFill>
                  <a:schemeClr val="tx1"/>
                </a:solidFill>
              </a:defRPr>
            </a:lvl7pPr>
            <a:lvl8pPr marL="0" indent="0">
              <a:buNone/>
              <a:defRPr sz="1600">
                <a:solidFill>
                  <a:schemeClr val="tx1"/>
                </a:solidFill>
              </a:defRPr>
            </a:lvl8pPr>
            <a:lvl9pPr marL="0" indent="0">
              <a:buNone/>
              <a:defRPr sz="1600">
                <a:solidFill>
                  <a:schemeClr val="tx1"/>
                </a:solidFill>
              </a:defRPr>
            </a:lvl9pPr>
          </a:lstStyle>
          <a:p>
            <a:pPr lvl="0"/>
            <a:r>
              <a:rPr lang="en-US" dirty="0"/>
              <a:t>Click to add text</a:t>
            </a:r>
          </a:p>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endParaRPr lang="en-GB" dirty="0"/>
          </a:p>
        </p:txBody>
      </p:sp>
      <p:sp>
        <p:nvSpPr>
          <p:cNvPr id="11" name="Slide Number">
            <a:extLst>
              <a:ext uri="{FF2B5EF4-FFF2-40B4-BE49-F238E27FC236}">
                <a16:creationId xmlns:a16="http://schemas.microsoft.com/office/drawing/2014/main" id="{AF72F799-3834-4B63-B637-729D9D6A7A02}"/>
              </a:ext>
            </a:extLst>
          </p:cNvPr>
          <p:cNvSpPr>
            <a:spLocks noGrp="1"/>
          </p:cNvSpPr>
          <p:nvPr>
            <p:ph type="sldNum" sz="quarter" idx="18"/>
          </p:nvPr>
        </p:nvSpPr>
        <p:spPr/>
        <p:txBody>
          <a:bodyPr/>
          <a:lstStyle/>
          <a:p>
            <a:fld id="{F5AEA0E0-5CC6-4BD0-905C-A0021E419432}" type="slidenum">
              <a:rPr lang="en-GB" smtClean="0"/>
              <a:pPr/>
              <a:t>‹#›</a:t>
            </a:fld>
            <a:endParaRPr lang="en-GB" dirty="0"/>
          </a:p>
        </p:txBody>
      </p:sp>
      <p:sp>
        <p:nvSpPr>
          <p:cNvPr id="6" name="Date">
            <a:extLst>
              <a:ext uri="{FF2B5EF4-FFF2-40B4-BE49-F238E27FC236}">
                <a16:creationId xmlns:a16="http://schemas.microsoft.com/office/drawing/2014/main" id="{C2CDD79B-FAB1-4A7A-8A92-F3FC7FFE6BB3}"/>
              </a:ext>
            </a:extLst>
          </p:cNvPr>
          <p:cNvSpPr>
            <a:spLocks noGrp="1"/>
          </p:cNvSpPr>
          <p:nvPr>
            <p:ph type="dt" sz="half" idx="16"/>
          </p:nvPr>
        </p:nvSpPr>
        <p:spPr/>
        <p:txBody>
          <a:bodyPr/>
          <a:lstStyle/>
          <a:p>
            <a:endParaRPr lang="en-GB" dirty="0"/>
          </a:p>
        </p:txBody>
      </p:sp>
      <p:sp>
        <p:nvSpPr>
          <p:cNvPr id="7" name="Footer/CRICOS">
            <a:extLst>
              <a:ext uri="{FF2B5EF4-FFF2-40B4-BE49-F238E27FC236}">
                <a16:creationId xmlns:a16="http://schemas.microsoft.com/office/drawing/2014/main" id="{17005138-79D8-45CE-9A17-7FCA2B2FFBF3}"/>
              </a:ext>
            </a:extLst>
          </p:cNvPr>
          <p:cNvSpPr>
            <a:spLocks noGrp="1"/>
          </p:cNvSpPr>
          <p:nvPr>
            <p:ph type="ftr" sz="quarter" idx="17"/>
          </p:nvPr>
        </p:nvSpPr>
        <p:spPr/>
        <p:txBody>
          <a:bodyPr/>
          <a:lstStyle/>
          <a:p>
            <a:r>
              <a:rPr lang="en-AU"/>
              <a:t>Deakin University CRICOS Provider Code: 00113B</a:t>
            </a:r>
            <a:endParaRPr lang="en-GB" dirty="0"/>
          </a:p>
        </p:txBody>
      </p:sp>
    </p:spTree>
    <p:extLst>
      <p:ext uri="{BB962C8B-B14F-4D97-AF65-F5344CB8AC3E}">
        <p14:creationId xmlns:p14="http://schemas.microsoft.com/office/powerpoint/2010/main" val="2903625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 Three Box B">
    <p:spTree>
      <p:nvGrpSpPr>
        <p:cNvPr id="1" name=""/>
        <p:cNvGrpSpPr/>
        <p:nvPr/>
      </p:nvGrpSpPr>
      <p:grpSpPr>
        <a:xfrm>
          <a:off x="0" y="0"/>
          <a:ext cx="0" cy="0"/>
          <a:chOff x="0" y="0"/>
          <a:chExt cx="0" cy="0"/>
        </a:xfrm>
      </p:grpSpPr>
      <p:sp>
        <p:nvSpPr>
          <p:cNvPr id="9" name="Background">
            <a:extLst>
              <a:ext uri="{FF2B5EF4-FFF2-40B4-BE49-F238E27FC236}">
                <a16:creationId xmlns:a16="http://schemas.microsoft.com/office/drawing/2014/main" id="{8D5D0FCC-9746-4A4B-9EA0-112421AE8F71}"/>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itle">
            <a:extLst>
              <a:ext uri="{FF2B5EF4-FFF2-40B4-BE49-F238E27FC236}">
                <a16:creationId xmlns:a16="http://schemas.microsoft.com/office/drawing/2014/main" id="{61565F6B-FD4F-4F5E-A463-4A76A3CBF536}"/>
              </a:ext>
            </a:extLst>
          </p:cNvPr>
          <p:cNvSpPr>
            <a:spLocks noGrp="1"/>
          </p:cNvSpPr>
          <p:nvPr>
            <p:ph type="title" hasCustomPrompt="1"/>
          </p:nvPr>
        </p:nvSpPr>
        <p:spPr>
          <a:xfrm>
            <a:off x="801765" y="349790"/>
            <a:ext cx="5508000" cy="936000"/>
          </a:xfrm>
        </p:spPr>
        <p:txBody>
          <a:bodyPr/>
          <a:lstStyle>
            <a:lvl1pPr>
              <a:lnSpc>
                <a:spcPct val="100000"/>
              </a:lnSpc>
              <a:buFont typeface="Arial" panose="020B0604020202020204" pitchFamily="34" charset="0"/>
              <a:buNone/>
              <a:defRPr sz="2650">
                <a:solidFill>
                  <a:schemeClr val="tx1"/>
                </a:solidFill>
              </a:defRPr>
            </a:lvl1pPr>
          </a:lstStyle>
          <a:p>
            <a:r>
              <a:rPr lang="en-US" dirty="0"/>
              <a:t>Click to add title</a:t>
            </a:r>
            <a:endParaRPr lang="en-GB" dirty="0"/>
          </a:p>
        </p:txBody>
      </p:sp>
      <p:sp>
        <p:nvSpPr>
          <p:cNvPr id="8" name="Body copy column 1"/>
          <p:cNvSpPr>
            <a:spLocks noGrp="1"/>
          </p:cNvSpPr>
          <p:nvPr>
            <p:ph type="body" sz="quarter" idx="13" hasCustomPrompt="1"/>
          </p:nvPr>
        </p:nvSpPr>
        <p:spPr>
          <a:xfrm>
            <a:off x="807720" y="1935480"/>
            <a:ext cx="2865120" cy="2788920"/>
          </a:xfrm>
          <a:prstGeom prst="roundRect">
            <a:avLst>
              <a:gd name="adj" fmla="val 4645"/>
            </a:avLst>
          </a:prstGeom>
          <a:ln w="19050">
            <a:solidFill>
              <a:schemeClr val="tx2"/>
            </a:solidFill>
          </a:ln>
        </p:spPr>
        <p:txBody>
          <a:bodyPr lIns="162000" tIns="162000" rIns="162000" bIns="162000"/>
          <a:lstStyle>
            <a:lvl1pPr marL="0" indent="0">
              <a:spcBef>
                <a:spcPts val="500"/>
              </a:spcBef>
              <a:spcAft>
                <a:spcPts val="0"/>
              </a:spcAft>
              <a:buNone/>
              <a:defRPr sz="1800" b="1">
                <a:solidFill>
                  <a:schemeClr val="tx1"/>
                </a:solidFill>
              </a:defRPr>
            </a:lvl1pPr>
            <a:lvl2pPr marL="0" indent="0">
              <a:buNone/>
              <a:defRPr sz="1600"/>
            </a:lvl2pPr>
            <a:lvl3pPr marL="0" indent="0">
              <a:buNone/>
              <a:defRPr sz="1600"/>
            </a:lvl3pPr>
            <a:lvl4pPr marL="0" indent="0">
              <a:buNone/>
              <a:defRPr sz="1600"/>
            </a:lvl4pPr>
            <a:lvl5pPr marL="0" indent="0">
              <a:buNone/>
              <a:defRPr sz="1600"/>
            </a:lvl5pPr>
            <a:lvl6pPr marL="0" indent="0">
              <a:buNone/>
              <a:defRPr sz="1600"/>
            </a:lvl6pPr>
            <a:lvl7pPr marL="0" indent="0">
              <a:buNone/>
              <a:defRPr sz="1600"/>
            </a:lvl7pPr>
            <a:lvl8pPr marL="0" indent="0">
              <a:buNone/>
              <a:defRPr sz="1600"/>
            </a:lvl8pPr>
            <a:lvl9pPr marL="0" indent="0">
              <a:buNone/>
              <a:defRPr sz="1600"/>
            </a:lvl9pPr>
          </a:lstStyle>
          <a:p>
            <a:pPr lvl="0"/>
            <a:r>
              <a:rPr lang="en-US" dirty="0"/>
              <a:t>Click to add text</a:t>
            </a:r>
          </a:p>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endParaRPr lang="en-GB" dirty="0"/>
          </a:p>
        </p:txBody>
      </p:sp>
      <p:sp>
        <p:nvSpPr>
          <p:cNvPr id="11" name="Body copy column 2">
            <a:extLst>
              <a:ext uri="{FF2B5EF4-FFF2-40B4-BE49-F238E27FC236}">
                <a16:creationId xmlns:a16="http://schemas.microsoft.com/office/drawing/2014/main" id="{55BB8D98-408E-46F3-8147-011B3F4094F4}"/>
              </a:ext>
            </a:extLst>
          </p:cNvPr>
          <p:cNvSpPr>
            <a:spLocks noGrp="1"/>
          </p:cNvSpPr>
          <p:nvPr>
            <p:ph type="body" sz="quarter" idx="14" hasCustomPrompt="1"/>
          </p:nvPr>
        </p:nvSpPr>
        <p:spPr>
          <a:xfrm>
            <a:off x="4091940" y="1935480"/>
            <a:ext cx="2865120" cy="2788920"/>
          </a:xfrm>
          <a:prstGeom prst="roundRect">
            <a:avLst>
              <a:gd name="adj" fmla="val 4645"/>
            </a:avLst>
          </a:prstGeom>
          <a:ln w="19050">
            <a:solidFill>
              <a:schemeClr val="tx2"/>
            </a:solidFill>
          </a:ln>
        </p:spPr>
        <p:txBody>
          <a:bodyPr lIns="162000" tIns="162000" rIns="162000" bIns="162000"/>
          <a:lstStyle>
            <a:lvl1pPr marL="0" indent="0">
              <a:spcBef>
                <a:spcPts val="500"/>
              </a:spcBef>
              <a:spcAft>
                <a:spcPts val="0"/>
              </a:spcAft>
              <a:buNone/>
              <a:defRPr sz="1800" b="1">
                <a:solidFill>
                  <a:schemeClr val="tx1"/>
                </a:solidFill>
              </a:defRPr>
            </a:lvl1pPr>
            <a:lvl2pPr marL="0" indent="0">
              <a:buNone/>
              <a:defRPr sz="1600"/>
            </a:lvl2pPr>
            <a:lvl3pPr marL="0" indent="0">
              <a:buNone/>
              <a:defRPr sz="1600"/>
            </a:lvl3pPr>
            <a:lvl4pPr marL="0" indent="0">
              <a:buNone/>
              <a:defRPr sz="1600"/>
            </a:lvl4pPr>
            <a:lvl5pPr marL="0" indent="0">
              <a:buNone/>
              <a:defRPr sz="1600"/>
            </a:lvl5pPr>
            <a:lvl6pPr marL="0" indent="0">
              <a:buNone/>
              <a:defRPr sz="1600"/>
            </a:lvl6pPr>
            <a:lvl7pPr marL="0" indent="0">
              <a:buNone/>
              <a:defRPr sz="1600"/>
            </a:lvl7pPr>
            <a:lvl8pPr marL="0" indent="0">
              <a:buNone/>
              <a:defRPr sz="1600"/>
            </a:lvl8pPr>
            <a:lvl9pPr marL="0" indent="0">
              <a:buNone/>
              <a:defRPr sz="1600"/>
            </a:lvl9pPr>
          </a:lstStyle>
          <a:p>
            <a:pPr lvl="0"/>
            <a:r>
              <a:rPr lang="en-US" dirty="0"/>
              <a:t>Click to add text</a:t>
            </a:r>
          </a:p>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endParaRPr lang="en-GB" dirty="0"/>
          </a:p>
        </p:txBody>
      </p:sp>
      <p:sp>
        <p:nvSpPr>
          <p:cNvPr id="12" name="Body copy column 3">
            <a:extLst>
              <a:ext uri="{FF2B5EF4-FFF2-40B4-BE49-F238E27FC236}">
                <a16:creationId xmlns:a16="http://schemas.microsoft.com/office/drawing/2014/main" id="{3AEA2733-1074-4E88-BFB1-608DFC511FB4}"/>
              </a:ext>
            </a:extLst>
          </p:cNvPr>
          <p:cNvSpPr>
            <a:spLocks noGrp="1"/>
          </p:cNvSpPr>
          <p:nvPr>
            <p:ph type="body" sz="quarter" idx="15" hasCustomPrompt="1"/>
          </p:nvPr>
        </p:nvSpPr>
        <p:spPr>
          <a:xfrm>
            <a:off x="7383780" y="1935480"/>
            <a:ext cx="2865120" cy="2788920"/>
          </a:xfrm>
          <a:prstGeom prst="roundRect">
            <a:avLst>
              <a:gd name="adj" fmla="val 4645"/>
            </a:avLst>
          </a:prstGeom>
          <a:ln w="19050">
            <a:solidFill>
              <a:schemeClr val="tx2"/>
            </a:solidFill>
          </a:ln>
        </p:spPr>
        <p:txBody>
          <a:bodyPr lIns="162000" tIns="162000" rIns="162000" bIns="162000"/>
          <a:lstStyle>
            <a:lvl1pPr marL="0" indent="0">
              <a:spcBef>
                <a:spcPts val="500"/>
              </a:spcBef>
              <a:spcAft>
                <a:spcPts val="0"/>
              </a:spcAft>
              <a:buNone/>
              <a:defRPr sz="1800" b="1">
                <a:solidFill>
                  <a:schemeClr val="tx1"/>
                </a:solidFill>
              </a:defRPr>
            </a:lvl1pPr>
            <a:lvl2pPr marL="0" indent="0">
              <a:buNone/>
              <a:defRPr sz="1600"/>
            </a:lvl2pPr>
            <a:lvl3pPr marL="0" indent="0">
              <a:buNone/>
              <a:defRPr sz="1600"/>
            </a:lvl3pPr>
            <a:lvl4pPr marL="0" indent="0">
              <a:buNone/>
              <a:defRPr sz="1600"/>
            </a:lvl4pPr>
            <a:lvl5pPr marL="0" indent="0">
              <a:buNone/>
              <a:defRPr sz="1600"/>
            </a:lvl5pPr>
            <a:lvl6pPr marL="0" indent="0">
              <a:buNone/>
              <a:defRPr sz="1600"/>
            </a:lvl6pPr>
            <a:lvl7pPr marL="0" indent="0">
              <a:buNone/>
              <a:defRPr sz="1600"/>
            </a:lvl7pPr>
            <a:lvl8pPr marL="0" indent="0">
              <a:buNone/>
              <a:defRPr sz="1600"/>
            </a:lvl8pPr>
            <a:lvl9pPr marL="0" indent="0">
              <a:buNone/>
              <a:defRPr sz="1600"/>
            </a:lvl9pPr>
          </a:lstStyle>
          <a:p>
            <a:pPr lvl="0"/>
            <a:r>
              <a:rPr lang="en-US" dirty="0"/>
              <a:t>Click to add text</a:t>
            </a:r>
          </a:p>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endParaRPr lang="en-GB" dirty="0"/>
          </a:p>
        </p:txBody>
      </p:sp>
      <p:grpSp>
        <p:nvGrpSpPr>
          <p:cNvPr id="13" name="Header Graphic">
            <a:extLst>
              <a:ext uri="{FF2B5EF4-FFF2-40B4-BE49-F238E27FC236}">
                <a16:creationId xmlns:a16="http://schemas.microsoft.com/office/drawing/2014/main" id="{F00B8DB2-948F-4DC1-84EE-0AECA723763E}"/>
              </a:ext>
              <a:ext uri="{C183D7F6-B498-43B3-948B-1728B52AA6E4}">
                <adec:decorative xmlns:adec="http://schemas.microsoft.com/office/drawing/2017/decorative" val="1"/>
              </a:ext>
            </a:extLst>
          </p:cNvPr>
          <p:cNvGrpSpPr>
            <a:grpSpLocks noChangeAspect="1"/>
          </p:cNvGrpSpPr>
          <p:nvPr userDrawn="1"/>
        </p:nvGrpSpPr>
        <p:grpSpPr bwMode="auto">
          <a:xfrm>
            <a:off x="1" y="0"/>
            <a:ext cx="795308" cy="936001"/>
            <a:chOff x="5663" y="1680"/>
            <a:chExt cx="814" cy="958"/>
          </a:xfrm>
        </p:grpSpPr>
        <p:sp>
          <p:nvSpPr>
            <p:cNvPr id="14" name="Shapes">
              <a:extLst>
                <a:ext uri="{FF2B5EF4-FFF2-40B4-BE49-F238E27FC236}">
                  <a16:creationId xmlns:a16="http://schemas.microsoft.com/office/drawing/2014/main" id="{4DCD622C-79A8-4838-BD25-FB804EFB4916}"/>
                </a:ext>
              </a:extLst>
            </p:cNvPr>
            <p:cNvSpPr>
              <a:spLocks/>
            </p:cNvSpPr>
            <p:nvPr userDrawn="1"/>
          </p:nvSpPr>
          <p:spPr bwMode="auto">
            <a:xfrm>
              <a:off x="5663" y="1680"/>
              <a:ext cx="669" cy="685"/>
            </a:xfrm>
            <a:custGeom>
              <a:avLst/>
              <a:gdLst>
                <a:gd name="T0" fmla="*/ 280 w 280"/>
                <a:gd name="T1" fmla="*/ 65 h 287"/>
                <a:gd name="T2" fmla="*/ 270 w 280"/>
                <a:gd name="T3" fmla="*/ 0 h 287"/>
                <a:gd name="T4" fmla="*/ 0 w 280"/>
                <a:gd name="T5" fmla="*/ 0 h 287"/>
                <a:gd name="T6" fmla="*/ 0 w 280"/>
                <a:gd name="T7" fmla="*/ 280 h 287"/>
                <a:gd name="T8" fmla="*/ 58 w 280"/>
                <a:gd name="T9" fmla="*/ 287 h 287"/>
                <a:gd name="T10" fmla="*/ 280 w 280"/>
                <a:gd name="T11" fmla="*/ 65 h 287"/>
              </a:gdLst>
              <a:ahLst/>
              <a:cxnLst>
                <a:cxn ang="0">
                  <a:pos x="T0" y="T1"/>
                </a:cxn>
                <a:cxn ang="0">
                  <a:pos x="T2" y="T3"/>
                </a:cxn>
                <a:cxn ang="0">
                  <a:pos x="T4" y="T5"/>
                </a:cxn>
                <a:cxn ang="0">
                  <a:pos x="T6" y="T7"/>
                </a:cxn>
                <a:cxn ang="0">
                  <a:pos x="T8" y="T9"/>
                </a:cxn>
                <a:cxn ang="0">
                  <a:pos x="T10" y="T11"/>
                </a:cxn>
              </a:cxnLst>
              <a:rect l="0" t="0" r="r" b="b"/>
              <a:pathLst>
                <a:path w="280" h="287">
                  <a:moveTo>
                    <a:pt x="280" y="65"/>
                  </a:moveTo>
                  <a:cubicBezTo>
                    <a:pt x="280" y="42"/>
                    <a:pt x="276" y="21"/>
                    <a:pt x="270" y="0"/>
                  </a:cubicBezTo>
                  <a:cubicBezTo>
                    <a:pt x="0" y="0"/>
                    <a:pt x="0" y="0"/>
                    <a:pt x="0" y="0"/>
                  </a:cubicBezTo>
                  <a:cubicBezTo>
                    <a:pt x="0" y="280"/>
                    <a:pt x="0" y="280"/>
                    <a:pt x="0" y="280"/>
                  </a:cubicBezTo>
                  <a:cubicBezTo>
                    <a:pt x="19" y="285"/>
                    <a:pt x="38" y="287"/>
                    <a:pt x="58" y="287"/>
                  </a:cubicBezTo>
                  <a:cubicBezTo>
                    <a:pt x="180" y="287"/>
                    <a:pt x="280" y="188"/>
                    <a:pt x="280" y="65"/>
                  </a:cubicBezTo>
                  <a:close/>
                </a:path>
              </a:pathLst>
            </a:custGeom>
            <a:solidFill>
              <a:srgbClr val="58BC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5" name="Shapes">
              <a:extLst>
                <a:ext uri="{FF2B5EF4-FFF2-40B4-BE49-F238E27FC236}">
                  <a16:creationId xmlns:a16="http://schemas.microsoft.com/office/drawing/2014/main" id="{07B76C1B-2BDC-4E81-8382-DE071831C960}"/>
                </a:ext>
              </a:extLst>
            </p:cNvPr>
            <p:cNvSpPr>
              <a:spLocks noEditPoints="1"/>
            </p:cNvSpPr>
            <p:nvPr userDrawn="1"/>
          </p:nvSpPr>
          <p:spPr bwMode="auto">
            <a:xfrm>
              <a:off x="5858" y="1924"/>
              <a:ext cx="619" cy="714"/>
            </a:xfrm>
            <a:custGeom>
              <a:avLst/>
              <a:gdLst>
                <a:gd name="T0" fmla="*/ 0 w 619"/>
                <a:gd name="T1" fmla="*/ 714 h 714"/>
                <a:gd name="T2" fmla="*/ 0 w 619"/>
                <a:gd name="T3" fmla="*/ 0 h 714"/>
                <a:gd name="T4" fmla="*/ 619 w 619"/>
                <a:gd name="T5" fmla="*/ 358 h 714"/>
                <a:gd name="T6" fmla="*/ 0 w 619"/>
                <a:gd name="T7" fmla="*/ 714 h 714"/>
                <a:gd name="T8" fmla="*/ 20 w 619"/>
                <a:gd name="T9" fmla="*/ 33 h 714"/>
                <a:gd name="T10" fmla="*/ 20 w 619"/>
                <a:gd name="T11" fmla="*/ 680 h 714"/>
                <a:gd name="T12" fmla="*/ 581 w 619"/>
                <a:gd name="T13" fmla="*/ 358 h 714"/>
                <a:gd name="T14" fmla="*/ 20 w 619"/>
                <a:gd name="T15" fmla="*/ 33 h 7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9" h="714">
                  <a:moveTo>
                    <a:pt x="0" y="714"/>
                  </a:moveTo>
                  <a:lnTo>
                    <a:pt x="0" y="0"/>
                  </a:lnTo>
                  <a:lnTo>
                    <a:pt x="619" y="358"/>
                  </a:lnTo>
                  <a:lnTo>
                    <a:pt x="0" y="714"/>
                  </a:lnTo>
                  <a:close/>
                  <a:moveTo>
                    <a:pt x="20" y="33"/>
                  </a:moveTo>
                  <a:lnTo>
                    <a:pt x="20" y="680"/>
                  </a:lnTo>
                  <a:lnTo>
                    <a:pt x="581" y="358"/>
                  </a:lnTo>
                  <a:lnTo>
                    <a:pt x="20" y="33"/>
                  </a:lnTo>
                  <a:close/>
                </a:path>
              </a:pathLst>
            </a:custGeom>
            <a:solidFill>
              <a:srgbClr val="C742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16" name="Deakin Logo" descr="Deakin Logo">
            <a:extLst>
              <a:ext uri="{FF2B5EF4-FFF2-40B4-BE49-F238E27FC236}">
                <a16:creationId xmlns:a16="http://schemas.microsoft.com/office/drawing/2014/main" id="{9816D7B4-5FAE-45AF-88AA-563B340F447A}"/>
              </a:ext>
            </a:extLst>
          </p:cNvPr>
          <p:cNvGrpSpPr/>
          <p:nvPr userDrawn="1"/>
        </p:nvGrpSpPr>
        <p:grpSpPr>
          <a:xfrm>
            <a:off x="11339575" y="205549"/>
            <a:ext cx="651345" cy="652971"/>
            <a:chOff x="10928350" y="5591175"/>
            <a:chExt cx="1062560" cy="1065213"/>
          </a:xfrm>
        </p:grpSpPr>
        <p:sp>
          <p:nvSpPr>
            <p:cNvPr id="17" name="Logo">
              <a:extLst>
                <a:ext uri="{FF2B5EF4-FFF2-40B4-BE49-F238E27FC236}">
                  <a16:creationId xmlns:a16="http://schemas.microsoft.com/office/drawing/2014/main" id="{1580A4B7-79D3-4376-BF6E-9A4A31B96256}"/>
                </a:ext>
              </a:extLst>
            </p:cNvPr>
            <p:cNvSpPr txBox="1">
              <a:spLocks noChangeAspect="1"/>
            </p:cNvSpPr>
            <p:nvPr userDrawn="1"/>
          </p:nvSpPr>
          <p:spPr>
            <a:xfrm>
              <a:off x="10928911" y="5592757"/>
              <a:ext cx="1061999" cy="1061999"/>
            </a:xfrm>
            <a:prstGeom prst="rect">
              <a:avLst/>
            </a:prstGeom>
            <a:blipFill dpi="0" rotWithShape="1">
              <a:blip r:embed="rId2" cstate="screen">
                <a:alphaModFix/>
                <a:extLst>
                  <a:ext uri="{28A0092B-C50C-407E-A947-70E740481C1C}">
                    <a14:useLocalDpi xmlns:a14="http://schemas.microsoft.com/office/drawing/2010/main"/>
                  </a:ext>
                </a:extLst>
              </a:blip>
              <a:srcRect/>
              <a:stretch>
                <a:fillRect/>
              </a:stretch>
            </a:blipFill>
          </p:spPr>
          <p:txBody>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sz="200" kern="1200">
                  <a:solidFill>
                    <a:schemeClr val="bg1"/>
                  </a:solidFill>
                  <a:latin typeface="+mn-lt"/>
                  <a:ea typeface="+mn-ea"/>
                  <a:cs typeface="+mn-cs"/>
                </a:defRPr>
              </a:lvl1pPr>
              <a:lvl2pPr marL="0" indent="0" algn="l" defTabSz="914400" rtl="0" eaLnBrk="1" latinLnBrk="0" hangingPunct="1">
                <a:lnSpc>
                  <a:spcPct val="100000"/>
                </a:lnSpc>
                <a:spcBef>
                  <a:spcPts val="0"/>
                </a:spcBef>
                <a:spcAft>
                  <a:spcPts val="0"/>
                </a:spcAft>
                <a:buFont typeface="Arial" panose="020B0604020202020204" pitchFamily="34" charset="0"/>
                <a:buNone/>
                <a:defRPr sz="200" kern="1200">
                  <a:solidFill>
                    <a:schemeClr val="bg1"/>
                  </a:solidFill>
                  <a:latin typeface="+mn-lt"/>
                  <a:ea typeface="+mn-ea"/>
                  <a:cs typeface="+mn-cs"/>
                </a:defRPr>
              </a:lvl2pPr>
              <a:lvl3pPr marL="0" indent="0" algn="l" defTabSz="914400" rtl="0" eaLnBrk="1" latinLnBrk="0" hangingPunct="1">
                <a:lnSpc>
                  <a:spcPct val="100000"/>
                </a:lnSpc>
                <a:spcBef>
                  <a:spcPts val="0"/>
                </a:spcBef>
                <a:buSzPct val="110000"/>
                <a:buFont typeface="Arial" panose="020B0604020202020204" pitchFamily="34" charset="0"/>
                <a:buNone/>
                <a:defRPr sz="200" kern="1200">
                  <a:solidFill>
                    <a:schemeClr val="bg1"/>
                  </a:solidFill>
                  <a:latin typeface="+mn-lt"/>
                  <a:ea typeface="+mn-ea"/>
                  <a:cs typeface="+mn-cs"/>
                </a:defRPr>
              </a:lvl3pPr>
              <a:lvl4pPr marL="0" indent="0" algn="l" defTabSz="914400" rtl="0" eaLnBrk="1" latinLnBrk="0" hangingPunct="1">
                <a:lnSpc>
                  <a:spcPct val="100000"/>
                </a:lnSpc>
                <a:spcBef>
                  <a:spcPts val="0"/>
                </a:spcBef>
                <a:buFont typeface="Calibri" panose="020F0502020204030204" pitchFamily="34" charset="0"/>
                <a:buNone/>
                <a:defRPr sz="200" kern="1200">
                  <a:solidFill>
                    <a:schemeClr val="bg1"/>
                  </a:solidFill>
                  <a:latin typeface="+mn-lt"/>
                  <a:ea typeface="+mn-ea"/>
                  <a:cs typeface="+mn-cs"/>
                </a:defRPr>
              </a:lvl4pPr>
              <a:lvl5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5pPr>
              <a:lvl6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6pPr>
              <a:lvl7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7pPr>
              <a:lvl8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8pPr>
              <a:lvl9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9pPr>
            </a:lstStyle>
            <a:p>
              <a:r>
                <a:rPr lang="en-US"/>
                <a:t>   </a:t>
              </a:r>
              <a:endParaRPr lang="en-AU" dirty="0"/>
            </a:p>
          </p:txBody>
        </p:sp>
        <p:sp>
          <p:nvSpPr>
            <p:cNvPr id="18" name="Logo">
              <a:extLst>
                <a:ext uri="{FF2B5EF4-FFF2-40B4-BE49-F238E27FC236}">
                  <a16:creationId xmlns:a16="http://schemas.microsoft.com/office/drawing/2014/main" id="{C6B1F0D1-2052-4B88-BA39-EF9BF4060560}"/>
                </a:ext>
              </a:extLst>
            </p:cNvPr>
            <p:cNvSpPr>
              <a:spLocks noEditPoints="1"/>
            </p:cNvSpPr>
            <p:nvPr userDrawn="1"/>
          </p:nvSpPr>
          <p:spPr bwMode="auto">
            <a:xfrm>
              <a:off x="10928350" y="5591175"/>
              <a:ext cx="1062037" cy="1065213"/>
            </a:xfrm>
            <a:custGeom>
              <a:avLst/>
              <a:gdLst>
                <a:gd name="T0" fmla="*/ 3400 w 6806"/>
                <a:gd name="T1" fmla="*/ 85 h 6803"/>
                <a:gd name="T2" fmla="*/ 3400 w 6806"/>
                <a:gd name="T3" fmla="*/ 85 h 6803"/>
                <a:gd name="T4" fmla="*/ 6720 w 6806"/>
                <a:gd name="T5" fmla="*/ 3399 h 6803"/>
                <a:gd name="T6" fmla="*/ 3406 w 6806"/>
                <a:gd name="T7" fmla="*/ 6719 h 6803"/>
                <a:gd name="T8" fmla="*/ 3403 w 6806"/>
                <a:gd name="T9" fmla="*/ 6719 h 6803"/>
                <a:gd name="T10" fmla="*/ 86 w 6806"/>
                <a:gd name="T11" fmla="*/ 3405 h 6803"/>
                <a:gd name="T12" fmla="*/ 1055 w 6806"/>
                <a:gd name="T13" fmla="*/ 1058 h 6803"/>
                <a:gd name="T14" fmla="*/ 3400 w 6806"/>
                <a:gd name="T15" fmla="*/ 85 h 6803"/>
                <a:gd name="T16" fmla="*/ 3400 w 6806"/>
                <a:gd name="T17" fmla="*/ 0 h 6803"/>
                <a:gd name="T18" fmla="*/ 995 w 6806"/>
                <a:gd name="T19" fmla="*/ 999 h 6803"/>
                <a:gd name="T20" fmla="*/ 1 w 6806"/>
                <a:gd name="T21" fmla="*/ 3405 h 6803"/>
                <a:gd name="T22" fmla="*/ 3403 w 6806"/>
                <a:gd name="T23" fmla="*/ 6803 h 6803"/>
                <a:gd name="T24" fmla="*/ 3406 w 6806"/>
                <a:gd name="T25" fmla="*/ 6803 h 6803"/>
                <a:gd name="T26" fmla="*/ 6804 w 6806"/>
                <a:gd name="T27" fmla="*/ 3399 h 6803"/>
                <a:gd name="T28" fmla="*/ 3400 w 6806"/>
                <a:gd name="T29" fmla="*/ 0 h 6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06" h="6803">
                  <a:moveTo>
                    <a:pt x="3400" y="85"/>
                  </a:moveTo>
                  <a:cubicBezTo>
                    <a:pt x="3400" y="85"/>
                    <a:pt x="3400" y="85"/>
                    <a:pt x="3400" y="85"/>
                  </a:cubicBezTo>
                  <a:cubicBezTo>
                    <a:pt x="5229" y="85"/>
                    <a:pt x="6718" y="1571"/>
                    <a:pt x="6720" y="3399"/>
                  </a:cubicBezTo>
                  <a:cubicBezTo>
                    <a:pt x="6722" y="5228"/>
                    <a:pt x="5235" y="6717"/>
                    <a:pt x="3406" y="6719"/>
                  </a:cubicBezTo>
                  <a:cubicBezTo>
                    <a:pt x="3403" y="6719"/>
                    <a:pt x="3403" y="6719"/>
                    <a:pt x="3403" y="6719"/>
                  </a:cubicBezTo>
                  <a:cubicBezTo>
                    <a:pt x="1575" y="6719"/>
                    <a:pt x="87" y="5232"/>
                    <a:pt x="86" y="3405"/>
                  </a:cubicBezTo>
                  <a:cubicBezTo>
                    <a:pt x="85" y="2519"/>
                    <a:pt x="429" y="1685"/>
                    <a:pt x="1055" y="1058"/>
                  </a:cubicBezTo>
                  <a:cubicBezTo>
                    <a:pt x="1681" y="431"/>
                    <a:pt x="2514" y="85"/>
                    <a:pt x="3400" y="85"/>
                  </a:cubicBezTo>
                  <a:moveTo>
                    <a:pt x="3400" y="0"/>
                  </a:moveTo>
                  <a:cubicBezTo>
                    <a:pt x="2491" y="1"/>
                    <a:pt x="1637" y="355"/>
                    <a:pt x="995" y="999"/>
                  </a:cubicBezTo>
                  <a:cubicBezTo>
                    <a:pt x="354" y="1642"/>
                    <a:pt x="0" y="2496"/>
                    <a:pt x="1" y="3405"/>
                  </a:cubicBezTo>
                  <a:cubicBezTo>
                    <a:pt x="3" y="5279"/>
                    <a:pt x="1529" y="6803"/>
                    <a:pt x="3403" y="6803"/>
                  </a:cubicBezTo>
                  <a:cubicBezTo>
                    <a:pt x="3406" y="6803"/>
                    <a:pt x="3406" y="6803"/>
                    <a:pt x="3406" y="6803"/>
                  </a:cubicBezTo>
                  <a:cubicBezTo>
                    <a:pt x="5281" y="6802"/>
                    <a:pt x="6806" y="5274"/>
                    <a:pt x="6804" y="3399"/>
                  </a:cubicBezTo>
                  <a:cubicBezTo>
                    <a:pt x="6803" y="1525"/>
                    <a:pt x="5277" y="0"/>
                    <a:pt x="340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7" name="Slide Number">
            <a:extLst>
              <a:ext uri="{FF2B5EF4-FFF2-40B4-BE49-F238E27FC236}">
                <a16:creationId xmlns:a16="http://schemas.microsoft.com/office/drawing/2014/main" id="{11EA8E8B-73A4-488A-BF62-AB101C1A59C8}"/>
              </a:ext>
            </a:extLst>
          </p:cNvPr>
          <p:cNvSpPr>
            <a:spLocks noGrp="1"/>
          </p:cNvSpPr>
          <p:nvPr>
            <p:ph type="sldNum" sz="quarter" idx="18"/>
          </p:nvPr>
        </p:nvSpPr>
        <p:spPr/>
        <p:txBody>
          <a:bodyPr/>
          <a:lstStyle/>
          <a:p>
            <a:fld id="{F5AEA0E0-5CC6-4BD0-905C-A0021E419432}" type="slidenum">
              <a:rPr lang="en-GB" smtClean="0"/>
              <a:pPr/>
              <a:t>‹#›</a:t>
            </a:fld>
            <a:endParaRPr lang="en-GB" dirty="0"/>
          </a:p>
        </p:txBody>
      </p:sp>
      <p:sp>
        <p:nvSpPr>
          <p:cNvPr id="2" name="Date">
            <a:extLst>
              <a:ext uri="{FF2B5EF4-FFF2-40B4-BE49-F238E27FC236}">
                <a16:creationId xmlns:a16="http://schemas.microsoft.com/office/drawing/2014/main" id="{668DD898-6705-41D3-8B90-0418D1F31C10}"/>
              </a:ext>
            </a:extLst>
          </p:cNvPr>
          <p:cNvSpPr>
            <a:spLocks noGrp="1"/>
          </p:cNvSpPr>
          <p:nvPr>
            <p:ph type="dt" sz="half" idx="16"/>
          </p:nvPr>
        </p:nvSpPr>
        <p:spPr/>
        <p:txBody>
          <a:bodyPr/>
          <a:lstStyle/>
          <a:p>
            <a:endParaRPr lang="en-GB" dirty="0"/>
          </a:p>
        </p:txBody>
      </p:sp>
      <p:sp>
        <p:nvSpPr>
          <p:cNvPr id="6" name="Footer/CRICOS">
            <a:extLst>
              <a:ext uri="{FF2B5EF4-FFF2-40B4-BE49-F238E27FC236}">
                <a16:creationId xmlns:a16="http://schemas.microsoft.com/office/drawing/2014/main" id="{ACB6DA5A-E0FE-41F1-BA66-D32BB97D2EFB}"/>
              </a:ext>
            </a:extLst>
          </p:cNvPr>
          <p:cNvSpPr>
            <a:spLocks noGrp="1"/>
          </p:cNvSpPr>
          <p:nvPr>
            <p:ph type="ftr" sz="quarter" idx="17"/>
          </p:nvPr>
        </p:nvSpPr>
        <p:spPr/>
        <p:txBody>
          <a:bodyPr/>
          <a:lstStyle/>
          <a:p>
            <a:r>
              <a:rPr lang="en-AU"/>
              <a:t>Deakin University CRICOS Provider Code: 00113B</a:t>
            </a:r>
            <a:endParaRPr lang="en-GB" dirty="0"/>
          </a:p>
        </p:txBody>
      </p:sp>
    </p:spTree>
    <p:extLst>
      <p:ext uri="{BB962C8B-B14F-4D97-AF65-F5344CB8AC3E}">
        <p14:creationId xmlns:p14="http://schemas.microsoft.com/office/powerpoint/2010/main" val="32058316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 Two Box A">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Click to add title</a:t>
            </a:r>
            <a:endParaRPr lang="en-GB" dirty="0"/>
          </a:p>
        </p:txBody>
      </p:sp>
      <p:sp>
        <p:nvSpPr>
          <p:cNvPr id="8" name="Body copy column 1"/>
          <p:cNvSpPr>
            <a:spLocks noGrp="1"/>
          </p:cNvSpPr>
          <p:nvPr>
            <p:ph type="body" sz="quarter" idx="13" hasCustomPrompt="1"/>
          </p:nvPr>
        </p:nvSpPr>
        <p:spPr>
          <a:xfrm>
            <a:off x="434975" y="1866899"/>
            <a:ext cx="4060825" cy="4310063"/>
          </a:xfrm>
        </p:spPr>
        <p:txBody>
          <a:bodyPr/>
          <a:lstStyle>
            <a:lvl1pPr marL="0" indent="0">
              <a:spcBef>
                <a:spcPts val="500"/>
              </a:spcBef>
              <a:spcAft>
                <a:spcPts val="0"/>
              </a:spcAft>
              <a:buNone/>
              <a:defRPr sz="1800" b="1">
                <a:solidFill>
                  <a:schemeClr val="tx1"/>
                </a:solidFill>
              </a:defRPr>
            </a:lvl1pPr>
            <a:lvl2pPr marL="0" indent="0">
              <a:buNone/>
              <a:defRPr sz="1600">
                <a:solidFill>
                  <a:schemeClr val="tx1"/>
                </a:solidFill>
              </a:defRPr>
            </a:lvl2pPr>
            <a:lvl3pPr marL="0" indent="0">
              <a:buNone/>
              <a:defRPr sz="1600">
                <a:solidFill>
                  <a:schemeClr val="tx1"/>
                </a:solidFill>
              </a:defRPr>
            </a:lvl3pPr>
            <a:lvl4pPr marL="0" indent="0">
              <a:buNone/>
              <a:defRPr sz="1600">
                <a:solidFill>
                  <a:schemeClr val="tx1"/>
                </a:solidFill>
              </a:defRPr>
            </a:lvl4pPr>
            <a:lvl5pPr marL="0" indent="0">
              <a:buNone/>
              <a:defRPr sz="1600">
                <a:solidFill>
                  <a:schemeClr val="tx1"/>
                </a:solidFill>
              </a:defRPr>
            </a:lvl5pPr>
            <a:lvl6pPr marL="0" indent="0">
              <a:buNone/>
              <a:defRPr sz="1600">
                <a:solidFill>
                  <a:schemeClr val="tx1"/>
                </a:solidFill>
              </a:defRPr>
            </a:lvl6pPr>
            <a:lvl7pPr marL="0" indent="0">
              <a:buNone/>
              <a:defRPr sz="1600">
                <a:solidFill>
                  <a:schemeClr val="tx1"/>
                </a:solidFill>
              </a:defRPr>
            </a:lvl7pPr>
            <a:lvl8pPr marL="0" indent="0">
              <a:buNone/>
              <a:defRPr sz="1600">
                <a:solidFill>
                  <a:schemeClr val="tx1"/>
                </a:solidFill>
              </a:defRPr>
            </a:lvl8pPr>
            <a:lvl9pPr marL="0" indent="0">
              <a:buNone/>
              <a:defRPr sz="1600">
                <a:solidFill>
                  <a:schemeClr val="tx1"/>
                </a:solidFill>
              </a:defRPr>
            </a:lvl9pPr>
          </a:lstStyle>
          <a:p>
            <a:pPr lvl="0"/>
            <a:r>
              <a:rPr lang="en-US" dirty="0"/>
              <a:t>Click to add text</a:t>
            </a:r>
          </a:p>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endParaRPr lang="en-GB" dirty="0"/>
          </a:p>
        </p:txBody>
      </p:sp>
      <p:sp>
        <p:nvSpPr>
          <p:cNvPr id="9" name="Body copy column 2">
            <a:extLst>
              <a:ext uri="{FF2B5EF4-FFF2-40B4-BE49-F238E27FC236}">
                <a16:creationId xmlns:a16="http://schemas.microsoft.com/office/drawing/2014/main" id="{31550AFC-90F7-4DB2-BCDA-549CDDC409A4}"/>
              </a:ext>
            </a:extLst>
          </p:cNvPr>
          <p:cNvSpPr>
            <a:spLocks noGrp="1"/>
          </p:cNvSpPr>
          <p:nvPr>
            <p:ph type="body" sz="quarter" idx="14" hasCustomPrompt="1"/>
          </p:nvPr>
        </p:nvSpPr>
        <p:spPr>
          <a:xfrm>
            <a:off x="4820285" y="1866899"/>
            <a:ext cx="3949027" cy="4310063"/>
          </a:xfrm>
        </p:spPr>
        <p:txBody>
          <a:bodyPr/>
          <a:lstStyle>
            <a:lvl1pPr marL="0" indent="0">
              <a:spcBef>
                <a:spcPts val="500"/>
              </a:spcBef>
              <a:spcAft>
                <a:spcPts val="0"/>
              </a:spcAft>
              <a:buNone/>
              <a:defRPr sz="1800" b="1">
                <a:solidFill>
                  <a:schemeClr val="tx1"/>
                </a:solidFill>
              </a:defRPr>
            </a:lvl1pPr>
            <a:lvl2pPr marL="0" indent="0">
              <a:buNone/>
              <a:defRPr sz="1600">
                <a:solidFill>
                  <a:schemeClr val="tx1"/>
                </a:solidFill>
              </a:defRPr>
            </a:lvl2pPr>
            <a:lvl3pPr marL="0" indent="0">
              <a:buNone/>
              <a:defRPr sz="1600">
                <a:solidFill>
                  <a:schemeClr val="tx1"/>
                </a:solidFill>
              </a:defRPr>
            </a:lvl3pPr>
            <a:lvl4pPr marL="0" indent="0">
              <a:buNone/>
              <a:defRPr sz="1600">
                <a:solidFill>
                  <a:schemeClr val="tx1"/>
                </a:solidFill>
              </a:defRPr>
            </a:lvl4pPr>
            <a:lvl5pPr marL="0" indent="0">
              <a:buNone/>
              <a:defRPr sz="1600">
                <a:solidFill>
                  <a:schemeClr val="tx1"/>
                </a:solidFill>
              </a:defRPr>
            </a:lvl5pPr>
            <a:lvl6pPr marL="0" indent="0">
              <a:buNone/>
              <a:defRPr sz="1600">
                <a:solidFill>
                  <a:schemeClr val="tx1"/>
                </a:solidFill>
              </a:defRPr>
            </a:lvl6pPr>
            <a:lvl7pPr marL="0" indent="0">
              <a:buNone/>
              <a:defRPr sz="1600">
                <a:solidFill>
                  <a:schemeClr val="tx1"/>
                </a:solidFill>
              </a:defRPr>
            </a:lvl7pPr>
            <a:lvl8pPr marL="0" indent="0">
              <a:buNone/>
              <a:defRPr sz="1600">
                <a:solidFill>
                  <a:schemeClr val="tx1"/>
                </a:solidFill>
              </a:defRPr>
            </a:lvl8pPr>
            <a:lvl9pPr marL="0" indent="0">
              <a:buNone/>
              <a:defRPr sz="1600">
                <a:solidFill>
                  <a:schemeClr val="tx1"/>
                </a:solidFill>
              </a:defRPr>
            </a:lvl9pPr>
          </a:lstStyle>
          <a:p>
            <a:pPr lvl="0"/>
            <a:r>
              <a:rPr lang="en-US" dirty="0"/>
              <a:t>Click to add text</a:t>
            </a:r>
          </a:p>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endParaRPr lang="en-GB" dirty="0"/>
          </a:p>
        </p:txBody>
      </p:sp>
      <p:sp>
        <p:nvSpPr>
          <p:cNvPr id="10" name="Slide Number">
            <a:extLst>
              <a:ext uri="{FF2B5EF4-FFF2-40B4-BE49-F238E27FC236}">
                <a16:creationId xmlns:a16="http://schemas.microsoft.com/office/drawing/2014/main" id="{1BA99C76-0C76-4654-AD42-DCB737551010}"/>
              </a:ext>
            </a:extLst>
          </p:cNvPr>
          <p:cNvSpPr>
            <a:spLocks noGrp="1"/>
          </p:cNvSpPr>
          <p:nvPr>
            <p:ph type="sldNum" sz="quarter" idx="17"/>
          </p:nvPr>
        </p:nvSpPr>
        <p:spPr/>
        <p:txBody>
          <a:bodyPr/>
          <a:lstStyle/>
          <a:p>
            <a:fld id="{F5AEA0E0-5CC6-4BD0-905C-A0021E419432}" type="slidenum">
              <a:rPr lang="en-GB" smtClean="0"/>
              <a:pPr/>
              <a:t>‹#›</a:t>
            </a:fld>
            <a:endParaRPr lang="en-GB" dirty="0"/>
          </a:p>
        </p:txBody>
      </p:sp>
      <p:sp>
        <p:nvSpPr>
          <p:cNvPr id="6" name="Date">
            <a:extLst>
              <a:ext uri="{FF2B5EF4-FFF2-40B4-BE49-F238E27FC236}">
                <a16:creationId xmlns:a16="http://schemas.microsoft.com/office/drawing/2014/main" id="{317BC098-4556-4069-AE2A-8802EC57442D}"/>
              </a:ext>
            </a:extLst>
          </p:cNvPr>
          <p:cNvSpPr>
            <a:spLocks noGrp="1"/>
          </p:cNvSpPr>
          <p:nvPr>
            <p:ph type="dt" sz="half" idx="15"/>
          </p:nvPr>
        </p:nvSpPr>
        <p:spPr/>
        <p:txBody>
          <a:bodyPr/>
          <a:lstStyle/>
          <a:p>
            <a:endParaRPr lang="en-GB" dirty="0"/>
          </a:p>
        </p:txBody>
      </p:sp>
      <p:sp>
        <p:nvSpPr>
          <p:cNvPr id="7" name="Footer/CRICOS">
            <a:extLst>
              <a:ext uri="{FF2B5EF4-FFF2-40B4-BE49-F238E27FC236}">
                <a16:creationId xmlns:a16="http://schemas.microsoft.com/office/drawing/2014/main" id="{67A68404-3E7D-48B1-8986-F4AEF198D891}"/>
              </a:ext>
            </a:extLst>
          </p:cNvPr>
          <p:cNvSpPr>
            <a:spLocks noGrp="1"/>
          </p:cNvSpPr>
          <p:nvPr>
            <p:ph type="ftr" sz="quarter" idx="16"/>
          </p:nvPr>
        </p:nvSpPr>
        <p:spPr/>
        <p:txBody>
          <a:bodyPr/>
          <a:lstStyle/>
          <a:p>
            <a:r>
              <a:rPr lang="en-AU"/>
              <a:t>Deakin University CRICOS Provider Code: 00113B</a:t>
            </a:r>
            <a:endParaRPr lang="en-GB" dirty="0"/>
          </a:p>
        </p:txBody>
      </p:sp>
    </p:spTree>
    <p:extLst>
      <p:ext uri="{BB962C8B-B14F-4D97-AF65-F5344CB8AC3E}">
        <p14:creationId xmlns:p14="http://schemas.microsoft.com/office/powerpoint/2010/main" val="7897844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 Two Box B">
    <p:spTree>
      <p:nvGrpSpPr>
        <p:cNvPr id="1" name=""/>
        <p:cNvGrpSpPr/>
        <p:nvPr/>
      </p:nvGrpSpPr>
      <p:grpSpPr>
        <a:xfrm>
          <a:off x="0" y="0"/>
          <a:ext cx="0" cy="0"/>
          <a:chOff x="0" y="0"/>
          <a:chExt cx="0" cy="0"/>
        </a:xfrm>
      </p:grpSpPr>
      <p:sp>
        <p:nvSpPr>
          <p:cNvPr id="9" name="Background">
            <a:extLst>
              <a:ext uri="{FF2B5EF4-FFF2-40B4-BE49-F238E27FC236}">
                <a16:creationId xmlns:a16="http://schemas.microsoft.com/office/drawing/2014/main" id="{D3B94899-37AF-48A7-AE2C-09E2882C58CE}"/>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itle">
            <a:extLst>
              <a:ext uri="{FF2B5EF4-FFF2-40B4-BE49-F238E27FC236}">
                <a16:creationId xmlns:a16="http://schemas.microsoft.com/office/drawing/2014/main" id="{D0BD0370-B81A-498F-8FF9-BB4AFFB6644F}"/>
              </a:ext>
            </a:extLst>
          </p:cNvPr>
          <p:cNvSpPr>
            <a:spLocks noGrp="1"/>
          </p:cNvSpPr>
          <p:nvPr>
            <p:ph type="title" hasCustomPrompt="1"/>
          </p:nvPr>
        </p:nvSpPr>
        <p:spPr>
          <a:xfrm>
            <a:off x="801765" y="349790"/>
            <a:ext cx="5508000" cy="936000"/>
          </a:xfrm>
        </p:spPr>
        <p:txBody>
          <a:bodyPr/>
          <a:lstStyle>
            <a:lvl1pPr>
              <a:lnSpc>
                <a:spcPct val="100000"/>
              </a:lnSpc>
              <a:buFont typeface="Arial" panose="020B0604020202020204" pitchFamily="34" charset="0"/>
              <a:buNone/>
              <a:defRPr sz="2650">
                <a:solidFill>
                  <a:schemeClr val="tx1"/>
                </a:solidFill>
              </a:defRPr>
            </a:lvl1pPr>
          </a:lstStyle>
          <a:p>
            <a:r>
              <a:rPr lang="en-US" dirty="0"/>
              <a:t>Click to add title</a:t>
            </a:r>
            <a:endParaRPr lang="en-GB" dirty="0"/>
          </a:p>
        </p:txBody>
      </p:sp>
      <p:sp>
        <p:nvSpPr>
          <p:cNvPr id="8" name="Body copy column 1"/>
          <p:cNvSpPr>
            <a:spLocks noGrp="1"/>
          </p:cNvSpPr>
          <p:nvPr>
            <p:ph type="body" sz="quarter" idx="13" hasCustomPrompt="1"/>
          </p:nvPr>
        </p:nvSpPr>
        <p:spPr>
          <a:xfrm>
            <a:off x="805814" y="1935480"/>
            <a:ext cx="4650105" cy="2788920"/>
          </a:xfrm>
          <a:prstGeom prst="roundRect">
            <a:avLst>
              <a:gd name="adj" fmla="val 4645"/>
            </a:avLst>
          </a:prstGeom>
          <a:ln w="19050">
            <a:solidFill>
              <a:schemeClr val="tx2"/>
            </a:solidFill>
          </a:ln>
        </p:spPr>
        <p:txBody>
          <a:bodyPr lIns="162000" tIns="162000" rIns="162000" bIns="162000"/>
          <a:lstStyle>
            <a:lvl1pPr marL="0" indent="0">
              <a:spcBef>
                <a:spcPts val="500"/>
              </a:spcBef>
              <a:spcAft>
                <a:spcPts val="0"/>
              </a:spcAft>
              <a:buNone/>
              <a:defRPr sz="1800" b="1">
                <a:solidFill>
                  <a:schemeClr val="tx1"/>
                </a:solidFill>
              </a:defRPr>
            </a:lvl1pPr>
            <a:lvl2pPr marL="0" indent="0">
              <a:buNone/>
              <a:defRPr sz="1600">
                <a:solidFill>
                  <a:schemeClr val="tx1"/>
                </a:solidFill>
              </a:defRPr>
            </a:lvl2pPr>
            <a:lvl3pPr marL="0" indent="0">
              <a:buNone/>
              <a:defRPr sz="1600">
                <a:solidFill>
                  <a:schemeClr val="tx1"/>
                </a:solidFill>
              </a:defRPr>
            </a:lvl3pPr>
            <a:lvl4pPr marL="0" indent="0">
              <a:buNone/>
              <a:defRPr sz="1600">
                <a:solidFill>
                  <a:schemeClr val="tx1"/>
                </a:solidFill>
              </a:defRPr>
            </a:lvl4pPr>
            <a:lvl5pPr marL="0" indent="0">
              <a:buNone/>
              <a:defRPr sz="1600">
                <a:solidFill>
                  <a:schemeClr val="tx1"/>
                </a:solidFill>
              </a:defRPr>
            </a:lvl5pPr>
            <a:lvl6pPr marL="0" indent="0">
              <a:buNone/>
              <a:defRPr sz="1600">
                <a:solidFill>
                  <a:schemeClr val="tx1"/>
                </a:solidFill>
              </a:defRPr>
            </a:lvl6pPr>
            <a:lvl7pPr marL="0" indent="0">
              <a:buNone/>
              <a:defRPr sz="1600">
                <a:solidFill>
                  <a:schemeClr val="tx1"/>
                </a:solidFill>
              </a:defRPr>
            </a:lvl7pPr>
            <a:lvl8pPr marL="0" indent="0">
              <a:buNone/>
              <a:defRPr sz="1600">
                <a:solidFill>
                  <a:schemeClr val="tx1"/>
                </a:solidFill>
              </a:defRPr>
            </a:lvl8pPr>
            <a:lvl9pPr marL="0" indent="0">
              <a:buNone/>
              <a:defRPr sz="1600">
                <a:solidFill>
                  <a:schemeClr val="tx1"/>
                </a:solidFill>
              </a:defRPr>
            </a:lvl9pPr>
          </a:lstStyle>
          <a:p>
            <a:pPr lvl="0"/>
            <a:r>
              <a:rPr lang="en-US" dirty="0"/>
              <a:t>Click to add text</a:t>
            </a:r>
          </a:p>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endParaRPr lang="en-GB" dirty="0"/>
          </a:p>
        </p:txBody>
      </p:sp>
      <p:sp>
        <p:nvSpPr>
          <p:cNvPr id="11" name="Body copy column 2">
            <a:extLst>
              <a:ext uri="{FF2B5EF4-FFF2-40B4-BE49-F238E27FC236}">
                <a16:creationId xmlns:a16="http://schemas.microsoft.com/office/drawing/2014/main" id="{55BB8D98-408E-46F3-8147-011B3F4094F4}"/>
              </a:ext>
            </a:extLst>
          </p:cNvPr>
          <p:cNvSpPr>
            <a:spLocks noGrp="1"/>
          </p:cNvSpPr>
          <p:nvPr>
            <p:ph type="body" sz="quarter" idx="14" hasCustomPrompt="1"/>
          </p:nvPr>
        </p:nvSpPr>
        <p:spPr>
          <a:xfrm>
            <a:off x="5826888" y="1935480"/>
            <a:ext cx="4658232" cy="2788920"/>
          </a:xfrm>
          <a:prstGeom prst="roundRect">
            <a:avLst>
              <a:gd name="adj" fmla="val 4645"/>
            </a:avLst>
          </a:prstGeom>
          <a:ln w="19050">
            <a:solidFill>
              <a:schemeClr val="tx2"/>
            </a:solidFill>
          </a:ln>
        </p:spPr>
        <p:txBody>
          <a:bodyPr lIns="162000" tIns="162000" rIns="162000" bIns="162000"/>
          <a:lstStyle>
            <a:lvl1pPr marL="0" indent="0">
              <a:spcBef>
                <a:spcPts val="500"/>
              </a:spcBef>
              <a:spcAft>
                <a:spcPts val="0"/>
              </a:spcAft>
              <a:buNone/>
              <a:defRPr sz="1800" b="1">
                <a:solidFill>
                  <a:schemeClr val="tx1"/>
                </a:solidFill>
              </a:defRPr>
            </a:lvl1pPr>
            <a:lvl2pPr marL="0" indent="0">
              <a:buNone/>
              <a:defRPr sz="1600">
                <a:solidFill>
                  <a:schemeClr val="tx1"/>
                </a:solidFill>
              </a:defRPr>
            </a:lvl2pPr>
            <a:lvl3pPr marL="0" indent="0">
              <a:buNone/>
              <a:defRPr sz="1600">
                <a:solidFill>
                  <a:schemeClr val="tx1"/>
                </a:solidFill>
              </a:defRPr>
            </a:lvl3pPr>
            <a:lvl4pPr marL="0" indent="0">
              <a:buNone/>
              <a:defRPr sz="1600">
                <a:solidFill>
                  <a:schemeClr val="tx1"/>
                </a:solidFill>
              </a:defRPr>
            </a:lvl4pPr>
            <a:lvl5pPr marL="0" indent="0">
              <a:buNone/>
              <a:defRPr sz="1600">
                <a:solidFill>
                  <a:schemeClr val="tx1"/>
                </a:solidFill>
              </a:defRPr>
            </a:lvl5pPr>
            <a:lvl6pPr marL="0" indent="0">
              <a:buNone/>
              <a:defRPr sz="1600">
                <a:solidFill>
                  <a:schemeClr val="tx1"/>
                </a:solidFill>
              </a:defRPr>
            </a:lvl6pPr>
            <a:lvl7pPr marL="0" indent="0">
              <a:buNone/>
              <a:defRPr sz="1600">
                <a:solidFill>
                  <a:schemeClr val="tx1"/>
                </a:solidFill>
              </a:defRPr>
            </a:lvl7pPr>
            <a:lvl8pPr marL="0" indent="0">
              <a:buNone/>
              <a:defRPr sz="1600">
                <a:solidFill>
                  <a:schemeClr val="tx1"/>
                </a:solidFill>
              </a:defRPr>
            </a:lvl8pPr>
            <a:lvl9pPr marL="0" indent="0">
              <a:buNone/>
              <a:defRPr sz="1600">
                <a:solidFill>
                  <a:schemeClr val="tx1"/>
                </a:solidFill>
              </a:defRPr>
            </a:lvl9pPr>
          </a:lstStyle>
          <a:p>
            <a:pPr lvl="0"/>
            <a:r>
              <a:rPr lang="en-US" dirty="0"/>
              <a:t>Click to add text</a:t>
            </a:r>
          </a:p>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endParaRPr lang="en-GB" dirty="0"/>
          </a:p>
        </p:txBody>
      </p:sp>
      <p:grpSp>
        <p:nvGrpSpPr>
          <p:cNvPr id="12" name="Header Graphic">
            <a:extLst>
              <a:ext uri="{FF2B5EF4-FFF2-40B4-BE49-F238E27FC236}">
                <a16:creationId xmlns:a16="http://schemas.microsoft.com/office/drawing/2014/main" id="{E607FD45-775B-4C2C-847A-1DEBC992D399}"/>
              </a:ext>
              <a:ext uri="{C183D7F6-B498-43B3-948B-1728B52AA6E4}">
                <adec:decorative xmlns:adec="http://schemas.microsoft.com/office/drawing/2017/decorative" val="1"/>
              </a:ext>
            </a:extLst>
          </p:cNvPr>
          <p:cNvGrpSpPr>
            <a:grpSpLocks noChangeAspect="1"/>
          </p:cNvGrpSpPr>
          <p:nvPr userDrawn="1"/>
        </p:nvGrpSpPr>
        <p:grpSpPr bwMode="auto">
          <a:xfrm>
            <a:off x="1" y="0"/>
            <a:ext cx="795308" cy="936001"/>
            <a:chOff x="5663" y="1680"/>
            <a:chExt cx="814" cy="958"/>
          </a:xfrm>
        </p:grpSpPr>
        <p:sp>
          <p:nvSpPr>
            <p:cNvPr id="13" name="Shape">
              <a:extLst>
                <a:ext uri="{FF2B5EF4-FFF2-40B4-BE49-F238E27FC236}">
                  <a16:creationId xmlns:a16="http://schemas.microsoft.com/office/drawing/2014/main" id="{2A3FAC3E-8459-4F92-BBCE-2ACED3C49777}"/>
                </a:ext>
              </a:extLst>
            </p:cNvPr>
            <p:cNvSpPr>
              <a:spLocks/>
            </p:cNvSpPr>
            <p:nvPr userDrawn="1"/>
          </p:nvSpPr>
          <p:spPr bwMode="auto">
            <a:xfrm>
              <a:off x="5663" y="1680"/>
              <a:ext cx="669" cy="685"/>
            </a:xfrm>
            <a:custGeom>
              <a:avLst/>
              <a:gdLst>
                <a:gd name="T0" fmla="*/ 280 w 280"/>
                <a:gd name="T1" fmla="*/ 65 h 287"/>
                <a:gd name="T2" fmla="*/ 270 w 280"/>
                <a:gd name="T3" fmla="*/ 0 h 287"/>
                <a:gd name="T4" fmla="*/ 0 w 280"/>
                <a:gd name="T5" fmla="*/ 0 h 287"/>
                <a:gd name="T6" fmla="*/ 0 w 280"/>
                <a:gd name="T7" fmla="*/ 280 h 287"/>
                <a:gd name="T8" fmla="*/ 58 w 280"/>
                <a:gd name="T9" fmla="*/ 287 h 287"/>
                <a:gd name="T10" fmla="*/ 280 w 280"/>
                <a:gd name="T11" fmla="*/ 65 h 287"/>
              </a:gdLst>
              <a:ahLst/>
              <a:cxnLst>
                <a:cxn ang="0">
                  <a:pos x="T0" y="T1"/>
                </a:cxn>
                <a:cxn ang="0">
                  <a:pos x="T2" y="T3"/>
                </a:cxn>
                <a:cxn ang="0">
                  <a:pos x="T4" y="T5"/>
                </a:cxn>
                <a:cxn ang="0">
                  <a:pos x="T6" y="T7"/>
                </a:cxn>
                <a:cxn ang="0">
                  <a:pos x="T8" y="T9"/>
                </a:cxn>
                <a:cxn ang="0">
                  <a:pos x="T10" y="T11"/>
                </a:cxn>
              </a:cxnLst>
              <a:rect l="0" t="0" r="r" b="b"/>
              <a:pathLst>
                <a:path w="280" h="287">
                  <a:moveTo>
                    <a:pt x="280" y="65"/>
                  </a:moveTo>
                  <a:cubicBezTo>
                    <a:pt x="280" y="42"/>
                    <a:pt x="276" y="21"/>
                    <a:pt x="270" y="0"/>
                  </a:cubicBezTo>
                  <a:cubicBezTo>
                    <a:pt x="0" y="0"/>
                    <a:pt x="0" y="0"/>
                    <a:pt x="0" y="0"/>
                  </a:cubicBezTo>
                  <a:cubicBezTo>
                    <a:pt x="0" y="280"/>
                    <a:pt x="0" y="280"/>
                    <a:pt x="0" y="280"/>
                  </a:cubicBezTo>
                  <a:cubicBezTo>
                    <a:pt x="19" y="285"/>
                    <a:pt x="38" y="287"/>
                    <a:pt x="58" y="287"/>
                  </a:cubicBezTo>
                  <a:cubicBezTo>
                    <a:pt x="180" y="287"/>
                    <a:pt x="280" y="188"/>
                    <a:pt x="280" y="65"/>
                  </a:cubicBezTo>
                  <a:close/>
                </a:path>
              </a:pathLst>
            </a:custGeom>
            <a:solidFill>
              <a:srgbClr val="58BC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4" name="Shape">
              <a:extLst>
                <a:ext uri="{FF2B5EF4-FFF2-40B4-BE49-F238E27FC236}">
                  <a16:creationId xmlns:a16="http://schemas.microsoft.com/office/drawing/2014/main" id="{B290C6CB-765B-436F-BCBC-708008E4085B}"/>
                </a:ext>
              </a:extLst>
            </p:cNvPr>
            <p:cNvSpPr>
              <a:spLocks noEditPoints="1"/>
            </p:cNvSpPr>
            <p:nvPr userDrawn="1"/>
          </p:nvSpPr>
          <p:spPr bwMode="auto">
            <a:xfrm>
              <a:off x="5858" y="1924"/>
              <a:ext cx="619" cy="714"/>
            </a:xfrm>
            <a:custGeom>
              <a:avLst/>
              <a:gdLst>
                <a:gd name="T0" fmla="*/ 0 w 619"/>
                <a:gd name="T1" fmla="*/ 714 h 714"/>
                <a:gd name="T2" fmla="*/ 0 w 619"/>
                <a:gd name="T3" fmla="*/ 0 h 714"/>
                <a:gd name="T4" fmla="*/ 619 w 619"/>
                <a:gd name="T5" fmla="*/ 358 h 714"/>
                <a:gd name="T6" fmla="*/ 0 w 619"/>
                <a:gd name="T7" fmla="*/ 714 h 714"/>
                <a:gd name="T8" fmla="*/ 20 w 619"/>
                <a:gd name="T9" fmla="*/ 33 h 714"/>
                <a:gd name="T10" fmla="*/ 20 w 619"/>
                <a:gd name="T11" fmla="*/ 680 h 714"/>
                <a:gd name="T12" fmla="*/ 581 w 619"/>
                <a:gd name="T13" fmla="*/ 358 h 714"/>
                <a:gd name="T14" fmla="*/ 20 w 619"/>
                <a:gd name="T15" fmla="*/ 33 h 7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9" h="714">
                  <a:moveTo>
                    <a:pt x="0" y="714"/>
                  </a:moveTo>
                  <a:lnTo>
                    <a:pt x="0" y="0"/>
                  </a:lnTo>
                  <a:lnTo>
                    <a:pt x="619" y="358"/>
                  </a:lnTo>
                  <a:lnTo>
                    <a:pt x="0" y="714"/>
                  </a:lnTo>
                  <a:close/>
                  <a:moveTo>
                    <a:pt x="20" y="33"/>
                  </a:moveTo>
                  <a:lnTo>
                    <a:pt x="20" y="680"/>
                  </a:lnTo>
                  <a:lnTo>
                    <a:pt x="581" y="358"/>
                  </a:lnTo>
                  <a:lnTo>
                    <a:pt x="20" y="33"/>
                  </a:lnTo>
                  <a:close/>
                </a:path>
              </a:pathLst>
            </a:custGeom>
            <a:solidFill>
              <a:srgbClr val="C742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15" name="Deakin Logo" descr="Deakin Logo">
            <a:extLst>
              <a:ext uri="{FF2B5EF4-FFF2-40B4-BE49-F238E27FC236}">
                <a16:creationId xmlns:a16="http://schemas.microsoft.com/office/drawing/2014/main" id="{C666271D-B73E-40D3-A740-D4D097B57494}"/>
              </a:ext>
            </a:extLst>
          </p:cNvPr>
          <p:cNvGrpSpPr/>
          <p:nvPr userDrawn="1"/>
        </p:nvGrpSpPr>
        <p:grpSpPr>
          <a:xfrm>
            <a:off x="11339575" y="205549"/>
            <a:ext cx="651345" cy="652971"/>
            <a:chOff x="10928350" y="5591175"/>
            <a:chExt cx="1062560" cy="1065213"/>
          </a:xfrm>
        </p:grpSpPr>
        <p:sp>
          <p:nvSpPr>
            <p:cNvPr id="16" name="Logo">
              <a:extLst>
                <a:ext uri="{FF2B5EF4-FFF2-40B4-BE49-F238E27FC236}">
                  <a16:creationId xmlns:a16="http://schemas.microsoft.com/office/drawing/2014/main" id="{55E94B75-2BD5-4239-B4A6-E43603B017CE}"/>
                </a:ext>
              </a:extLst>
            </p:cNvPr>
            <p:cNvSpPr txBox="1">
              <a:spLocks noChangeAspect="1"/>
            </p:cNvSpPr>
            <p:nvPr userDrawn="1"/>
          </p:nvSpPr>
          <p:spPr>
            <a:xfrm>
              <a:off x="10928911" y="5592757"/>
              <a:ext cx="1061999" cy="1061999"/>
            </a:xfrm>
            <a:prstGeom prst="rect">
              <a:avLst/>
            </a:prstGeom>
            <a:blipFill dpi="0" rotWithShape="1">
              <a:blip r:embed="rId2" cstate="screen">
                <a:alphaModFix/>
                <a:extLst>
                  <a:ext uri="{28A0092B-C50C-407E-A947-70E740481C1C}">
                    <a14:useLocalDpi xmlns:a14="http://schemas.microsoft.com/office/drawing/2010/main"/>
                  </a:ext>
                </a:extLst>
              </a:blip>
              <a:srcRect/>
              <a:stretch>
                <a:fillRect/>
              </a:stretch>
            </a:blipFill>
          </p:spPr>
          <p:txBody>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sz="200" kern="1200">
                  <a:solidFill>
                    <a:schemeClr val="bg1"/>
                  </a:solidFill>
                  <a:latin typeface="+mn-lt"/>
                  <a:ea typeface="+mn-ea"/>
                  <a:cs typeface="+mn-cs"/>
                </a:defRPr>
              </a:lvl1pPr>
              <a:lvl2pPr marL="0" indent="0" algn="l" defTabSz="914400" rtl="0" eaLnBrk="1" latinLnBrk="0" hangingPunct="1">
                <a:lnSpc>
                  <a:spcPct val="100000"/>
                </a:lnSpc>
                <a:spcBef>
                  <a:spcPts val="0"/>
                </a:spcBef>
                <a:spcAft>
                  <a:spcPts val="0"/>
                </a:spcAft>
                <a:buFont typeface="Arial" panose="020B0604020202020204" pitchFamily="34" charset="0"/>
                <a:buNone/>
                <a:defRPr sz="200" kern="1200">
                  <a:solidFill>
                    <a:schemeClr val="bg1"/>
                  </a:solidFill>
                  <a:latin typeface="+mn-lt"/>
                  <a:ea typeface="+mn-ea"/>
                  <a:cs typeface="+mn-cs"/>
                </a:defRPr>
              </a:lvl2pPr>
              <a:lvl3pPr marL="0" indent="0" algn="l" defTabSz="914400" rtl="0" eaLnBrk="1" latinLnBrk="0" hangingPunct="1">
                <a:lnSpc>
                  <a:spcPct val="100000"/>
                </a:lnSpc>
                <a:spcBef>
                  <a:spcPts val="0"/>
                </a:spcBef>
                <a:buSzPct val="110000"/>
                <a:buFont typeface="Arial" panose="020B0604020202020204" pitchFamily="34" charset="0"/>
                <a:buNone/>
                <a:defRPr sz="200" kern="1200">
                  <a:solidFill>
                    <a:schemeClr val="bg1"/>
                  </a:solidFill>
                  <a:latin typeface="+mn-lt"/>
                  <a:ea typeface="+mn-ea"/>
                  <a:cs typeface="+mn-cs"/>
                </a:defRPr>
              </a:lvl3pPr>
              <a:lvl4pPr marL="0" indent="0" algn="l" defTabSz="914400" rtl="0" eaLnBrk="1" latinLnBrk="0" hangingPunct="1">
                <a:lnSpc>
                  <a:spcPct val="100000"/>
                </a:lnSpc>
                <a:spcBef>
                  <a:spcPts val="0"/>
                </a:spcBef>
                <a:buFont typeface="Calibri" panose="020F0502020204030204" pitchFamily="34" charset="0"/>
                <a:buNone/>
                <a:defRPr sz="200" kern="1200">
                  <a:solidFill>
                    <a:schemeClr val="bg1"/>
                  </a:solidFill>
                  <a:latin typeface="+mn-lt"/>
                  <a:ea typeface="+mn-ea"/>
                  <a:cs typeface="+mn-cs"/>
                </a:defRPr>
              </a:lvl4pPr>
              <a:lvl5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5pPr>
              <a:lvl6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6pPr>
              <a:lvl7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7pPr>
              <a:lvl8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8pPr>
              <a:lvl9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9pPr>
            </a:lstStyle>
            <a:p>
              <a:r>
                <a:rPr lang="en-US"/>
                <a:t>   </a:t>
              </a:r>
              <a:endParaRPr lang="en-AU" dirty="0"/>
            </a:p>
          </p:txBody>
        </p:sp>
        <p:sp>
          <p:nvSpPr>
            <p:cNvPr id="17" name="Logo">
              <a:extLst>
                <a:ext uri="{FF2B5EF4-FFF2-40B4-BE49-F238E27FC236}">
                  <a16:creationId xmlns:a16="http://schemas.microsoft.com/office/drawing/2014/main" id="{AB17E02E-3CF7-4695-AEEB-CD10F984E964}"/>
                </a:ext>
              </a:extLst>
            </p:cNvPr>
            <p:cNvSpPr>
              <a:spLocks noEditPoints="1"/>
            </p:cNvSpPr>
            <p:nvPr userDrawn="1"/>
          </p:nvSpPr>
          <p:spPr bwMode="auto">
            <a:xfrm>
              <a:off x="10928350" y="5591175"/>
              <a:ext cx="1062037" cy="1065213"/>
            </a:xfrm>
            <a:custGeom>
              <a:avLst/>
              <a:gdLst>
                <a:gd name="T0" fmla="*/ 3400 w 6806"/>
                <a:gd name="T1" fmla="*/ 85 h 6803"/>
                <a:gd name="T2" fmla="*/ 3400 w 6806"/>
                <a:gd name="T3" fmla="*/ 85 h 6803"/>
                <a:gd name="T4" fmla="*/ 6720 w 6806"/>
                <a:gd name="T5" fmla="*/ 3399 h 6803"/>
                <a:gd name="T6" fmla="*/ 3406 w 6806"/>
                <a:gd name="T7" fmla="*/ 6719 h 6803"/>
                <a:gd name="T8" fmla="*/ 3403 w 6806"/>
                <a:gd name="T9" fmla="*/ 6719 h 6803"/>
                <a:gd name="T10" fmla="*/ 86 w 6806"/>
                <a:gd name="T11" fmla="*/ 3405 h 6803"/>
                <a:gd name="T12" fmla="*/ 1055 w 6806"/>
                <a:gd name="T13" fmla="*/ 1058 h 6803"/>
                <a:gd name="T14" fmla="*/ 3400 w 6806"/>
                <a:gd name="T15" fmla="*/ 85 h 6803"/>
                <a:gd name="T16" fmla="*/ 3400 w 6806"/>
                <a:gd name="T17" fmla="*/ 0 h 6803"/>
                <a:gd name="T18" fmla="*/ 995 w 6806"/>
                <a:gd name="T19" fmla="*/ 999 h 6803"/>
                <a:gd name="T20" fmla="*/ 1 w 6806"/>
                <a:gd name="T21" fmla="*/ 3405 h 6803"/>
                <a:gd name="T22" fmla="*/ 3403 w 6806"/>
                <a:gd name="T23" fmla="*/ 6803 h 6803"/>
                <a:gd name="T24" fmla="*/ 3406 w 6806"/>
                <a:gd name="T25" fmla="*/ 6803 h 6803"/>
                <a:gd name="T26" fmla="*/ 6804 w 6806"/>
                <a:gd name="T27" fmla="*/ 3399 h 6803"/>
                <a:gd name="T28" fmla="*/ 3400 w 6806"/>
                <a:gd name="T29" fmla="*/ 0 h 6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06" h="6803">
                  <a:moveTo>
                    <a:pt x="3400" y="85"/>
                  </a:moveTo>
                  <a:cubicBezTo>
                    <a:pt x="3400" y="85"/>
                    <a:pt x="3400" y="85"/>
                    <a:pt x="3400" y="85"/>
                  </a:cubicBezTo>
                  <a:cubicBezTo>
                    <a:pt x="5229" y="85"/>
                    <a:pt x="6718" y="1571"/>
                    <a:pt x="6720" y="3399"/>
                  </a:cubicBezTo>
                  <a:cubicBezTo>
                    <a:pt x="6722" y="5228"/>
                    <a:pt x="5235" y="6717"/>
                    <a:pt x="3406" y="6719"/>
                  </a:cubicBezTo>
                  <a:cubicBezTo>
                    <a:pt x="3403" y="6719"/>
                    <a:pt x="3403" y="6719"/>
                    <a:pt x="3403" y="6719"/>
                  </a:cubicBezTo>
                  <a:cubicBezTo>
                    <a:pt x="1575" y="6719"/>
                    <a:pt x="87" y="5232"/>
                    <a:pt x="86" y="3405"/>
                  </a:cubicBezTo>
                  <a:cubicBezTo>
                    <a:pt x="85" y="2519"/>
                    <a:pt x="429" y="1685"/>
                    <a:pt x="1055" y="1058"/>
                  </a:cubicBezTo>
                  <a:cubicBezTo>
                    <a:pt x="1681" y="431"/>
                    <a:pt x="2514" y="85"/>
                    <a:pt x="3400" y="85"/>
                  </a:cubicBezTo>
                  <a:moveTo>
                    <a:pt x="3400" y="0"/>
                  </a:moveTo>
                  <a:cubicBezTo>
                    <a:pt x="2491" y="1"/>
                    <a:pt x="1637" y="355"/>
                    <a:pt x="995" y="999"/>
                  </a:cubicBezTo>
                  <a:cubicBezTo>
                    <a:pt x="354" y="1642"/>
                    <a:pt x="0" y="2496"/>
                    <a:pt x="1" y="3405"/>
                  </a:cubicBezTo>
                  <a:cubicBezTo>
                    <a:pt x="3" y="5279"/>
                    <a:pt x="1529" y="6803"/>
                    <a:pt x="3403" y="6803"/>
                  </a:cubicBezTo>
                  <a:cubicBezTo>
                    <a:pt x="3406" y="6803"/>
                    <a:pt x="3406" y="6803"/>
                    <a:pt x="3406" y="6803"/>
                  </a:cubicBezTo>
                  <a:cubicBezTo>
                    <a:pt x="5281" y="6802"/>
                    <a:pt x="6806" y="5274"/>
                    <a:pt x="6804" y="3399"/>
                  </a:cubicBezTo>
                  <a:cubicBezTo>
                    <a:pt x="6803" y="1525"/>
                    <a:pt x="5277" y="0"/>
                    <a:pt x="340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7" name="Slide Number">
            <a:extLst>
              <a:ext uri="{FF2B5EF4-FFF2-40B4-BE49-F238E27FC236}">
                <a16:creationId xmlns:a16="http://schemas.microsoft.com/office/drawing/2014/main" id="{A61F40BF-036E-4B47-9EA2-B3AC85A1DEF0}"/>
              </a:ext>
            </a:extLst>
          </p:cNvPr>
          <p:cNvSpPr>
            <a:spLocks noGrp="1"/>
          </p:cNvSpPr>
          <p:nvPr>
            <p:ph type="sldNum" sz="quarter" idx="17"/>
          </p:nvPr>
        </p:nvSpPr>
        <p:spPr/>
        <p:txBody>
          <a:bodyPr/>
          <a:lstStyle/>
          <a:p>
            <a:fld id="{F5AEA0E0-5CC6-4BD0-905C-A0021E419432}" type="slidenum">
              <a:rPr lang="en-GB" smtClean="0"/>
              <a:pPr/>
              <a:t>‹#›</a:t>
            </a:fld>
            <a:endParaRPr lang="en-GB" dirty="0"/>
          </a:p>
        </p:txBody>
      </p:sp>
      <p:sp>
        <p:nvSpPr>
          <p:cNvPr id="2" name="Date">
            <a:extLst>
              <a:ext uri="{FF2B5EF4-FFF2-40B4-BE49-F238E27FC236}">
                <a16:creationId xmlns:a16="http://schemas.microsoft.com/office/drawing/2014/main" id="{CDCFCFFB-D6E8-4273-9F98-40AFB102AA39}"/>
              </a:ext>
            </a:extLst>
          </p:cNvPr>
          <p:cNvSpPr>
            <a:spLocks noGrp="1"/>
          </p:cNvSpPr>
          <p:nvPr>
            <p:ph type="dt" sz="half" idx="15"/>
          </p:nvPr>
        </p:nvSpPr>
        <p:spPr/>
        <p:txBody>
          <a:bodyPr/>
          <a:lstStyle/>
          <a:p>
            <a:endParaRPr lang="en-GB" dirty="0"/>
          </a:p>
        </p:txBody>
      </p:sp>
      <p:sp>
        <p:nvSpPr>
          <p:cNvPr id="6" name="Footer/CRICOS">
            <a:extLst>
              <a:ext uri="{FF2B5EF4-FFF2-40B4-BE49-F238E27FC236}">
                <a16:creationId xmlns:a16="http://schemas.microsoft.com/office/drawing/2014/main" id="{BF7FE968-D3D0-451D-80D3-77D7AFE37A4D}"/>
              </a:ext>
            </a:extLst>
          </p:cNvPr>
          <p:cNvSpPr>
            <a:spLocks noGrp="1"/>
          </p:cNvSpPr>
          <p:nvPr>
            <p:ph type="ftr" sz="quarter" idx="16"/>
          </p:nvPr>
        </p:nvSpPr>
        <p:spPr/>
        <p:txBody>
          <a:bodyPr/>
          <a:lstStyle/>
          <a:p>
            <a:r>
              <a:rPr lang="en-AU"/>
              <a:t>Deakin University CRICOS Provider Code: 00113B</a:t>
            </a:r>
            <a:endParaRPr lang="en-GB" dirty="0"/>
          </a:p>
        </p:txBody>
      </p:sp>
    </p:spTree>
    <p:extLst>
      <p:ext uri="{BB962C8B-B14F-4D97-AF65-F5344CB8AC3E}">
        <p14:creationId xmlns:p14="http://schemas.microsoft.com/office/powerpoint/2010/main" val="22790381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Pull-out Tex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solidFill>
                  <a:schemeClr val="tx1"/>
                </a:solidFill>
              </a:defRPr>
            </a:lvl1pPr>
          </a:lstStyle>
          <a:p>
            <a:r>
              <a:rPr lang="en-US" dirty="0"/>
              <a:t>Click to add title</a:t>
            </a:r>
            <a:endParaRPr lang="en-GB" dirty="0"/>
          </a:p>
        </p:txBody>
      </p:sp>
      <p:sp>
        <p:nvSpPr>
          <p:cNvPr id="20" name="Pull-out body copy text" descr="Pull-Out Quote Shape">
            <a:extLst>
              <a:ext uri="{FF2B5EF4-FFF2-40B4-BE49-F238E27FC236}">
                <a16:creationId xmlns:a16="http://schemas.microsoft.com/office/drawing/2014/main" id="{B7538734-08FE-4AEA-8C4B-1B9FD40865F2}"/>
              </a:ext>
            </a:extLst>
          </p:cNvPr>
          <p:cNvSpPr>
            <a:spLocks noGrp="1"/>
          </p:cNvSpPr>
          <p:nvPr>
            <p:ph type="body" sz="quarter" idx="14" hasCustomPrompt="1"/>
          </p:nvPr>
        </p:nvSpPr>
        <p:spPr>
          <a:xfrm>
            <a:off x="7172323" y="1276415"/>
            <a:ext cx="4744800" cy="4744800"/>
          </a:xfrm>
          <a:custGeom>
            <a:avLst/>
            <a:gdLst>
              <a:gd name="connsiteX0" fmla="*/ 2372400 w 4744800"/>
              <a:gd name="connsiteY0" fmla="*/ 0 h 4744800"/>
              <a:gd name="connsiteX1" fmla="*/ 4744800 w 4744800"/>
              <a:gd name="connsiteY1" fmla="*/ 2372400 h 4744800"/>
              <a:gd name="connsiteX2" fmla="*/ 2372400 w 4744800"/>
              <a:gd name="connsiteY2" fmla="*/ 4744800 h 4744800"/>
              <a:gd name="connsiteX3" fmla="*/ 0 w 4744800"/>
              <a:gd name="connsiteY3" fmla="*/ 2372400 h 4744800"/>
              <a:gd name="connsiteX4" fmla="*/ 2372400 w 4744800"/>
              <a:gd name="connsiteY4" fmla="*/ 0 h 474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4800" h="4744800">
                <a:moveTo>
                  <a:pt x="2372400" y="0"/>
                </a:moveTo>
                <a:cubicBezTo>
                  <a:pt x="3682640" y="0"/>
                  <a:pt x="4744800" y="1062160"/>
                  <a:pt x="4744800" y="2372400"/>
                </a:cubicBezTo>
                <a:cubicBezTo>
                  <a:pt x="4744800" y="3682640"/>
                  <a:pt x="3682640" y="4744800"/>
                  <a:pt x="2372400" y="4744800"/>
                </a:cubicBezTo>
                <a:cubicBezTo>
                  <a:pt x="1062160" y="4744800"/>
                  <a:pt x="0" y="3682640"/>
                  <a:pt x="0" y="2372400"/>
                </a:cubicBezTo>
                <a:cubicBezTo>
                  <a:pt x="0" y="1062160"/>
                  <a:pt x="1062160" y="0"/>
                  <a:pt x="2372400" y="0"/>
                </a:cubicBezTo>
                <a:close/>
              </a:path>
            </a:pathLst>
          </a:custGeom>
          <a:solidFill>
            <a:schemeClr val="accent1"/>
          </a:solidFill>
        </p:spPr>
        <p:txBody>
          <a:bodyPr wrap="square" lIns="108000" tIns="144000" rIns="108000" bIns="144000" anchor="ctr">
            <a:noAutofit/>
          </a:bodyPr>
          <a:lstStyle>
            <a:lvl1pPr algn="ctr">
              <a:spcBef>
                <a:spcPts val="0"/>
              </a:spcBef>
              <a:spcAft>
                <a:spcPts val="0"/>
              </a:spcAft>
              <a:defRPr sz="3000" b="1">
                <a:solidFill>
                  <a:schemeClr val="bg1"/>
                </a:solidFill>
              </a:defRPr>
            </a:lvl1pPr>
            <a:lvl2pPr algn="ctr">
              <a:defRPr sz="2400">
                <a:solidFill>
                  <a:schemeClr val="bg1"/>
                </a:solidFill>
                <a:latin typeface="Calibri Light" panose="020F0302020204030204" pitchFamily="34" charset="0"/>
                <a:cs typeface="Calibri Light" panose="020F0302020204030204" pitchFamily="34" charset="0"/>
              </a:defRPr>
            </a:lvl2pPr>
            <a:lvl3pPr marL="0" indent="0" algn="ctr">
              <a:buNone/>
              <a:defRPr sz="2400">
                <a:solidFill>
                  <a:schemeClr val="bg1"/>
                </a:solidFill>
                <a:latin typeface="Calibri Light" panose="020F0302020204030204" pitchFamily="34" charset="0"/>
                <a:cs typeface="Calibri Light" panose="020F0302020204030204" pitchFamily="34" charset="0"/>
              </a:defRPr>
            </a:lvl3pPr>
            <a:lvl4pPr marL="0" indent="0" algn="ctr">
              <a:buNone/>
              <a:defRPr sz="2400">
                <a:solidFill>
                  <a:schemeClr val="bg1"/>
                </a:solidFill>
                <a:latin typeface="Calibri Light" panose="020F0302020204030204" pitchFamily="34" charset="0"/>
                <a:cs typeface="Calibri Light" panose="020F0302020204030204" pitchFamily="34" charset="0"/>
              </a:defRPr>
            </a:lvl4pPr>
            <a:lvl5pPr marL="0" algn="ctr">
              <a:defRPr sz="2400">
                <a:solidFill>
                  <a:schemeClr val="bg1"/>
                </a:solidFill>
                <a:latin typeface="Calibri Light" panose="020F0302020204030204" pitchFamily="34" charset="0"/>
                <a:cs typeface="Calibri Light" panose="020F0302020204030204" pitchFamily="34" charset="0"/>
              </a:defRPr>
            </a:lvl5pPr>
            <a:lvl6pPr algn="ctr">
              <a:defRPr sz="2400">
                <a:solidFill>
                  <a:schemeClr val="bg1"/>
                </a:solidFill>
                <a:latin typeface="Calibri Light" panose="020F0302020204030204" pitchFamily="34" charset="0"/>
                <a:cs typeface="Calibri Light" panose="020F0302020204030204" pitchFamily="34" charset="0"/>
              </a:defRPr>
            </a:lvl6pPr>
            <a:lvl7pPr algn="ctr">
              <a:defRPr sz="2400">
                <a:solidFill>
                  <a:schemeClr val="bg1"/>
                </a:solidFill>
                <a:latin typeface="Calibri Light" panose="020F0302020204030204" pitchFamily="34" charset="0"/>
                <a:cs typeface="Calibri Light" panose="020F0302020204030204" pitchFamily="34" charset="0"/>
              </a:defRPr>
            </a:lvl7pPr>
            <a:lvl8pPr algn="ctr">
              <a:defRPr sz="2400">
                <a:solidFill>
                  <a:schemeClr val="bg1"/>
                </a:solidFill>
                <a:latin typeface="Calibri Light" panose="020F0302020204030204" pitchFamily="34" charset="0"/>
                <a:cs typeface="Calibri Light" panose="020F0302020204030204" pitchFamily="34" charset="0"/>
              </a:defRPr>
            </a:lvl8pPr>
            <a:lvl9pPr algn="ctr">
              <a:defRPr sz="2400">
                <a:solidFill>
                  <a:schemeClr val="bg1"/>
                </a:solidFill>
                <a:latin typeface="Calibri Light" panose="020F0302020204030204" pitchFamily="34" charset="0"/>
                <a:cs typeface="Calibri Light" panose="020F0302020204030204" pitchFamily="34" charset="0"/>
              </a:defRPr>
            </a:lvl9pPr>
          </a:lstStyle>
          <a:p>
            <a:pPr lvl="0"/>
            <a:r>
              <a:rPr lang="en-US" dirty="0"/>
              <a:t>Pull-out copy</a:t>
            </a:r>
          </a:p>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endParaRPr lang="en-AU" dirty="0"/>
          </a:p>
        </p:txBody>
      </p:sp>
      <p:sp>
        <p:nvSpPr>
          <p:cNvPr id="16" name="Picture Placeholder" descr="Image Placeholder">
            <a:extLst>
              <a:ext uri="{FF2B5EF4-FFF2-40B4-BE49-F238E27FC236}">
                <a16:creationId xmlns:a16="http://schemas.microsoft.com/office/drawing/2014/main" id="{0FCE13B1-D79A-444F-B333-38B89203CDC6}"/>
              </a:ext>
            </a:extLst>
          </p:cNvPr>
          <p:cNvSpPr>
            <a:spLocks noGrp="1"/>
          </p:cNvSpPr>
          <p:nvPr>
            <p:ph type="pic" sz="quarter" idx="13" hasCustomPrompt="1"/>
          </p:nvPr>
        </p:nvSpPr>
        <p:spPr>
          <a:xfrm>
            <a:off x="0" y="1168527"/>
            <a:ext cx="6914081" cy="5040000"/>
          </a:xfrm>
          <a:custGeom>
            <a:avLst/>
            <a:gdLst>
              <a:gd name="connsiteX0" fmla="*/ 0 w 6914081"/>
              <a:gd name="connsiteY0" fmla="*/ 0 h 5040000"/>
              <a:gd name="connsiteX1" fmla="*/ 1718132 w 6914081"/>
              <a:gd name="connsiteY1" fmla="*/ 0 h 5040000"/>
              <a:gd name="connsiteX2" fmla="*/ 1849535 w 6914081"/>
              <a:gd name="connsiteY2" fmla="*/ 0 h 5040000"/>
              <a:gd name="connsiteX3" fmla="*/ 1961211 w 6914081"/>
              <a:gd name="connsiteY3" fmla="*/ 0 h 5040000"/>
              <a:gd name="connsiteX4" fmla="*/ 4393721 w 6914081"/>
              <a:gd name="connsiteY4" fmla="*/ 0 h 5040000"/>
              <a:gd name="connsiteX5" fmla="*/ 6914081 w 6914081"/>
              <a:gd name="connsiteY5" fmla="*/ 2520000 h 5040000"/>
              <a:gd name="connsiteX6" fmla="*/ 4393721 w 6914081"/>
              <a:gd name="connsiteY6" fmla="*/ 5040000 h 5040000"/>
              <a:gd name="connsiteX7" fmla="*/ 1859227 w 6914081"/>
              <a:gd name="connsiteY7" fmla="*/ 5040000 h 5040000"/>
              <a:gd name="connsiteX8" fmla="*/ 1849535 w 6914081"/>
              <a:gd name="connsiteY8" fmla="*/ 5040000 h 5040000"/>
              <a:gd name="connsiteX9" fmla="*/ 1799784 w 6914081"/>
              <a:gd name="connsiteY9" fmla="*/ 5040000 h 5040000"/>
              <a:gd name="connsiteX10" fmla="*/ 1718132 w 6914081"/>
              <a:gd name="connsiteY10" fmla="*/ 5040000 h 5040000"/>
              <a:gd name="connsiteX11" fmla="*/ 0 w 6914081"/>
              <a:gd name="connsiteY11" fmla="*/ 5040000 h 50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914081" h="5040000">
                <a:moveTo>
                  <a:pt x="0" y="0"/>
                </a:moveTo>
                <a:lnTo>
                  <a:pt x="1718132" y="0"/>
                </a:lnTo>
                <a:lnTo>
                  <a:pt x="1849535" y="0"/>
                </a:lnTo>
                <a:lnTo>
                  <a:pt x="1961211" y="0"/>
                </a:lnTo>
                <a:cubicBezTo>
                  <a:pt x="4393721" y="0"/>
                  <a:pt x="4393721" y="0"/>
                  <a:pt x="4393721" y="0"/>
                </a:cubicBezTo>
                <a:cubicBezTo>
                  <a:pt x="5785141" y="0"/>
                  <a:pt x="6914081" y="1128780"/>
                  <a:pt x="6914081" y="2520000"/>
                </a:cubicBezTo>
                <a:cubicBezTo>
                  <a:pt x="6914081" y="3911221"/>
                  <a:pt x="5785141" y="5040000"/>
                  <a:pt x="4393721" y="5040000"/>
                </a:cubicBezTo>
                <a:cubicBezTo>
                  <a:pt x="2721478" y="5040000"/>
                  <a:pt x="2094386" y="5040000"/>
                  <a:pt x="1859227" y="5040000"/>
                </a:cubicBezTo>
                <a:lnTo>
                  <a:pt x="1849535" y="5040000"/>
                </a:lnTo>
                <a:lnTo>
                  <a:pt x="1799784" y="5040000"/>
                </a:lnTo>
                <a:cubicBezTo>
                  <a:pt x="1718132" y="5040000"/>
                  <a:pt x="1718132" y="5040000"/>
                  <a:pt x="1718132" y="5040000"/>
                </a:cubicBezTo>
                <a:lnTo>
                  <a:pt x="0" y="5040000"/>
                </a:lnTo>
                <a:close/>
              </a:path>
            </a:pathLst>
          </a:custGeom>
          <a:solidFill>
            <a:schemeClr val="bg1">
              <a:lumMod val="75000"/>
            </a:schemeClr>
          </a:solidFill>
        </p:spPr>
        <p:txBody>
          <a:bodyPr wrap="square" lIns="144000" tIns="144000">
            <a:noAutofit/>
          </a:bodyPr>
          <a:lstStyle>
            <a:lvl1pPr>
              <a:defRPr sz="1400">
                <a:solidFill>
                  <a:schemeClr val="bg1"/>
                </a:solidFill>
              </a:defRPr>
            </a:lvl1pPr>
          </a:lstStyle>
          <a:p>
            <a:r>
              <a:rPr lang="en-AU" sz="1400" dirty="0"/>
              <a:t>Click Icon to Add Image</a:t>
            </a:r>
            <a:endParaRPr lang="en-AU" dirty="0"/>
          </a:p>
        </p:txBody>
      </p:sp>
      <p:grpSp>
        <p:nvGrpSpPr>
          <p:cNvPr id="7" name="Deakin Logo" descr="Deakin Logo">
            <a:extLst>
              <a:ext uri="{FF2B5EF4-FFF2-40B4-BE49-F238E27FC236}">
                <a16:creationId xmlns:a16="http://schemas.microsoft.com/office/drawing/2014/main" id="{C6C220E7-CF4D-42E3-BD00-DA74E54897BF}"/>
              </a:ext>
            </a:extLst>
          </p:cNvPr>
          <p:cNvGrpSpPr/>
          <p:nvPr userDrawn="1"/>
        </p:nvGrpSpPr>
        <p:grpSpPr>
          <a:xfrm>
            <a:off x="10928350" y="5589545"/>
            <a:ext cx="1062566" cy="1065213"/>
            <a:chOff x="10928350" y="5591175"/>
            <a:chExt cx="1062566" cy="1065213"/>
          </a:xfrm>
        </p:grpSpPr>
        <p:sp>
          <p:nvSpPr>
            <p:cNvPr id="8" name="Logo">
              <a:extLst>
                <a:ext uri="{FF2B5EF4-FFF2-40B4-BE49-F238E27FC236}">
                  <a16:creationId xmlns:a16="http://schemas.microsoft.com/office/drawing/2014/main" id="{5993699A-7443-40CA-9240-B436BDA493CB}"/>
                </a:ext>
              </a:extLst>
            </p:cNvPr>
            <p:cNvSpPr txBox="1">
              <a:spLocks noChangeAspect="1"/>
            </p:cNvSpPr>
            <p:nvPr userDrawn="1"/>
          </p:nvSpPr>
          <p:spPr>
            <a:xfrm>
              <a:off x="10928916" y="5592758"/>
              <a:ext cx="1062000" cy="1062000"/>
            </a:xfrm>
            <a:prstGeom prst="rect">
              <a:avLst/>
            </a:prstGeom>
            <a:blipFill dpi="0" rotWithShape="1">
              <a:blip r:embed="rId2" cstate="screen">
                <a:extLst>
                  <a:ext uri="{28A0092B-C50C-407E-A947-70E740481C1C}">
                    <a14:useLocalDpi xmlns:a14="http://schemas.microsoft.com/office/drawing/2010/main"/>
                  </a:ext>
                </a:extLst>
              </a:blip>
              <a:srcRect/>
              <a:stretch>
                <a:fillRect/>
              </a:stretch>
            </a:blipFill>
          </p:spPr>
          <p:txBody>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sz="200" kern="1200">
                  <a:solidFill>
                    <a:schemeClr val="bg1"/>
                  </a:solidFill>
                  <a:latin typeface="+mn-lt"/>
                  <a:ea typeface="+mn-ea"/>
                  <a:cs typeface="+mn-cs"/>
                </a:defRPr>
              </a:lvl1pPr>
              <a:lvl2pPr marL="0" indent="0" algn="l" defTabSz="914400" rtl="0" eaLnBrk="1" latinLnBrk="0" hangingPunct="1">
                <a:lnSpc>
                  <a:spcPct val="100000"/>
                </a:lnSpc>
                <a:spcBef>
                  <a:spcPts val="0"/>
                </a:spcBef>
                <a:spcAft>
                  <a:spcPts val="0"/>
                </a:spcAft>
                <a:buFont typeface="Arial" panose="020B0604020202020204" pitchFamily="34" charset="0"/>
                <a:buNone/>
                <a:defRPr sz="200" kern="1200">
                  <a:solidFill>
                    <a:schemeClr val="bg1"/>
                  </a:solidFill>
                  <a:latin typeface="+mn-lt"/>
                  <a:ea typeface="+mn-ea"/>
                  <a:cs typeface="+mn-cs"/>
                </a:defRPr>
              </a:lvl2pPr>
              <a:lvl3pPr marL="0" indent="0" algn="l" defTabSz="914400" rtl="0" eaLnBrk="1" latinLnBrk="0" hangingPunct="1">
                <a:lnSpc>
                  <a:spcPct val="100000"/>
                </a:lnSpc>
                <a:spcBef>
                  <a:spcPts val="0"/>
                </a:spcBef>
                <a:buSzPct val="110000"/>
                <a:buFont typeface="Arial" panose="020B0604020202020204" pitchFamily="34" charset="0"/>
                <a:buNone/>
                <a:defRPr sz="200" kern="1200">
                  <a:solidFill>
                    <a:schemeClr val="bg1"/>
                  </a:solidFill>
                  <a:latin typeface="+mn-lt"/>
                  <a:ea typeface="+mn-ea"/>
                  <a:cs typeface="+mn-cs"/>
                </a:defRPr>
              </a:lvl3pPr>
              <a:lvl4pPr marL="0" indent="0" algn="l" defTabSz="914400" rtl="0" eaLnBrk="1" latinLnBrk="0" hangingPunct="1">
                <a:lnSpc>
                  <a:spcPct val="100000"/>
                </a:lnSpc>
                <a:spcBef>
                  <a:spcPts val="0"/>
                </a:spcBef>
                <a:buFont typeface="Calibri" panose="020F0502020204030204" pitchFamily="34" charset="0"/>
                <a:buNone/>
                <a:defRPr sz="200" kern="1200">
                  <a:solidFill>
                    <a:schemeClr val="bg1"/>
                  </a:solidFill>
                  <a:latin typeface="+mn-lt"/>
                  <a:ea typeface="+mn-ea"/>
                  <a:cs typeface="+mn-cs"/>
                </a:defRPr>
              </a:lvl4pPr>
              <a:lvl5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5pPr>
              <a:lvl6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6pPr>
              <a:lvl7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7pPr>
              <a:lvl8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8pPr>
              <a:lvl9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9pPr>
            </a:lstStyle>
            <a:p>
              <a:r>
                <a:rPr lang="en-US"/>
                <a:t>   </a:t>
              </a:r>
              <a:endParaRPr lang="en-AU" dirty="0"/>
            </a:p>
          </p:txBody>
        </p:sp>
        <p:sp>
          <p:nvSpPr>
            <p:cNvPr id="9" name="Logo">
              <a:extLst>
                <a:ext uri="{FF2B5EF4-FFF2-40B4-BE49-F238E27FC236}">
                  <a16:creationId xmlns:a16="http://schemas.microsoft.com/office/drawing/2014/main" id="{5CFBE4F2-3A6B-4A6A-B942-FE41CF7D718A}"/>
                </a:ext>
              </a:extLst>
            </p:cNvPr>
            <p:cNvSpPr>
              <a:spLocks noEditPoints="1"/>
            </p:cNvSpPr>
            <p:nvPr userDrawn="1"/>
          </p:nvSpPr>
          <p:spPr bwMode="auto">
            <a:xfrm>
              <a:off x="10928350" y="5591175"/>
              <a:ext cx="1062038" cy="1065213"/>
            </a:xfrm>
            <a:custGeom>
              <a:avLst/>
              <a:gdLst>
                <a:gd name="T0" fmla="*/ 3400 w 6806"/>
                <a:gd name="T1" fmla="*/ 85 h 6803"/>
                <a:gd name="T2" fmla="*/ 3400 w 6806"/>
                <a:gd name="T3" fmla="*/ 85 h 6803"/>
                <a:gd name="T4" fmla="*/ 6720 w 6806"/>
                <a:gd name="T5" fmla="*/ 3399 h 6803"/>
                <a:gd name="T6" fmla="*/ 3406 w 6806"/>
                <a:gd name="T7" fmla="*/ 6719 h 6803"/>
                <a:gd name="T8" fmla="*/ 3403 w 6806"/>
                <a:gd name="T9" fmla="*/ 6719 h 6803"/>
                <a:gd name="T10" fmla="*/ 86 w 6806"/>
                <a:gd name="T11" fmla="*/ 3405 h 6803"/>
                <a:gd name="T12" fmla="*/ 1055 w 6806"/>
                <a:gd name="T13" fmla="*/ 1058 h 6803"/>
                <a:gd name="T14" fmla="*/ 3400 w 6806"/>
                <a:gd name="T15" fmla="*/ 85 h 6803"/>
                <a:gd name="T16" fmla="*/ 3400 w 6806"/>
                <a:gd name="T17" fmla="*/ 0 h 6803"/>
                <a:gd name="T18" fmla="*/ 995 w 6806"/>
                <a:gd name="T19" fmla="*/ 999 h 6803"/>
                <a:gd name="T20" fmla="*/ 1 w 6806"/>
                <a:gd name="T21" fmla="*/ 3405 h 6803"/>
                <a:gd name="T22" fmla="*/ 3403 w 6806"/>
                <a:gd name="T23" fmla="*/ 6803 h 6803"/>
                <a:gd name="T24" fmla="*/ 3406 w 6806"/>
                <a:gd name="T25" fmla="*/ 6803 h 6803"/>
                <a:gd name="T26" fmla="*/ 6804 w 6806"/>
                <a:gd name="T27" fmla="*/ 3399 h 6803"/>
                <a:gd name="T28" fmla="*/ 3400 w 6806"/>
                <a:gd name="T29" fmla="*/ 0 h 6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06" h="6803">
                  <a:moveTo>
                    <a:pt x="3400" y="85"/>
                  </a:moveTo>
                  <a:cubicBezTo>
                    <a:pt x="3400" y="85"/>
                    <a:pt x="3400" y="85"/>
                    <a:pt x="3400" y="85"/>
                  </a:cubicBezTo>
                  <a:cubicBezTo>
                    <a:pt x="5229" y="85"/>
                    <a:pt x="6718" y="1571"/>
                    <a:pt x="6720" y="3399"/>
                  </a:cubicBezTo>
                  <a:cubicBezTo>
                    <a:pt x="6722" y="5228"/>
                    <a:pt x="5235" y="6717"/>
                    <a:pt x="3406" y="6719"/>
                  </a:cubicBezTo>
                  <a:cubicBezTo>
                    <a:pt x="3403" y="6719"/>
                    <a:pt x="3403" y="6719"/>
                    <a:pt x="3403" y="6719"/>
                  </a:cubicBezTo>
                  <a:cubicBezTo>
                    <a:pt x="1575" y="6719"/>
                    <a:pt x="87" y="5232"/>
                    <a:pt x="86" y="3405"/>
                  </a:cubicBezTo>
                  <a:cubicBezTo>
                    <a:pt x="85" y="2519"/>
                    <a:pt x="429" y="1685"/>
                    <a:pt x="1055" y="1058"/>
                  </a:cubicBezTo>
                  <a:cubicBezTo>
                    <a:pt x="1681" y="431"/>
                    <a:pt x="2514" y="85"/>
                    <a:pt x="3400" y="85"/>
                  </a:cubicBezTo>
                  <a:moveTo>
                    <a:pt x="3400" y="0"/>
                  </a:moveTo>
                  <a:cubicBezTo>
                    <a:pt x="2491" y="1"/>
                    <a:pt x="1637" y="355"/>
                    <a:pt x="995" y="999"/>
                  </a:cubicBezTo>
                  <a:cubicBezTo>
                    <a:pt x="354" y="1642"/>
                    <a:pt x="0" y="2496"/>
                    <a:pt x="1" y="3405"/>
                  </a:cubicBezTo>
                  <a:cubicBezTo>
                    <a:pt x="3" y="5279"/>
                    <a:pt x="1529" y="6803"/>
                    <a:pt x="3403" y="6803"/>
                  </a:cubicBezTo>
                  <a:cubicBezTo>
                    <a:pt x="3406" y="6803"/>
                    <a:pt x="3406" y="6803"/>
                    <a:pt x="3406" y="6803"/>
                  </a:cubicBezTo>
                  <a:cubicBezTo>
                    <a:pt x="5281" y="6802"/>
                    <a:pt x="6806" y="5274"/>
                    <a:pt x="6804" y="3399"/>
                  </a:cubicBezTo>
                  <a:cubicBezTo>
                    <a:pt x="6803" y="1525"/>
                    <a:pt x="5277" y="0"/>
                    <a:pt x="340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11" name="Slide Number">
            <a:extLst>
              <a:ext uri="{FF2B5EF4-FFF2-40B4-BE49-F238E27FC236}">
                <a16:creationId xmlns:a16="http://schemas.microsoft.com/office/drawing/2014/main" id="{6894CA7D-4B1E-4994-B85C-62F364F0E88F}"/>
              </a:ext>
            </a:extLst>
          </p:cNvPr>
          <p:cNvSpPr>
            <a:spLocks noGrp="1"/>
          </p:cNvSpPr>
          <p:nvPr>
            <p:ph type="sldNum" sz="quarter" idx="17"/>
          </p:nvPr>
        </p:nvSpPr>
        <p:spPr/>
        <p:txBody>
          <a:bodyPr/>
          <a:lstStyle/>
          <a:p>
            <a:fld id="{F5AEA0E0-5CC6-4BD0-905C-A0021E419432}" type="slidenum">
              <a:rPr lang="en-GB" smtClean="0"/>
              <a:pPr/>
              <a:t>‹#›</a:t>
            </a:fld>
            <a:endParaRPr lang="en-GB" dirty="0"/>
          </a:p>
        </p:txBody>
      </p:sp>
      <p:sp>
        <p:nvSpPr>
          <p:cNvPr id="6" name="Date">
            <a:extLst>
              <a:ext uri="{FF2B5EF4-FFF2-40B4-BE49-F238E27FC236}">
                <a16:creationId xmlns:a16="http://schemas.microsoft.com/office/drawing/2014/main" id="{3C37E72A-40F5-4D33-B9FA-59AF132E4CEE}"/>
              </a:ext>
            </a:extLst>
          </p:cNvPr>
          <p:cNvSpPr>
            <a:spLocks noGrp="1"/>
          </p:cNvSpPr>
          <p:nvPr>
            <p:ph type="dt" sz="half" idx="15"/>
          </p:nvPr>
        </p:nvSpPr>
        <p:spPr/>
        <p:txBody>
          <a:bodyPr/>
          <a:lstStyle/>
          <a:p>
            <a:endParaRPr lang="en-GB" dirty="0"/>
          </a:p>
        </p:txBody>
      </p:sp>
      <p:sp>
        <p:nvSpPr>
          <p:cNvPr id="10" name="Footer/CRICOS">
            <a:extLst>
              <a:ext uri="{FF2B5EF4-FFF2-40B4-BE49-F238E27FC236}">
                <a16:creationId xmlns:a16="http://schemas.microsoft.com/office/drawing/2014/main" id="{1849B2CF-B578-4DF6-A7E8-8B3C65C202FD}"/>
              </a:ext>
            </a:extLst>
          </p:cNvPr>
          <p:cNvSpPr>
            <a:spLocks noGrp="1"/>
          </p:cNvSpPr>
          <p:nvPr>
            <p:ph type="ftr" sz="quarter" idx="16"/>
          </p:nvPr>
        </p:nvSpPr>
        <p:spPr/>
        <p:txBody>
          <a:bodyPr/>
          <a:lstStyle/>
          <a:p>
            <a:r>
              <a:rPr lang="en-AU"/>
              <a:t>Deakin University CRICOS Provider Code: 00113B</a:t>
            </a:r>
            <a:endParaRPr lang="en-GB" dirty="0"/>
          </a:p>
        </p:txBody>
      </p:sp>
    </p:spTree>
    <p:extLst>
      <p:ext uri="{BB962C8B-B14F-4D97-AF65-F5344CB8AC3E}">
        <p14:creationId xmlns:p14="http://schemas.microsoft.com/office/powerpoint/2010/main" val="22395217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Quote A">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solidFill>
                  <a:schemeClr val="tx1"/>
                </a:solidFill>
              </a:defRPr>
            </a:lvl1pPr>
          </a:lstStyle>
          <a:p>
            <a:r>
              <a:rPr lang="en-US" dirty="0"/>
              <a:t>Click to add title</a:t>
            </a:r>
            <a:endParaRPr lang="en-GB" dirty="0"/>
          </a:p>
        </p:txBody>
      </p:sp>
      <p:sp>
        <p:nvSpPr>
          <p:cNvPr id="10" name="Body copy text">
            <a:extLst>
              <a:ext uri="{FF2B5EF4-FFF2-40B4-BE49-F238E27FC236}">
                <a16:creationId xmlns:a16="http://schemas.microsoft.com/office/drawing/2014/main" id="{7A440D47-120F-417D-B465-94954774363E}"/>
              </a:ext>
            </a:extLst>
          </p:cNvPr>
          <p:cNvSpPr>
            <a:spLocks noGrp="1"/>
          </p:cNvSpPr>
          <p:nvPr>
            <p:ph type="body" sz="quarter" idx="13" hasCustomPrompt="1"/>
          </p:nvPr>
        </p:nvSpPr>
        <p:spPr>
          <a:xfrm>
            <a:off x="438150" y="1403350"/>
            <a:ext cx="6067425" cy="4792663"/>
          </a:xfrm>
        </p:spPr>
        <p:txBody>
          <a:bodyPr/>
          <a:lstStyle>
            <a:lvl1pPr>
              <a:spcBef>
                <a:spcPts val="0"/>
              </a:spcBef>
              <a:spcAft>
                <a:spcPts val="400"/>
              </a:spcAft>
              <a:defRPr/>
            </a:lvl1pPr>
            <a:lvl2pPr>
              <a:spcAft>
                <a:spcPts val="600"/>
              </a:spcAft>
              <a:defRPr sz="2000"/>
            </a:lvl2pPr>
            <a:lvl3pPr marL="0" indent="0">
              <a:buNone/>
              <a:defRPr>
                <a:latin typeface="Calibri Light" panose="020F0302020204030204" pitchFamily="34" charset="0"/>
                <a:cs typeface="Calibri Light" panose="020F0302020204030204" pitchFamily="34" charset="0"/>
              </a:defRPr>
            </a:lvl3pPr>
            <a:lvl4pPr marL="180000" indent="-180000">
              <a:buSzPct val="110000"/>
              <a:buFont typeface="Arial" panose="020B0604020202020204" pitchFamily="34" charset="0"/>
              <a:buChar char="•"/>
              <a:defRPr>
                <a:latin typeface="Calibri Light" panose="020F0302020204030204" pitchFamily="34" charset="0"/>
                <a:cs typeface="Calibri Light" panose="020F0302020204030204" pitchFamily="34" charset="0"/>
              </a:defRPr>
            </a:lvl4pPr>
            <a:lvl5pPr marL="360000" indent="-180000">
              <a:buFont typeface="Calibri" panose="020F0502020204030204" pitchFamily="34" charset="0"/>
              <a:buChar char="–"/>
              <a:defRPr>
                <a:latin typeface="Calibri Light" panose="020F0302020204030204" pitchFamily="34" charset="0"/>
                <a:cs typeface="Calibri Light" panose="020F0302020204030204" pitchFamily="34" charset="0"/>
              </a:defRPr>
            </a:lvl5pPr>
            <a:lvl6pPr marL="180000">
              <a:defRPr>
                <a:latin typeface="Calibri Light" panose="020F0302020204030204" pitchFamily="34" charset="0"/>
                <a:cs typeface="Calibri Light" panose="020F0302020204030204" pitchFamily="34" charset="0"/>
              </a:defRPr>
            </a:lvl6pPr>
            <a:lvl7pPr>
              <a:defRPr>
                <a:latin typeface="Calibri Light" panose="020F0302020204030204" pitchFamily="34" charset="0"/>
                <a:cs typeface="Calibri Light" panose="020F0302020204030204" pitchFamily="34" charset="0"/>
              </a:defRPr>
            </a:lvl7pPr>
            <a:lvl8pPr>
              <a:defRPr>
                <a:latin typeface="Calibri Light" panose="020F0302020204030204" pitchFamily="34" charset="0"/>
                <a:cs typeface="Calibri Light" panose="020F0302020204030204" pitchFamily="34" charset="0"/>
              </a:defRPr>
            </a:lvl8pPr>
            <a:lvl9pPr>
              <a:defRPr>
                <a:latin typeface="Calibri Light" panose="020F0302020204030204" pitchFamily="34" charset="0"/>
                <a:cs typeface="Calibri Light" panose="020F0302020204030204" pitchFamily="34" charset="0"/>
              </a:defRPr>
            </a:lvl9pPr>
          </a:lstStyle>
          <a:p>
            <a:pPr lvl="0"/>
            <a:r>
              <a:rPr lang="en-US" dirty="0"/>
              <a:t>First Level Heading</a:t>
            </a:r>
          </a:p>
          <a:p>
            <a:pPr lvl="1"/>
            <a:r>
              <a:rPr lang="en-US" dirty="0"/>
              <a:t>Add 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 </a:t>
            </a:r>
            <a:endParaRPr lang="en-GB" dirty="0"/>
          </a:p>
        </p:txBody>
      </p:sp>
      <p:sp>
        <p:nvSpPr>
          <p:cNvPr id="18" name="Pull-out body copy text" descr="Pull-Out Quote Shape">
            <a:extLst>
              <a:ext uri="{FF2B5EF4-FFF2-40B4-BE49-F238E27FC236}">
                <a16:creationId xmlns:a16="http://schemas.microsoft.com/office/drawing/2014/main" id="{A16D5FAB-27FB-4A02-AF32-8E7F184C40EC}"/>
              </a:ext>
            </a:extLst>
          </p:cNvPr>
          <p:cNvSpPr>
            <a:spLocks noGrp="1"/>
          </p:cNvSpPr>
          <p:nvPr>
            <p:ph type="body" sz="quarter" idx="14" hasCustomPrompt="1"/>
          </p:nvPr>
        </p:nvSpPr>
        <p:spPr>
          <a:xfrm>
            <a:off x="6989777" y="1260602"/>
            <a:ext cx="5202223" cy="3996000"/>
          </a:xfrm>
          <a:custGeom>
            <a:avLst/>
            <a:gdLst>
              <a:gd name="connsiteX0" fmla="*/ 2001099 w 5202223"/>
              <a:gd name="connsiteY0" fmla="*/ 0 h 3996000"/>
              <a:gd name="connsiteX1" fmla="*/ 5202223 w 5202223"/>
              <a:gd name="connsiteY1" fmla="*/ 0 h 3996000"/>
              <a:gd name="connsiteX2" fmla="*/ 5202223 w 5202223"/>
              <a:gd name="connsiteY2" fmla="*/ 3996000 h 3996000"/>
              <a:gd name="connsiteX3" fmla="*/ 2001099 w 5202223"/>
              <a:gd name="connsiteY3" fmla="*/ 3996000 h 3996000"/>
              <a:gd name="connsiteX4" fmla="*/ 0 w 5202223"/>
              <a:gd name="connsiteY4" fmla="*/ 1996418 h 3996000"/>
              <a:gd name="connsiteX5" fmla="*/ 2001099 w 5202223"/>
              <a:gd name="connsiteY5" fmla="*/ 0 h 39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02223" h="3996000">
                <a:moveTo>
                  <a:pt x="2001099" y="0"/>
                </a:moveTo>
                <a:cubicBezTo>
                  <a:pt x="2001099" y="0"/>
                  <a:pt x="2001099" y="0"/>
                  <a:pt x="5202223" y="0"/>
                </a:cubicBezTo>
                <a:lnTo>
                  <a:pt x="5202223" y="3996000"/>
                </a:lnTo>
                <a:cubicBezTo>
                  <a:pt x="5202223" y="3996000"/>
                  <a:pt x="5202223" y="3996000"/>
                  <a:pt x="2001099" y="3996000"/>
                </a:cubicBezTo>
                <a:cubicBezTo>
                  <a:pt x="896062" y="3996000"/>
                  <a:pt x="0" y="3100618"/>
                  <a:pt x="0" y="1996418"/>
                </a:cubicBezTo>
                <a:cubicBezTo>
                  <a:pt x="0" y="892219"/>
                  <a:pt x="896062" y="0"/>
                  <a:pt x="2001099" y="0"/>
                </a:cubicBezTo>
                <a:close/>
              </a:path>
            </a:pathLst>
          </a:custGeom>
          <a:solidFill>
            <a:schemeClr val="tx2"/>
          </a:solidFill>
        </p:spPr>
        <p:txBody>
          <a:bodyPr wrap="square" lIns="1224000" tIns="108000" rIns="144000" bIns="108000" anchor="ctr">
            <a:noAutofit/>
          </a:bodyPr>
          <a:lstStyle>
            <a:lvl1pPr marL="90000" indent="-90000">
              <a:lnSpc>
                <a:spcPct val="100000"/>
              </a:lnSpc>
              <a:spcBef>
                <a:spcPts val="0"/>
              </a:spcBef>
              <a:spcAft>
                <a:spcPts val="0"/>
              </a:spcAft>
              <a:buFont typeface="Calibri" panose="020F0502020204030204" pitchFamily="34" charset="0"/>
              <a:buChar char="‘"/>
              <a:defRPr sz="2800">
                <a:solidFill>
                  <a:schemeClr val="bg1"/>
                </a:solidFill>
                <a:latin typeface="Calibri Light" panose="020F0302020204030204" pitchFamily="34" charset="0"/>
                <a:cs typeface="Calibri Light" panose="020F0302020204030204" pitchFamily="34" charset="0"/>
              </a:defRPr>
            </a:lvl1pPr>
            <a:lvl2pPr marL="90000" indent="0">
              <a:spcBef>
                <a:spcPts val="0"/>
              </a:spcBef>
              <a:buFont typeface="Calibri" panose="020F0502020204030204" pitchFamily="34" charset="0"/>
              <a:buNone/>
              <a:defRPr sz="2800">
                <a:solidFill>
                  <a:schemeClr val="bg1"/>
                </a:solidFill>
                <a:latin typeface="Calibri Light" panose="020F0302020204030204" pitchFamily="34" charset="0"/>
                <a:cs typeface="Calibri Light" panose="020F0302020204030204" pitchFamily="34" charset="0"/>
              </a:defRPr>
            </a:lvl2pPr>
            <a:lvl3pPr marL="90000" indent="0">
              <a:spcBef>
                <a:spcPts val="0"/>
              </a:spcBef>
              <a:buFont typeface="Calibri" panose="020F0502020204030204" pitchFamily="34" charset="0"/>
              <a:buNone/>
              <a:defRPr sz="2800">
                <a:solidFill>
                  <a:schemeClr val="bg1"/>
                </a:solidFill>
                <a:latin typeface="Calibri Light" panose="020F0302020204030204" pitchFamily="34" charset="0"/>
                <a:cs typeface="Calibri Light" panose="020F0302020204030204" pitchFamily="34" charset="0"/>
              </a:defRPr>
            </a:lvl3pPr>
            <a:lvl4pPr marL="90000" indent="0">
              <a:spcBef>
                <a:spcPts val="0"/>
              </a:spcBef>
              <a:buFont typeface="Calibri" panose="020F0502020204030204" pitchFamily="34" charset="0"/>
              <a:buNone/>
              <a:defRPr sz="2800">
                <a:solidFill>
                  <a:schemeClr val="bg1"/>
                </a:solidFill>
                <a:latin typeface="Calibri Light" panose="020F0302020204030204" pitchFamily="34" charset="0"/>
                <a:cs typeface="Calibri Light" panose="020F0302020204030204" pitchFamily="34" charset="0"/>
              </a:defRPr>
            </a:lvl4pPr>
            <a:lvl5pPr marL="90000" indent="0">
              <a:spcBef>
                <a:spcPts val="0"/>
              </a:spcBef>
              <a:buFont typeface="Calibri" panose="020F0502020204030204" pitchFamily="34" charset="0"/>
              <a:buNone/>
              <a:defRPr sz="2800">
                <a:solidFill>
                  <a:schemeClr val="bg1"/>
                </a:solidFill>
                <a:latin typeface="Calibri Light" panose="020F0302020204030204" pitchFamily="34" charset="0"/>
                <a:cs typeface="Calibri Light" panose="020F0302020204030204" pitchFamily="34" charset="0"/>
              </a:defRPr>
            </a:lvl5pPr>
            <a:lvl6pPr marL="90000" indent="0">
              <a:spcBef>
                <a:spcPts val="0"/>
              </a:spcBef>
              <a:buFont typeface="Calibri" panose="020F0502020204030204" pitchFamily="34" charset="0"/>
              <a:buNone/>
              <a:defRPr sz="2800">
                <a:solidFill>
                  <a:schemeClr val="bg1"/>
                </a:solidFill>
                <a:latin typeface="Calibri Light" panose="020F0302020204030204" pitchFamily="34" charset="0"/>
                <a:cs typeface="Calibri Light" panose="020F0302020204030204" pitchFamily="34" charset="0"/>
              </a:defRPr>
            </a:lvl6pPr>
            <a:lvl7pPr marL="90000" indent="0">
              <a:spcBef>
                <a:spcPts val="0"/>
              </a:spcBef>
              <a:buFont typeface="Calibri" panose="020F0502020204030204" pitchFamily="34" charset="0"/>
              <a:buNone/>
              <a:defRPr sz="2800">
                <a:solidFill>
                  <a:schemeClr val="bg1"/>
                </a:solidFill>
                <a:latin typeface="Calibri Light" panose="020F0302020204030204" pitchFamily="34" charset="0"/>
                <a:cs typeface="Calibri Light" panose="020F0302020204030204" pitchFamily="34" charset="0"/>
              </a:defRPr>
            </a:lvl7pPr>
            <a:lvl8pPr marL="90000" indent="0">
              <a:spcBef>
                <a:spcPts val="0"/>
              </a:spcBef>
              <a:buFont typeface="Calibri" panose="020F0502020204030204" pitchFamily="34" charset="0"/>
              <a:buNone/>
              <a:defRPr sz="2800">
                <a:solidFill>
                  <a:schemeClr val="bg1"/>
                </a:solidFill>
                <a:latin typeface="Calibri Light" panose="020F0302020204030204" pitchFamily="34" charset="0"/>
                <a:cs typeface="Calibri Light" panose="020F0302020204030204" pitchFamily="34" charset="0"/>
              </a:defRPr>
            </a:lvl8pPr>
            <a:lvl9pPr marL="90000" indent="0">
              <a:spcBef>
                <a:spcPts val="0"/>
              </a:spcBef>
              <a:buFont typeface="Calibri" panose="020F0502020204030204" pitchFamily="34" charset="0"/>
              <a:buNone/>
              <a:defRPr sz="2800">
                <a:solidFill>
                  <a:schemeClr val="bg1"/>
                </a:solidFill>
                <a:latin typeface="Calibri Light" panose="020F0302020204030204" pitchFamily="34" charset="0"/>
                <a:cs typeface="Calibri Light" panose="020F0302020204030204" pitchFamily="34" charset="0"/>
              </a:defRPr>
            </a:lvl9pPr>
          </a:lstStyle>
          <a:p>
            <a:pPr lvl="0"/>
            <a:r>
              <a:rPr lang="en-US" dirty="0"/>
              <a:t>Pull-out quote</a:t>
            </a:r>
          </a:p>
          <a:p>
            <a:pPr lvl="0"/>
            <a:r>
              <a:rPr lang="en-US" dirty="0"/>
              <a:t>Edit Master text styles </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endParaRPr lang="en-AU" dirty="0"/>
          </a:p>
        </p:txBody>
      </p:sp>
      <p:grpSp>
        <p:nvGrpSpPr>
          <p:cNvPr id="7" name="Deakin Logo" descr="Deakin Logo">
            <a:extLst>
              <a:ext uri="{FF2B5EF4-FFF2-40B4-BE49-F238E27FC236}">
                <a16:creationId xmlns:a16="http://schemas.microsoft.com/office/drawing/2014/main" id="{84956DFD-7DE9-4BDA-81D6-710A98B0D144}"/>
              </a:ext>
            </a:extLst>
          </p:cNvPr>
          <p:cNvGrpSpPr/>
          <p:nvPr userDrawn="1"/>
        </p:nvGrpSpPr>
        <p:grpSpPr>
          <a:xfrm>
            <a:off x="10928350" y="5589545"/>
            <a:ext cx="1062566" cy="1065213"/>
            <a:chOff x="10928350" y="5591175"/>
            <a:chExt cx="1062566" cy="1065213"/>
          </a:xfrm>
        </p:grpSpPr>
        <p:sp>
          <p:nvSpPr>
            <p:cNvPr id="8" name="Logo">
              <a:extLst>
                <a:ext uri="{FF2B5EF4-FFF2-40B4-BE49-F238E27FC236}">
                  <a16:creationId xmlns:a16="http://schemas.microsoft.com/office/drawing/2014/main" id="{96B380C3-4B95-4998-A67E-BC6FF1DD8F47}"/>
                </a:ext>
              </a:extLst>
            </p:cNvPr>
            <p:cNvSpPr txBox="1">
              <a:spLocks noChangeAspect="1"/>
            </p:cNvSpPr>
            <p:nvPr userDrawn="1"/>
          </p:nvSpPr>
          <p:spPr>
            <a:xfrm>
              <a:off x="10928916" y="5592758"/>
              <a:ext cx="1062000" cy="1062000"/>
            </a:xfrm>
            <a:prstGeom prst="rect">
              <a:avLst/>
            </a:prstGeom>
            <a:blipFill dpi="0" rotWithShape="1">
              <a:blip r:embed="rId2" cstate="screen">
                <a:extLst>
                  <a:ext uri="{28A0092B-C50C-407E-A947-70E740481C1C}">
                    <a14:useLocalDpi xmlns:a14="http://schemas.microsoft.com/office/drawing/2010/main"/>
                  </a:ext>
                </a:extLst>
              </a:blip>
              <a:srcRect/>
              <a:stretch>
                <a:fillRect/>
              </a:stretch>
            </a:blipFill>
          </p:spPr>
          <p:txBody>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sz="200" kern="1200">
                  <a:solidFill>
                    <a:schemeClr val="bg1"/>
                  </a:solidFill>
                  <a:latin typeface="+mn-lt"/>
                  <a:ea typeface="+mn-ea"/>
                  <a:cs typeface="+mn-cs"/>
                </a:defRPr>
              </a:lvl1pPr>
              <a:lvl2pPr marL="0" indent="0" algn="l" defTabSz="914400" rtl="0" eaLnBrk="1" latinLnBrk="0" hangingPunct="1">
                <a:lnSpc>
                  <a:spcPct val="100000"/>
                </a:lnSpc>
                <a:spcBef>
                  <a:spcPts val="0"/>
                </a:spcBef>
                <a:spcAft>
                  <a:spcPts val="0"/>
                </a:spcAft>
                <a:buFont typeface="Arial" panose="020B0604020202020204" pitchFamily="34" charset="0"/>
                <a:buNone/>
                <a:defRPr sz="200" kern="1200">
                  <a:solidFill>
                    <a:schemeClr val="bg1"/>
                  </a:solidFill>
                  <a:latin typeface="+mn-lt"/>
                  <a:ea typeface="+mn-ea"/>
                  <a:cs typeface="+mn-cs"/>
                </a:defRPr>
              </a:lvl2pPr>
              <a:lvl3pPr marL="0" indent="0" algn="l" defTabSz="914400" rtl="0" eaLnBrk="1" latinLnBrk="0" hangingPunct="1">
                <a:lnSpc>
                  <a:spcPct val="100000"/>
                </a:lnSpc>
                <a:spcBef>
                  <a:spcPts val="0"/>
                </a:spcBef>
                <a:buSzPct val="110000"/>
                <a:buFont typeface="Arial" panose="020B0604020202020204" pitchFamily="34" charset="0"/>
                <a:buNone/>
                <a:defRPr sz="200" kern="1200">
                  <a:solidFill>
                    <a:schemeClr val="bg1"/>
                  </a:solidFill>
                  <a:latin typeface="+mn-lt"/>
                  <a:ea typeface="+mn-ea"/>
                  <a:cs typeface="+mn-cs"/>
                </a:defRPr>
              </a:lvl3pPr>
              <a:lvl4pPr marL="0" indent="0" algn="l" defTabSz="914400" rtl="0" eaLnBrk="1" latinLnBrk="0" hangingPunct="1">
                <a:lnSpc>
                  <a:spcPct val="100000"/>
                </a:lnSpc>
                <a:spcBef>
                  <a:spcPts val="0"/>
                </a:spcBef>
                <a:buFont typeface="Calibri" panose="020F0502020204030204" pitchFamily="34" charset="0"/>
                <a:buNone/>
                <a:defRPr sz="200" kern="1200">
                  <a:solidFill>
                    <a:schemeClr val="bg1"/>
                  </a:solidFill>
                  <a:latin typeface="+mn-lt"/>
                  <a:ea typeface="+mn-ea"/>
                  <a:cs typeface="+mn-cs"/>
                </a:defRPr>
              </a:lvl4pPr>
              <a:lvl5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5pPr>
              <a:lvl6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6pPr>
              <a:lvl7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7pPr>
              <a:lvl8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8pPr>
              <a:lvl9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9pPr>
            </a:lstStyle>
            <a:p>
              <a:r>
                <a:rPr lang="en-US"/>
                <a:t>   </a:t>
              </a:r>
              <a:endParaRPr lang="en-AU" dirty="0"/>
            </a:p>
          </p:txBody>
        </p:sp>
        <p:sp>
          <p:nvSpPr>
            <p:cNvPr id="9" name="Logo">
              <a:extLst>
                <a:ext uri="{FF2B5EF4-FFF2-40B4-BE49-F238E27FC236}">
                  <a16:creationId xmlns:a16="http://schemas.microsoft.com/office/drawing/2014/main" id="{D3D7AE1B-77BB-4791-B363-9BA8F794539E}"/>
                </a:ext>
              </a:extLst>
            </p:cNvPr>
            <p:cNvSpPr>
              <a:spLocks noEditPoints="1"/>
            </p:cNvSpPr>
            <p:nvPr userDrawn="1"/>
          </p:nvSpPr>
          <p:spPr bwMode="auto">
            <a:xfrm>
              <a:off x="10928350" y="5591175"/>
              <a:ext cx="1062038" cy="1065213"/>
            </a:xfrm>
            <a:custGeom>
              <a:avLst/>
              <a:gdLst>
                <a:gd name="T0" fmla="*/ 3400 w 6806"/>
                <a:gd name="T1" fmla="*/ 85 h 6803"/>
                <a:gd name="T2" fmla="*/ 3400 w 6806"/>
                <a:gd name="T3" fmla="*/ 85 h 6803"/>
                <a:gd name="T4" fmla="*/ 6720 w 6806"/>
                <a:gd name="T5" fmla="*/ 3399 h 6803"/>
                <a:gd name="T6" fmla="*/ 3406 w 6806"/>
                <a:gd name="T7" fmla="*/ 6719 h 6803"/>
                <a:gd name="T8" fmla="*/ 3403 w 6806"/>
                <a:gd name="T9" fmla="*/ 6719 h 6803"/>
                <a:gd name="T10" fmla="*/ 86 w 6806"/>
                <a:gd name="T11" fmla="*/ 3405 h 6803"/>
                <a:gd name="T12" fmla="*/ 1055 w 6806"/>
                <a:gd name="T13" fmla="*/ 1058 h 6803"/>
                <a:gd name="T14" fmla="*/ 3400 w 6806"/>
                <a:gd name="T15" fmla="*/ 85 h 6803"/>
                <a:gd name="T16" fmla="*/ 3400 w 6806"/>
                <a:gd name="T17" fmla="*/ 0 h 6803"/>
                <a:gd name="T18" fmla="*/ 995 w 6806"/>
                <a:gd name="T19" fmla="*/ 999 h 6803"/>
                <a:gd name="T20" fmla="*/ 1 w 6806"/>
                <a:gd name="T21" fmla="*/ 3405 h 6803"/>
                <a:gd name="T22" fmla="*/ 3403 w 6806"/>
                <a:gd name="T23" fmla="*/ 6803 h 6803"/>
                <a:gd name="T24" fmla="*/ 3406 w 6806"/>
                <a:gd name="T25" fmla="*/ 6803 h 6803"/>
                <a:gd name="T26" fmla="*/ 6804 w 6806"/>
                <a:gd name="T27" fmla="*/ 3399 h 6803"/>
                <a:gd name="T28" fmla="*/ 3400 w 6806"/>
                <a:gd name="T29" fmla="*/ 0 h 6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06" h="6803">
                  <a:moveTo>
                    <a:pt x="3400" y="85"/>
                  </a:moveTo>
                  <a:cubicBezTo>
                    <a:pt x="3400" y="85"/>
                    <a:pt x="3400" y="85"/>
                    <a:pt x="3400" y="85"/>
                  </a:cubicBezTo>
                  <a:cubicBezTo>
                    <a:pt x="5229" y="85"/>
                    <a:pt x="6718" y="1571"/>
                    <a:pt x="6720" y="3399"/>
                  </a:cubicBezTo>
                  <a:cubicBezTo>
                    <a:pt x="6722" y="5228"/>
                    <a:pt x="5235" y="6717"/>
                    <a:pt x="3406" y="6719"/>
                  </a:cubicBezTo>
                  <a:cubicBezTo>
                    <a:pt x="3403" y="6719"/>
                    <a:pt x="3403" y="6719"/>
                    <a:pt x="3403" y="6719"/>
                  </a:cubicBezTo>
                  <a:cubicBezTo>
                    <a:pt x="1575" y="6719"/>
                    <a:pt x="87" y="5232"/>
                    <a:pt x="86" y="3405"/>
                  </a:cubicBezTo>
                  <a:cubicBezTo>
                    <a:pt x="85" y="2519"/>
                    <a:pt x="429" y="1685"/>
                    <a:pt x="1055" y="1058"/>
                  </a:cubicBezTo>
                  <a:cubicBezTo>
                    <a:pt x="1681" y="431"/>
                    <a:pt x="2514" y="85"/>
                    <a:pt x="3400" y="85"/>
                  </a:cubicBezTo>
                  <a:moveTo>
                    <a:pt x="3400" y="0"/>
                  </a:moveTo>
                  <a:cubicBezTo>
                    <a:pt x="2491" y="1"/>
                    <a:pt x="1637" y="355"/>
                    <a:pt x="995" y="999"/>
                  </a:cubicBezTo>
                  <a:cubicBezTo>
                    <a:pt x="354" y="1642"/>
                    <a:pt x="0" y="2496"/>
                    <a:pt x="1" y="3405"/>
                  </a:cubicBezTo>
                  <a:cubicBezTo>
                    <a:pt x="3" y="5279"/>
                    <a:pt x="1529" y="6803"/>
                    <a:pt x="3403" y="6803"/>
                  </a:cubicBezTo>
                  <a:cubicBezTo>
                    <a:pt x="3406" y="6803"/>
                    <a:pt x="3406" y="6803"/>
                    <a:pt x="3406" y="6803"/>
                  </a:cubicBezTo>
                  <a:cubicBezTo>
                    <a:pt x="5281" y="6802"/>
                    <a:pt x="6806" y="5274"/>
                    <a:pt x="6804" y="3399"/>
                  </a:cubicBezTo>
                  <a:cubicBezTo>
                    <a:pt x="6803" y="1525"/>
                    <a:pt x="5277" y="0"/>
                    <a:pt x="340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12" name="Slide Number">
            <a:extLst>
              <a:ext uri="{FF2B5EF4-FFF2-40B4-BE49-F238E27FC236}">
                <a16:creationId xmlns:a16="http://schemas.microsoft.com/office/drawing/2014/main" id="{E83D80CB-1664-47A2-9E0A-26A6500FF52F}"/>
              </a:ext>
            </a:extLst>
          </p:cNvPr>
          <p:cNvSpPr>
            <a:spLocks noGrp="1"/>
          </p:cNvSpPr>
          <p:nvPr>
            <p:ph type="sldNum" sz="quarter" idx="17"/>
          </p:nvPr>
        </p:nvSpPr>
        <p:spPr/>
        <p:txBody>
          <a:bodyPr/>
          <a:lstStyle/>
          <a:p>
            <a:fld id="{F5AEA0E0-5CC6-4BD0-905C-A0021E419432}" type="slidenum">
              <a:rPr lang="en-GB" smtClean="0"/>
              <a:pPr/>
              <a:t>‹#›</a:t>
            </a:fld>
            <a:endParaRPr lang="en-GB" dirty="0"/>
          </a:p>
        </p:txBody>
      </p:sp>
      <p:sp>
        <p:nvSpPr>
          <p:cNvPr id="6" name="Date">
            <a:extLst>
              <a:ext uri="{FF2B5EF4-FFF2-40B4-BE49-F238E27FC236}">
                <a16:creationId xmlns:a16="http://schemas.microsoft.com/office/drawing/2014/main" id="{F438E47C-6FDB-4220-982B-B2ACB1ED3D66}"/>
              </a:ext>
            </a:extLst>
          </p:cNvPr>
          <p:cNvSpPr>
            <a:spLocks noGrp="1"/>
          </p:cNvSpPr>
          <p:nvPr>
            <p:ph type="dt" sz="half" idx="15"/>
          </p:nvPr>
        </p:nvSpPr>
        <p:spPr/>
        <p:txBody>
          <a:bodyPr/>
          <a:lstStyle/>
          <a:p>
            <a:endParaRPr lang="en-GB" dirty="0"/>
          </a:p>
        </p:txBody>
      </p:sp>
      <p:sp>
        <p:nvSpPr>
          <p:cNvPr id="11" name="Footer/CRICOS">
            <a:extLst>
              <a:ext uri="{FF2B5EF4-FFF2-40B4-BE49-F238E27FC236}">
                <a16:creationId xmlns:a16="http://schemas.microsoft.com/office/drawing/2014/main" id="{2D18EEAB-EE46-4E0A-B241-73E1C48BC92F}"/>
              </a:ext>
            </a:extLst>
          </p:cNvPr>
          <p:cNvSpPr>
            <a:spLocks noGrp="1"/>
          </p:cNvSpPr>
          <p:nvPr>
            <p:ph type="ftr" sz="quarter" idx="16"/>
          </p:nvPr>
        </p:nvSpPr>
        <p:spPr/>
        <p:txBody>
          <a:bodyPr/>
          <a:lstStyle/>
          <a:p>
            <a:r>
              <a:rPr lang="en-AU"/>
              <a:t>Deakin University CRICOS Provider Code: 00113B</a:t>
            </a:r>
            <a:endParaRPr lang="en-GB" dirty="0"/>
          </a:p>
        </p:txBody>
      </p:sp>
    </p:spTree>
    <p:extLst>
      <p:ext uri="{BB962C8B-B14F-4D97-AF65-F5344CB8AC3E}">
        <p14:creationId xmlns:p14="http://schemas.microsoft.com/office/powerpoint/2010/main" val="2304056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2CEB971-B798-4E1A-A628-0E968097306A}"/>
              </a:ext>
            </a:extLst>
          </p:cNvPr>
          <p:cNvSpPr>
            <a:spLocks noGrp="1"/>
          </p:cNvSpPr>
          <p:nvPr>
            <p:ph type="title" hasCustomPrompt="1"/>
          </p:nvPr>
        </p:nvSpPr>
        <p:spPr/>
        <p:txBody>
          <a:bodyPr/>
          <a:lstStyle>
            <a:lvl1pPr>
              <a:defRPr/>
            </a:lvl1pPr>
          </a:lstStyle>
          <a:p>
            <a:r>
              <a:rPr lang="en-US" dirty="0"/>
              <a:t>Click to add title</a:t>
            </a:r>
            <a:endParaRPr lang="en-AU" dirty="0"/>
          </a:p>
        </p:txBody>
      </p:sp>
      <p:sp>
        <p:nvSpPr>
          <p:cNvPr id="8" name="Slide Number">
            <a:extLst>
              <a:ext uri="{FF2B5EF4-FFF2-40B4-BE49-F238E27FC236}">
                <a16:creationId xmlns:a16="http://schemas.microsoft.com/office/drawing/2014/main" id="{0B5317BF-1F0C-4477-9BC7-289198FC84BA}"/>
              </a:ext>
            </a:extLst>
          </p:cNvPr>
          <p:cNvSpPr>
            <a:spLocks noGrp="1"/>
          </p:cNvSpPr>
          <p:nvPr>
            <p:ph type="sldNum" sz="quarter" idx="12"/>
          </p:nvPr>
        </p:nvSpPr>
        <p:spPr/>
        <p:txBody>
          <a:bodyPr/>
          <a:lstStyle/>
          <a:p>
            <a:fld id="{F5AEA0E0-5CC6-4BD0-905C-A0021E419432}" type="slidenum">
              <a:rPr lang="en-GB" smtClean="0"/>
              <a:pPr/>
              <a:t>‹#›</a:t>
            </a:fld>
            <a:endParaRPr lang="en-GB" dirty="0"/>
          </a:p>
        </p:txBody>
      </p:sp>
      <p:sp>
        <p:nvSpPr>
          <p:cNvPr id="6" name="Date">
            <a:extLst>
              <a:ext uri="{FF2B5EF4-FFF2-40B4-BE49-F238E27FC236}">
                <a16:creationId xmlns:a16="http://schemas.microsoft.com/office/drawing/2014/main" id="{6D1EC72E-7ADB-4E90-A69C-3AE3255C4691}"/>
              </a:ext>
            </a:extLst>
          </p:cNvPr>
          <p:cNvSpPr>
            <a:spLocks noGrp="1"/>
          </p:cNvSpPr>
          <p:nvPr>
            <p:ph type="dt" sz="half" idx="10"/>
          </p:nvPr>
        </p:nvSpPr>
        <p:spPr/>
        <p:txBody>
          <a:bodyPr/>
          <a:lstStyle/>
          <a:p>
            <a:endParaRPr lang="en-GB" dirty="0"/>
          </a:p>
        </p:txBody>
      </p:sp>
      <p:sp>
        <p:nvSpPr>
          <p:cNvPr id="7" name="Footer/CRICOS">
            <a:extLst>
              <a:ext uri="{FF2B5EF4-FFF2-40B4-BE49-F238E27FC236}">
                <a16:creationId xmlns:a16="http://schemas.microsoft.com/office/drawing/2014/main" id="{F112DF2D-2D67-46D5-9779-19F490EB7A05}"/>
              </a:ext>
            </a:extLst>
          </p:cNvPr>
          <p:cNvSpPr>
            <a:spLocks noGrp="1"/>
          </p:cNvSpPr>
          <p:nvPr>
            <p:ph type="ftr" sz="quarter" idx="11"/>
          </p:nvPr>
        </p:nvSpPr>
        <p:spPr/>
        <p:txBody>
          <a:bodyPr/>
          <a:lstStyle/>
          <a:p>
            <a:r>
              <a:rPr lang="en-AU"/>
              <a:t>Deakin University CRICOS Provider Code: 00113B</a:t>
            </a:r>
            <a:endParaRPr lang="en-GB" dirty="0"/>
          </a:p>
        </p:txBody>
      </p:sp>
    </p:spTree>
    <p:extLst>
      <p:ext uri="{BB962C8B-B14F-4D97-AF65-F5344CB8AC3E}">
        <p14:creationId xmlns:p14="http://schemas.microsoft.com/office/powerpoint/2010/main" val="42851074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Quote B">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solidFill>
                  <a:schemeClr val="tx1"/>
                </a:solidFill>
              </a:defRPr>
            </a:lvl1pPr>
          </a:lstStyle>
          <a:p>
            <a:r>
              <a:rPr lang="en-US" dirty="0"/>
              <a:t>Click to add title</a:t>
            </a:r>
            <a:endParaRPr lang="en-GB" dirty="0"/>
          </a:p>
        </p:txBody>
      </p:sp>
      <p:sp>
        <p:nvSpPr>
          <p:cNvPr id="10" name="Body copy text">
            <a:extLst>
              <a:ext uri="{FF2B5EF4-FFF2-40B4-BE49-F238E27FC236}">
                <a16:creationId xmlns:a16="http://schemas.microsoft.com/office/drawing/2014/main" id="{7A440D47-120F-417D-B465-94954774363E}"/>
              </a:ext>
            </a:extLst>
          </p:cNvPr>
          <p:cNvSpPr>
            <a:spLocks noGrp="1"/>
          </p:cNvSpPr>
          <p:nvPr>
            <p:ph type="body" sz="quarter" idx="13" hasCustomPrompt="1"/>
          </p:nvPr>
        </p:nvSpPr>
        <p:spPr>
          <a:xfrm>
            <a:off x="438150" y="1403350"/>
            <a:ext cx="6067425" cy="4792663"/>
          </a:xfrm>
        </p:spPr>
        <p:txBody>
          <a:bodyPr/>
          <a:lstStyle>
            <a:lvl1pPr>
              <a:spcBef>
                <a:spcPts val="0"/>
              </a:spcBef>
              <a:spcAft>
                <a:spcPts val="400"/>
              </a:spcAft>
              <a:defRPr/>
            </a:lvl1pPr>
            <a:lvl2pPr>
              <a:spcAft>
                <a:spcPts val="600"/>
              </a:spcAft>
              <a:defRPr sz="2000"/>
            </a:lvl2pPr>
            <a:lvl3pPr marL="0" indent="0">
              <a:buNone/>
              <a:defRPr>
                <a:latin typeface="Calibri Light" panose="020F0302020204030204" pitchFamily="34" charset="0"/>
                <a:cs typeface="Calibri Light" panose="020F0302020204030204" pitchFamily="34" charset="0"/>
              </a:defRPr>
            </a:lvl3pPr>
            <a:lvl4pPr marL="180000" indent="-180000">
              <a:buSzPct val="110000"/>
              <a:buFont typeface="Arial" panose="020B0604020202020204" pitchFamily="34" charset="0"/>
              <a:buChar char="•"/>
              <a:defRPr>
                <a:latin typeface="Calibri Light" panose="020F0302020204030204" pitchFamily="34" charset="0"/>
                <a:cs typeface="Calibri Light" panose="020F0302020204030204" pitchFamily="34" charset="0"/>
              </a:defRPr>
            </a:lvl4pPr>
            <a:lvl5pPr marL="360000" indent="-180000">
              <a:buFont typeface="Calibri" panose="020F0502020204030204" pitchFamily="34" charset="0"/>
              <a:buChar char="–"/>
              <a:defRPr>
                <a:latin typeface="Calibri Light" panose="020F0302020204030204" pitchFamily="34" charset="0"/>
                <a:cs typeface="Calibri Light" panose="020F0302020204030204" pitchFamily="34" charset="0"/>
              </a:defRPr>
            </a:lvl5pPr>
            <a:lvl6pPr marL="180000">
              <a:defRPr>
                <a:latin typeface="Calibri Light" panose="020F0302020204030204" pitchFamily="34" charset="0"/>
                <a:cs typeface="Calibri Light" panose="020F0302020204030204" pitchFamily="34" charset="0"/>
              </a:defRPr>
            </a:lvl6pPr>
            <a:lvl7pPr>
              <a:defRPr>
                <a:latin typeface="Calibri Light" panose="020F0302020204030204" pitchFamily="34" charset="0"/>
                <a:cs typeface="Calibri Light" panose="020F0302020204030204" pitchFamily="34" charset="0"/>
              </a:defRPr>
            </a:lvl7pPr>
            <a:lvl8pPr>
              <a:defRPr>
                <a:latin typeface="Calibri Light" panose="020F0302020204030204" pitchFamily="34" charset="0"/>
                <a:cs typeface="Calibri Light" panose="020F0302020204030204" pitchFamily="34" charset="0"/>
              </a:defRPr>
            </a:lvl8pPr>
            <a:lvl9pPr>
              <a:defRPr>
                <a:latin typeface="Calibri Light" panose="020F0302020204030204" pitchFamily="34" charset="0"/>
                <a:cs typeface="Calibri Light" panose="020F0302020204030204" pitchFamily="34" charset="0"/>
              </a:defRPr>
            </a:lvl9pPr>
          </a:lstStyle>
          <a:p>
            <a:pPr lvl="0"/>
            <a:r>
              <a:rPr lang="en-US" dirty="0"/>
              <a:t>First Level Heading</a:t>
            </a:r>
          </a:p>
          <a:p>
            <a:pPr lvl="1"/>
            <a:r>
              <a:rPr lang="en-US" dirty="0"/>
              <a:t>Add 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 </a:t>
            </a:r>
            <a:endParaRPr lang="en-GB" dirty="0"/>
          </a:p>
        </p:txBody>
      </p:sp>
      <p:sp>
        <p:nvSpPr>
          <p:cNvPr id="12" name="Pull-out body copy text" descr="Pull-Out Quote Shape">
            <a:extLst>
              <a:ext uri="{FF2B5EF4-FFF2-40B4-BE49-F238E27FC236}">
                <a16:creationId xmlns:a16="http://schemas.microsoft.com/office/drawing/2014/main" id="{5E8209D8-622A-4868-9E3A-BA1344D6CF06}"/>
              </a:ext>
            </a:extLst>
          </p:cNvPr>
          <p:cNvSpPr>
            <a:spLocks noGrp="1"/>
          </p:cNvSpPr>
          <p:nvPr>
            <p:ph type="body" sz="quarter" idx="14" hasCustomPrompt="1"/>
          </p:nvPr>
        </p:nvSpPr>
        <p:spPr>
          <a:xfrm>
            <a:off x="5318502" y="0"/>
            <a:ext cx="6873496" cy="6858000"/>
          </a:xfrm>
          <a:custGeom>
            <a:avLst/>
            <a:gdLst>
              <a:gd name="connsiteX0" fmla="*/ 0 w 6873496"/>
              <a:gd name="connsiteY0" fmla="*/ 0 h 6858000"/>
              <a:gd name="connsiteX1" fmla="*/ 6873496 w 6873496"/>
              <a:gd name="connsiteY1" fmla="*/ 0 h 6858000"/>
              <a:gd name="connsiteX2" fmla="*/ 6873496 w 6873496"/>
              <a:gd name="connsiteY2" fmla="*/ 2702626 h 6858000"/>
              <a:gd name="connsiteX3" fmla="*/ 6492648 w 6873496"/>
              <a:gd name="connsiteY3" fmla="*/ 3359543 h 6858000"/>
              <a:gd name="connsiteX4" fmla="*/ 6438448 w 6873496"/>
              <a:gd name="connsiteY4" fmla="*/ 3453094 h 6858000"/>
              <a:gd name="connsiteX5" fmla="*/ 6438448 w 6873496"/>
              <a:gd name="connsiteY5" fmla="*/ 3491915 h 6858000"/>
              <a:gd name="connsiteX6" fmla="*/ 6415957 w 6873496"/>
              <a:gd name="connsiteY6" fmla="*/ 3491915 h 6858000"/>
              <a:gd name="connsiteX7" fmla="*/ 4465777 w 6873496"/>
              <a:gd name="connsiteY7" fmla="*/ 6858000 h 6858000"/>
              <a:gd name="connsiteX8" fmla="*/ 3977804 w 6873496"/>
              <a:gd name="connsiteY8" fmla="*/ 6858000 h 6858000"/>
              <a:gd name="connsiteX9" fmla="*/ 1947696 w 6873496"/>
              <a:gd name="connsiteY9" fmla="*/ 335954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3496" h="6858000">
                <a:moveTo>
                  <a:pt x="0" y="0"/>
                </a:moveTo>
                <a:lnTo>
                  <a:pt x="6873496" y="0"/>
                </a:lnTo>
                <a:lnTo>
                  <a:pt x="6873496" y="2702626"/>
                </a:lnTo>
                <a:lnTo>
                  <a:pt x="6492648" y="3359543"/>
                </a:lnTo>
                <a:lnTo>
                  <a:pt x="6438448" y="3453094"/>
                </a:lnTo>
                <a:lnTo>
                  <a:pt x="6438448" y="3491915"/>
                </a:lnTo>
                <a:lnTo>
                  <a:pt x="6415957" y="3491915"/>
                </a:lnTo>
                <a:lnTo>
                  <a:pt x="4465777" y="6858000"/>
                </a:lnTo>
                <a:lnTo>
                  <a:pt x="3977804" y="6858000"/>
                </a:lnTo>
                <a:lnTo>
                  <a:pt x="1947696" y="3359543"/>
                </a:lnTo>
                <a:close/>
              </a:path>
            </a:pathLst>
          </a:custGeom>
          <a:solidFill>
            <a:schemeClr val="tx2"/>
          </a:solidFill>
        </p:spPr>
        <p:txBody>
          <a:bodyPr wrap="square" lIns="2412000" tIns="108000" rIns="1080000" bIns="828000" anchor="ctr">
            <a:noAutofit/>
          </a:bodyPr>
          <a:lstStyle>
            <a:lvl1pPr marL="90000" indent="-90000">
              <a:lnSpc>
                <a:spcPct val="100000"/>
              </a:lnSpc>
              <a:spcBef>
                <a:spcPts val="0"/>
              </a:spcBef>
              <a:spcAft>
                <a:spcPts val="0"/>
              </a:spcAft>
              <a:buFont typeface="Calibri" panose="020F0502020204030204" pitchFamily="34" charset="0"/>
              <a:buChar char="‘"/>
              <a:defRPr sz="2400">
                <a:solidFill>
                  <a:schemeClr val="bg1"/>
                </a:solidFill>
              </a:defRPr>
            </a:lvl1pPr>
            <a:lvl2pPr marL="90000">
              <a:spcBef>
                <a:spcPts val="0"/>
              </a:spcBef>
              <a:defRPr sz="2400">
                <a:solidFill>
                  <a:schemeClr val="bg1"/>
                </a:solidFill>
              </a:defRPr>
            </a:lvl2pPr>
            <a:lvl3pPr marL="90000" indent="0">
              <a:spcBef>
                <a:spcPts val="0"/>
              </a:spcBef>
              <a:buNone/>
              <a:defRPr sz="2400">
                <a:solidFill>
                  <a:schemeClr val="bg1"/>
                </a:solidFill>
              </a:defRPr>
            </a:lvl3pPr>
            <a:lvl4pPr marL="90000" indent="0">
              <a:spcBef>
                <a:spcPts val="0"/>
              </a:spcBef>
              <a:buNone/>
              <a:defRPr sz="2400">
                <a:solidFill>
                  <a:schemeClr val="bg1"/>
                </a:solidFill>
              </a:defRPr>
            </a:lvl4pPr>
            <a:lvl5pPr marL="90000">
              <a:spcBef>
                <a:spcPts val="0"/>
              </a:spcBef>
              <a:defRPr sz="2400">
                <a:solidFill>
                  <a:schemeClr val="bg1"/>
                </a:solidFill>
              </a:defRPr>
            </a:lvl5pPr>
            <a:lvl6pPr marL="90000">
              <a:spcBef>
                <a:spcPts val="0"/>
              </a:spcBef>
              <a:defRPr sz="2400">
                <a:solidFill>
                  <a:schemeClr val="bg1"/>
                </a:solidFill>
              </a:defRPr>
            </a:lvl6pPr>
            <a:lvl7pPr marL="90000">
              <a:spcBef>
                <a:spcPts val="0"/>
              </a:spcBef>
              <a:defRPr sz="2400">
                <a:solidFill>
                  <a:schemeClr val="bg1"/>
                </a:solidFill>
              </a:defRPr>
            </a:lvl7pPr>
            <a:lvl8pPr marL="90000">
              <a:spcBef>
                <a:spcPts val="0"/>
              </a:spcBef>
              <a:defRPr sz="2400">
                <a:solidFill>
                  <a:schemeClr val="bg1"/>
                </a:solidFill>
              </a:defRPr>
            </a:lvl8pPr>
            <a:lvl9pPr marL="90000">
              <a:spcBef>
                <a:spcPts val="0"/>
              </a:spcBef>
              <a:defRPr sz="2400">
                <a:solidFill>
                  <a:schemeClr val="bg1"/>
                </a:solidFill>
              </a:defRPr>
            </a:lvl9pPr>
          </a:lstStyle>
          <a:p>
            <a:pPr lvl="0"/>
            <a:r>
              <a:rPr lang="en-US" dirty="0"/>
              <a:t>Pull-out quote</a:t>
            </a:r>
          </a:p>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endParaRPr lang="en-AU" dirty="0"/>
          </a:p>
        </p:txBody>
      </p:sp>
      <p:grpSp>
        <p:nvGrpSpPr>
          <p:cNvPr id="7" name="Deakin Logo" descr="Deakin Logo">
            <a:extLst>
              <a:ext uri="{FF2B5EF4-FFF2-40B4-BE49-F238E27FC236}">
                <a16:creationId xmlns:a16="http://schemas.microsoft.com/office/drawing/2014/main" id="{696DD276-2021-4E72-9004-5E975B6896C8}"/>
              </a:ext>
            </a:extLst>
          </p:cNvPr>
          <p:cNvGrpSpPr/>
          <p:nvPr userDrawn="1"/>
        </p:nvGrpSpPr>
        <p:grpSpPr>
          <a:xfrm>
            <a:off x="10928350" y="5589545"/>
            <a:ext cx="1062566" cy="1065213"/>
            <a:chOff x="10928350" y="5591175"/>
            <a:chExt cx="1062566" cy="1065213"/>
          </a:xfrm>
        </p:grpSpPr>
        <p:sp>
          <p:nvSpPr>
            <p:cNvPr id="8" name="Logo">
              <a:extLst>
                <a:ext uri="{FF2B5EF4-FFF2-40B4-BE49-F238E27FC236}">
                  <a16:creationId xmlns:a16="http://schemas.microsoft.com/office/drawing/2014/main" id="{201E62EF-F85C-4206-BFBC-4D89406A0D24}"/>
                </a:ext>
              </a:extLst>
            </p:cNvPr>
            <p:cNvSpPr txBox="1">
              <a:spLocks noChangeAspect="1"/>
            </p:cNvSpPr>
            <p:nvPr userDrawn="1"/>
          </p:nvSpPr>
          <p:spPr>
            <a:xfrm>
              <a:off x="10928916" y="5592758"/>
              <a:ext cx="1062000" cy="1062000"/>
            </a:xfrm>
            <a:prstGeom prst="rect">
              <a:avLst/>
            </a:prstGeom>
            <a:blipFill dpi="0" rotWithShape="1">
              <a:blip r:embed="rId2" cstate="screen">
                <a:extLst>
                  <a:ext uri="{28A0092B-C50C-407E-A947-70E740481C1C}">
                    <a14:useLocalDpi xmlns:a14="http://schemas.microsoft.com/office/drawing/2010/main"/>
                  </a:ext>
                </a:extLst>
              </a:blip>
              <a:srcRect/>
              <a:stretch>
                <a:fillRect/>
              </a:stretch>
            </a:blipFill>
          </p:spPr>
          <p:txBody>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sz="200" kern="1200">
                  <a:solidFill>
                    <a:schemeClr val="bg1"/>
                  </a:solidFill>
                  <a:latin typeface="+mn-lt"/>
                  <a:ea typeface="+mn-ea"/>
                  <a:cs typeface="+mn-cs"/>
                </a:defRPr>
              </a:lvl1pPr>
              <a:lvl2pPr marL="0" indent="0" algn="l" defTabSz="914400" rtl="0" eaLnBrk="1" latinLnBrk="0" hangingPunct="1">
                <a:lnSpc>
                  <a:spcPct val="100000"/>
                </a:lnSpc>
                <a:spcBef>
                  <a:spcPts val="0"/>
                </a:spcBef>
                <a:spcAft>
                  <a:spcPts val="0"/>
                </a:spcAft>
                <a:buFont typeface="Arial" panose="020B0604020202020204" pitchFamily="34" charset="0"/>
                <a:buNone/>
                <a:defRPr sz="200" kern="1200">
                  <a:solidFill>
                    <a:schemeClr val="bg1"/>
                  </a:solidFill>
                  <a:latin typeface="+mn-lt"/>
                  <a:ea typeface="+mn-ea"/>
                  <a:cs typeface="+mn-cs"/>
                </a:defRPr>
              </a:lvl2pPr>
              <a:lvl3pPr marL="0" indent="0" algn="l" defTabSz="914400" rtl="0" eaLnBrk="1" latinLnBrk="0" hangingPunct="1">
                <a:lnSpc>
                  <a:spcPct val="100000"/>
                </a:lnSpc>
                <a:spcBef>
                  <a:spcPts val="0"/>
                </a:spcBef>
                <a:buSzPct val="110000"/>
                <a:buFont typeface="Arial" panose="020B0604020202020204" pitchFamily="34" charset="0"/>
                <a:buNone/>
                <a:defRPr sz="200" kern="1200">
                  <a:solidFill>
                    <a:schemeClr val="bg1"/>
                  </a:solidFill>
                  <a:latin typeface="+mn-lt"/>
                  <a:ea typeface="+mn-ea"/>
                  <a:cs typeface="+mn-cs"/>
                </a:defRPr>
              </a:lvl3pPr>
              <a:lvl4pPr marL="0" indent="0" algn="l" defTabSz="914400" rtl="0" eaLnBrk="1" latinLnBrk="0" hangingPunct="1">
                <a:lnSpc>
                  <a:spcPct val="100000"/>
                </a:lnSpc>
                <a:spcBef>
                  <a:spcPts val="0"/>
                </a:spcBef>
                <a:buFont typeface="Calibri" panose="020F0502020204030204" pitchFamily="34" charset="0"/>
                <a:buNone/>
                <a:defRPr sz="200" kern="1200">
                  <a:solidFill>
                    <a:schemeClr val="bg1"/>
                  </a:solidFill>
                  <a:latin typeface="+mn-lt"/>
                  <a:ea typeface="+mn-ea"/>
                  <a:cs typeface="+mn-cs"/>
                </a:defRPr>
              </a:lvl4pPr>
              <a:lvl5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5pPr>
              <a:lvl6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6pPr>
              <a:lvl7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7pPr>
              <a:lvl8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8pPr>
              <a:lvl9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9pPr>
            </a:lstStyle>
            <a:p>
              <a:r>
                <a:rPr lang="en-US"/>
                <a:t>   </a:t>
              </a:r>
              <a:endParaRPr lang="en-AU" dirty="0"/>
            </a:p>
          </p:txBody>
        </p:sp>
        <p:sp>
          <p:nvSpPr>
            <p:cNvPr id="9" name="Logo">
              <a:extLst>
                <a:ext uri="{FF2B5EF4-FFF2-40B4-BE49-F238E27FC236}">
                  <a16:creationId xmlns:a16="http://schemas.microsoft.com/office/drawing/2014/main" id="{5121C8AF-764F-4612-9902-7FC960F613BF}"/>
                </a:ext>
              </a:extLst>
            </p:cNvPr>
            <p:cNvSpPr>
              <a:spLocks noEditPoints="1"/>
            </p:cNvSpPr>
            <p:nvPr userDrawn="1"/>
          </p:nvSpPr>
          <p:spPr bwMode="auto">
            <a:xfrm>
              <a:off x="10928350" y="5591175"/>
              <a:ext cx="1062038" cy="1065213"/>
            </a:xfrm>
            <a:custGeom>
              <a:avLst/>
              <a:gdLst>
                <a:gd name="T0" fmla="*/ 3400 w 6806"/>
                <a:gd name="T1" fmla="*/ 85 h 6803"/>
                <a:gd name="T2" fmla="*/ 3400 w 6806"/>
                <a:gd name="T3" fmla="*/ 85 h 6803"/>
                <a:gd name="T4" fmla="*/ 6720 w 6806"/>
                <a:gd name="T5" fmla="*/ 3399 h 6803"/>
                <a:gd name="T6" fmla="*/ 3406 w 6806"/>
                <a:gd name="T7" fmla="*/ 6719 h 6803"/>
                <a:gd name="T8" fmla="*/ 3403 w 6806"/>
                <a:gd name="T9" fmla="*/ 6719 h 6803"/>
                <a:gd name="T10" fmla="*/ 86 w 6806"/>
                <a:gd name="T11" fmla="*/ 3405 h 6803"/>
                <a:gd name="T12" fmla="*/ 1055 w 6806"/>
                <a:gd name="T13" fmla="*/ 1058 h 6803"/>
                <a:gd name="T14" fmla="*/ 3400 w 6806"/>
                <a:gd name="T15" fmla="*/ 85 h 6803"/>
                <a:gd name="T16" fmla="*/ 3400 w 6806"/>
                <a:gd name="T17" fmla="*/ 0 h 6803"/>
                <a:gd name="T18" fmla="*/ 995 w 6806"/>
                <a:gd name="T19" fmla="*/ 999 h 6803"/>
                <a:gd name="T20" fmla="*/ 1 w 6806"/>
                <a:gd name="T21" fmla="*/ 3405 h 6803"/>
                <a:gd name="T22" fmla="*/ 3403 w 6806"/>
                <a:gd name="T23" fmla="*/ 6803 h 6803"/>
                <a:gd name="T24" fmla="*/ 3406 w 6806"/>
                <a:gd name="T25" fmla="*/ 6803 h 6803"/>
                <a:gd name="T26" fmla="*/ 6804 w 6806"/>
                <a:gd name="T27" fmla="*/ 3399 h 6803"/>
                <a:gd name="T28" fmla="*/ 3400 w 6806"/>
                <a:gd name="T29" fmla="*/ 0 h 6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06" h="6803">
                  <a:moveTo>
                    <a:pt x="3400" y="85"/>
                  </a:moveTo>
                  <a:cubicBezTo>
                    <a:pt x="3400" y="85"/>
                    <a:pt x="3400" y="85"/>
                    <a:pt x="3400" y="85"/>
                  </a:cubicBezTo>
                  <a:cubicBezTo>
                    <a:pt x="5229" y="85"/>
                    <a:pt x="6718" y="1571"/>
                    <a:pt x="6720" y="3399"/>
                  </a:cubicBezTo>
                  <a:cubicBezTo>
                    <a:pt x="6722" y="5228"/>
                    <a:pt x="5235" y="6717"/>
                    <a:pt x="3406" y="6719"/>
                  </a:cubicBezTo>
                  <a:cubicBezTo>
                    <a:pt x="3403" y="6719"/>
                    <a:pt x="3403" y="6719"/>
                    <a:pt x="3403" y="6719"/>
                  </a:cubicBezTo>
                  <a:cubicBezTo>
                    <a:pt x="1575" y="6719"/>
                    <a:pt x="87" y="5232"/>
                    <a:pt x="86" y="3405"/>
                  </a:cubicBezTo>
                  <a:cubicBezTo>
                    <a:pt x="85" y="2519"/>
                    <a:pt x="429" y="1685"/>
                    <a:pt x="1055" y="1058"/>
                  </a:cubicBezTo>
                  <a:cubicBezTo>
                    <a:pt x="1681" y="431"/>
                    <a:pt x="2514" y="85"/>
                    <a:pt x="3400" y="85"/>
                  </a:cubicBezTo>
                  <a:moveTo>
                    <a:pt x="3400" y="0"/>
                  </a:moveTo>
                  <a:cubicBezTo>
                    <a:pt x="2491" y="1"/>
                    <a:pt x="1637" y="355"/>
                    <a:pt x="995" y="999"/>
                  </a:cubicBezTo>
                  <a:cubicBezTo>
                    <a:pt x="354" y="1642"/>
                    <a:pt x="0" y="2496"/>
                    <a:pt x="1" y="3405"/>
                  </a:cubicBezTo>
                  <a:cubicBezTo>
                    <a:pt x="3" y="5279"/>
                    <a:pt x="1529" y="6803"/>
                    <a:pt x="3403" y="6803"/>
                  </a:cubicBezTo>
                  <a:cubicBezTo>
                    <a:pt x="3406" y="6803"/>
                    <a:pt x="3406" y="6803"/>
                    <a:pt x="3406" y="6803"/>
                  </a:cubicBezTo>
                  <a:cubicBezTo>
                    <a:pt x="5281" y="6802"/>
                    <a:pt x="6806" y="5274"/>
                    <a:pt x="6804" y="3399"/>
                  </a:cubicBezTo>
                  <a:cubicBezTo>
                    <a:pt x="6803" y="1525"/>
                    <a:pt x="5277" y="0"/>
                    <a:pt x="340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13" name="Slide Number">
            <a:extLst>
              <a:ext uri="{FF2B5EF4-FFF2-40B4-BE49-F238E27FC236}">
                <a16:creationId xmlns:a16="http://schemas.microsoft.com/office/drawing/2014/main" id="{4A17D06E-68F2-49BD-98A7-A0C16E41BD65}"/>
              </a:ext>
            </a:extLst>
          </p:cNvPr>
          <p:cNvSpPr>
            <a:spLocks noGrp="1"/>
          </p:cNvSpPr>
          <p:nvPr>
            <p:ph type="sldNum" sz="quarter" idx="17"/>
          </p:nvPr>
        </p:nvSpPr>
        <p:spPr/>
        <p:txBody>
          <a:bodyPr/>
          <a:lstStyle/>
          <a:p>
            <a:fld id="{F5AEA0E0-5CC6-4BD0-905C-A0021E419432}" type="slidenum">
              <a:rPr lang="en-GB" smtClean="0"/>
              <a:pPr/>
              <a:t>‹#›</a:t>
            </a:fld>
            <a:endParaRPr lang="en-GB" dirty="0"/>
          </a:p>
        </p:txBody>
      </p:sp>
      <p:sp>
        <p:nvSpPr>
          <p:cNvPr id="6" name="Date">
            <a:extLst>
              <a:ext uri="{FF2B5EF4-FFF2-40B4-BE49-F238E27FC236}">
                <a16:creationId xmlns:a16="http://schemas.microsoft.com/office/drawing/2014/main" id="{F4E0256E-6F04-4EC8-AFB8-21B09916E9B8}"/>
              </a:ext>
            </a:extLst>
          </p:cNvPr>
          <p:cNvSpPr>
            <a:spLocks noGrp="1"/>
          </p:cNvSpPr>
          <p:nvPr>
            <p:ph type="dt" sz="half" idx="15"/>
          </p:nvPr>
        </p:nvSpPr>
        <p:spPr/>
        <p:txBody>
          <a:bodyPr/>
          <a:lstStyle/>
          <a:p>
            <a:endParaRPr lang="en-GB" dirty="0"/>
          </a:p>
        </p:txBody>
      </p:sp>
      <p:sp>
        <p:nvSpPr>
          <p:cNvPr id="11" name="Footer/CRICOS">
            <a:extLst>
              <a:ext uri="{FF2B5EF4-FFF2-40B4-BE49-F238E27FC236}">
                <a16:creationId xmlns:a16="http://schemas.microsoft.com/office/drawing/2014/main" id="{5717C715-D4BC-40AB-93E2-99B78F11712B}"/>
              </a:ext>
            </a:extLst>
          </p:cNvPr>
          <p:cNvSpPr>
            <a:spLocks noGrp="1"/>
          </p:cNvSpPr>
          <p:nvPr>
            <p:ph type="ftr" sz="quarter" idx="16"/>
          </p:nvPr>
        </p:nvSpPr>
        <p:spPr/>
        <p:txBody>
          <a:bodyPr/>
          <a:lstStyle/>
          <a:p>
            <a:r>
              <a:rPr lang="en-AU"/>
              <a:t>Deakin University CRICOS Provider Code: 00113B</a:t>
            </a:r>
            <a:endParaRPr lang="en-GB" dirty="0"/>
          </a:p>
        </p:txBody>
      </p:sp>
    </p:spTree>
    <p:extLst>
      <p:ext uri="{BB962C8B-B14F-4D97-AF65-F5344CB8AC3E}">
        <p14:creationId xmlns:p14="http://schemas.microsoft.com/office/powerpoint/2010/main" val="813459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B">
    <p:spTree>
      <p:nvGrpSpPr>
        <p:cNvPr id="1" name=""/>
        <p:cNvGrpSpPr/>
        <p:nvPr/>
      </p:nvGrpSpPr>
      <p:grpSpPr>
        <a:xfrm>
          <a:off x="0" y="0"/>
          <a:ext cx="0" cy="0"/>
          <a:chOff x="0" y="0"/>
          <a:chExt cx="0" cy="0"/>
        </a:xfrm>
      </p:grpSpPr>
      <p:sp>
        <p:nvSpPr>
          <p:cNvPr id="13" name="Background">
            <a:extLst>
              <a:ext uri="{FF2B5EF4-FFF2-40B4-BE49-F238E27FC236}">
                <a16:creationId xmlns:a16="http://schemas.microsoft.com/office/drawing/2014/main" id="{301BC1A6-FA88-4814-A368-FA1F0C3E5EF9}"/>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rgbClr val="3736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p:cNvSpPr>
            <a:spLocks noGrp="1"/>
          </p:cNvSpPr>
          <p:nvPr>
            <p:ph type="ctrTitle" hasCustomPrompt="1"/>
          </p:nvPr>
        </p:nvSpPr>
        <p:spPr>
          <a:xfrm>
            <a:off x="403907" y="1122363"/>
            <a:ext cx="5040000" cy="1835208"/>
          </a:xfrm>
        </p:spPr>
        <p:txBody>
          <a:bodyPr anchor="b"/>
          <a:lstStyle>
            <a:lvl1pPr algn="l">
              <a:defRPr sz="4500" b="0">
                <a:solidFill>
                  <a:schemeClr val="bg1"/>
                </a:solidFill>
              </a:defRPr>
            </a:lvl1pPr>
          </a:lstStyle>
          <a:p>
            <a:r>
              <a:rPr lang="en-US" dirty="0"/>
              <a:t>Click to add title</a:t>
            </a:r>
            <a:endParaRPr lang="en-GB" dirty="0"/>
          </a:p>
        </p:txBody>
      </p:sp>
      <p:sp>
        <p:nvSpPr>
          <p:cNvPr id="3" name="Subtitle"/>
          <p:cNvSpPr>
            <a:spLocks noGrp="1"/>
          </p:cNvSpPr>
          <p:nvPr>
            <p:ph type="subTitle" idx="1" hasCustomPrompt="1"/>
          </p:nvPr>
        </p:nvSpPr>
        <p:spPr>
          <a:xfrm>
            <a:off x="403908" y="3051740"/>
            <a:ext cx="5040000" cy="2206060"/>
          </a:xfrm>
        </p:spPr>
        <p:txBody>
          <a:bodyPr/>
          <a:lstStyle>
            <a:lvl1pPr marL="0" indent="0" algn="l">
              <a:buNone/>
              <a:defRPr sz="25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endParaRPr lang="en-GB" dirty="0"/>
          </a:p>
        </p:txBody>
      </p:sp>
      <p:grpSp>
        <p:nvGrpSpPr>
          <p:cNvPr id="9" name="Graphics">
            <a:extLst>
              <a:ext uri="{FF2B5EF4-FFF2-40B4-BE49-F238E27FC236}">
                <a16:creationId xmlns:a16="http://schemas.microsoft.com/office/drawing/2014/main" id="{C1BCF969-F22E-4363-BD98-B53B34219A98}"/>
              </a:ext>
              <a:ext uri="{C183D7F6-B498-43B3-948B-1728B52AA6E4}">
                <adec:decorative xmlns:adec="http://schemas.microsoft.com/office/drawing/2017/decorative" val="1"/>
              </a:ext>
            </a:extLst>
          </p:cNvPr>
          <p:cNvGrpSpPr/>
          <p:nvPr userDrawn="1"/>
        </p:nvGrpSpPr>
        <p:grpSpPr>
          <a:xfrm>
            <a:off x="6875462" y="0"/>
            <a:ext cx="5316538" cy="6858000"/>
            <a:chOff x="6242051" y="0"/>
            <a:chExt cx="5316538" cy="6858000"/>
          </a:xfrm>
        </p:grpSpPr>
        <p:sp>
          <p:nvSpPr>
            <p:cNvPr id="10" name="Shape">
              <a:extLst>
                <a:ext uri="{FF2B5EF4-FFF2-40B4-BE49-F238E27FC236}">
                  <a16:creationId xmlns:a16="http://schemas.microsoft.com/office/drawing/2014/main" id="{05E60E73-F1E3-409B-9111-F5BDA2C949A4}"/>
                </a:ext>
              </a:extLst>
            </p:cNvPr>
            <p:cNvSpPr>
              <a:spLocks/>
            </p:cNvSpPr>
            <p:nvPr userDrawn="1"/>
          </p:nvSpPr>
          <p:spPr bwMode="auto">
            <a:xfrm>
              <a:off x="6307138" y="0"/>
              <a:ext cx="5251450" cy="4816475"/>
            </a:xfrm>
            <a:custGeom>
              <a:avLst/>
              <a:gdLst>
                <a:gd name="T0" fmla="*/ 8701 w 16628"/>
                <a:gd name="T1" fmla="*/ 15209 h 15209"/>
                <a:gd name="T2" fmla="*/ 8701 w 16628"/>
                <a:gd name="T3" fmla="*/ 15209 h 15209"/>
                <a:gd name="T4" fmla="*/ 16628 w 16628"/>
                <a:gd name="T5" fmla="*/ 10101 h 15209"/>
                <a:gd name="T6" fmla="*/ 16628 w 16628"/>
                <a:gd name="T7" fmla="*/ 0 h 15209"/>
                <a:gd name="T8" fmla="*/ 0 w 16628"/>
                <a:gd name="T9" fmla="*/ 0 h 15209"/>
                <a:gd name="T10" fmla="*/ 0 w 16628"/>
                <a:gd name="T11" fmla="*/ 6508 h 15209"/>
                <a:gd name="T12" fmla="*/ 8701 w 16628"/>
                <a:gd name="T13" fmla="*/ 15209 h 15209"/>
              </a:gdLst>
              <a:ahLst/>
              <a:cxnLst>
                <a:cxn ang="0">
                  <a:pos x="T0" y="T1"/>
                </a:cxn>
                <a:cxn ang="0">
                  <a:pos x="T2" y="T3"/>
                </a:cxn>
                <a:cxn ang="0">
                  <a:pos x="T4" y="T5"/>
                </a:cxn>
                <a:cxn ang="0">
                  <a:pos x="T6" y="T7"/>
                </a:cxn>
                <a:cxn ang="0">
                  <a:pos x="T8" y="T9"/>
                </a:cxn>
                <a:cxn ang="0">
                  <a:pos x="T10" y="T11"/>
                </a:cxn>
                <a:cxn ang="0">
                  <a:pos x="T12" y="T13"/>
                </a:cxn>
              </a:cxnLst>
              <a:rect l="0" t="0" r="r" b="b"/>
              <a:pathLst>
                <a:path w="16628" h="15209">
                  <a:moveTo>
                    <a:pt x="8701" y="15209"/>
                  </a:moveTo>
                  <a:cubicBezTo>
                    <a:pt x="8701" y="15209"/>
                    <a:pt x="8701" y="15209"/>
                    <a:pt x="8701" y="15209"/>
                  </a:cubicBezTo>
                  <a:cubicBezTo>
                    <a:pt x="12225" y="15209"/>
                    <a:pt x="15260" y="13114"/>
                    <a:pt x="16628" y="10101"/>
                  </a:cubicBezTo>
                  <a:cubicBezTo>
                    <a:pt x="16628" y="0"/>
                    <a:pt x="16628" y="0"/>
                    <a:pt x="16628" y="0"/>
                  </a:cubicBezTo>
                  <a:cubicBezTo>
                    <a:pt x="0" y="0"/>
                    <a:pt x="0" y="0"/>
                    <a:pt x="0" y="0"/>
                  </a:cubicBezTo>
                  <a:cubicBezTo>
                    <a:pt x="0" y="6508"/>
                    <a:pt x="0" y="6508"/>
                    <a:pt x="0" y="6508"/>
                  </a:cubicBezTo>
                  <a:cubicBezTo>
                    <a:pt x="0" y="11314"/>
                    <a:pt x="3896" y="15209"/>
                    <a:pt x="8701" y="1520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 name="Shape">
              <a:extLst>
                <a:ext uri="{FF2B5EF4-FFF2-40B4-BE49-F238E27FC236}">
                  <a16:creationId xmlns:a16="http://schemas.microsoft.com/office/drawing/2014/main" id="{5E1EC7C4-B361-4504-AACA-92C6878833E5}"/>
                </a:ext>
              </a:extLst>
            </p:cNvPr>
            <p:cNvSpPr>
              <a:spLocks/>
            </p:cNvSpPr>
            <p:nvPr userDrawn="1"/>
          </p:nvSpPr>
          <p:spPr bwMode="auto">
            <a:xfrm>
              <a:off x="6242051" y="4870450"/>
              <a:ext cx="5316538" cy="1987550"/>
            </a:xfrm>
            <a:custGeom>
              <a:avLst/>
              <a:gdLst>
                <a:gd name="T0" fmla="*/ 8906 w 16833"/>
                <a:gd name="T1" fmla="*/ 0 h 6279"/>
                <a:gd name="T2" fmla="*/ 0 w 16833"/>
                <a:gd name="T3" fmla="*/ 6279 h 6279"/>
                <a:gd name="T4" fmla="*/ 16833 w 16833"/>
                <a:gd name="T5" fmla="*/ 6279 h 6279"/>
                <a:gd name="T6" fmla="*/ 16833 w 16833"/>
                <a:gd name="T7" fmla="*/ 4302 h 6279"/>
                <a:gd name="T8" fmla="*/ 8906 w 16833"/>
                <a:gd name="T9" fmla="*/ 0 h 6279"/>
              </a:gdLst>
              <a:ahLst/>
              <a:cxnLst>
                <a:cxn ang="0">
                  <a:pos x="T0" y="T1"/>
                </a:cxn>
                <a:cxn ang="0">
                  <a:pos x="T2" y="T3"/>
                </a:cxn>
                <a:cxn ang="0">
                  <a:pos x="T4" y="T5"/>
                </a:cxn>
                <a:cxn ang="0">
                  <a:pos x="T6" y="T7"/>
                </a:cxn>
                <a:cxn ang="0">
                  <a:pos x="T8" y="T9"/>
                </a:cxn>
              </a:cxnLst>
              <a:rect l="0" t="0" r="r" b="b"/>
              <a:pathLst>
                <a:path w="16833" h="6279">
                  <a:moveTo>
                    <a:pt x="8906" y="0"/>
                  </a:moveTo>
                  <a:cubicBezTo>
                    <a:pt x="4799" y="0"/>
                    <a:pt x="1304" y="2619"/>
                    <a:pt x="0" y="6279"/>
                  </a:cubicBezTo>
                  <a:cubicBezTo>
                    <a:pt x="16833" y="6279"/>
                    <a:pt x="16833" y="6279"/>
                    <a:pt x="16833" y="6279"/>
                  </a:cubicBezTo>
                  <a:cubicBezTo>
                    <a:pt x="16833" y="4302"/>
                    <a:pt x="16833" y="4302"/>
                    <a:pt x="16833" y="4302"/>
                  </a:cubicBezTo>
                  <a:cubicBezTo>
                    <a:pt x="15147" y="1712"/>
                    <a:pt x="12227" y="0"/>
                    <a:pt x="8906"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pic>
        <p:nvPicPr>
          <p:cNvPr id="12" name="Deakin Logo" descr="Deakin Logo">
            <a:extLst>
              <a:ext uri="{FF2B5EF4-FFF2-40B4-BE49-F238E27FC236}">
                <a16:creationId xmlns:a16="http://schemas.microsoft.com/office/drawing/2014/main" id="{69E87CCB-CBBD-4B69-825A-5D4AEE28011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812748" y="3951912"/>
            <a:ext cx="1688726" cy="1686238"/>
          </a:xfrm>
          <a:prstGeom prst="rect">
            <a:avLst/>
          </a:prstGeom>
        </p:spPr>
      </p:pic>
      <p:sp>
        <p:nvSpPr>
          <p:cNvPr id="8" name="Footer/CRICOS">
            <a:extLst>
              <a:ext uri="{FF2B5EF4-FFF2-40B4-BE49-F238E27FC236}">
                <a16:creationId xmlns:a16="http://schemas.microsoft.com/office/drawing/2014/main" id="{B6F97662-707E-4F74-81B3-6A1B2ABE9BE5}"/>
              </a:ext>
            </a:extLst>
          </p:cNvPr>
          <p:cNvSpPr>
            <a:spLocks noGrp="1"/>
          </p:cNvSpPr>
          <p:nvPr>
            <p:ph type="ftr" sz="quarter" idx="11"/>
          </p:nvPr>
        </p:nvSpPr>
        <p:spPr/>
        <p:txBody>
          <a:bodyPr/>
          <a:lstStyle>
            <a:lvl1pPr>
              <a:defRPr>
                <a:solidFill>
                  <a:schemeClr val="bg1"/>
                </a:solidFill>
              </a:defRPr>
            </a:lvl1pPr>
          </a:lstStyle>
          <a:p>
            <a:r>
              <a:rPr lang="en-AU" dirty="0"/>
              <a:t>Deakin University CRICOS Provider Code: 00113B</a:t>
            </a:r>
            <a:endParaRPr lang="en-GB" dirty="0"/>
          </a:p>
        </p:txBody>
      </p:sp>
    </p:spTree>
    <p:extLst>
      <p:ext uri="{BB962C8B-B14F-4D97-AF65-F5344CB8AC3E}">
        <p14:creationId xmlns:p14="http://schemas.microsoft.com/office/powerpoint/2010/main" val="2608369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able">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solidFill>
                  <a:schemeClr val="tx1"/>
                </a:solidFill>
              </a:defRPr>
            </a:lvl1pPr>
          </a:lstStyle>
          <a:p>
            <a:r>
              <a:rPr lang="en-US" dirty="0"/>
              <a:t>Click to add title</a:t>
            </a:r>
            <a:endParaRPr lang="en-GB" dirty="0"/>
          </a:p>
        </p:txBody>
      </p:sp>
      <p:sp>
        <p:nvSpPr>
          <p:cNvPr id="4" name="Table Placeholder">
            <a:extLst>
              <a:ext uri="{FF2B5EF4-FFF2-40B4-BE49-F238E27FC236}">
                <a16:creationId xmlns:a16="http://schemas.microsoft.com/office/drawing/2014/main" id="{D9448B89-E1A9-48D1-ACE5-F2C703E0A813}"/>
              </a:ext>
            </a:extLst>
          </p:cNvPr>
          <p:cNvSpPr>
            <a:spLocks noGrp="1"/>
          </p:cNvSpPr>
          <p:nvPr>
            <p:ph type="tbl" sz="quarter" idx="13"/>
          </p:nvPr>
        </p:nvSpPr>
        <p:spPr>
          <a:xfrm>
            <a:off x="600075" y="1878013"/>
            <a:ext cx="10083800" cy="3568700"/>
          </a:xfrm>
        </p:spPr>
        <p:txBody>
          <a:bodyPr/>
          <a:lstStyle>
            <a:lvl1pPr>
              <a:defRPr sz="1400">
                <a:solidFill>
                  <a:schemeClr val="tx1"/>
                </a:solidFill>
              </a:defRPr>
            </a:lvl1pPr>
          </a:lstStyle>
          <a:p>
            <a:r>
              <a:rPr lang="en-US"/>
              <a:t>Click icon to add table</a:t>
            </a:r>
            <a:endParaRPr lang="en-GB" dirty="0"/>
          </a:p>
        </p:txBody>
      </p:sp>
      <p:grpSp>
        <p:nvGrpSpPr>
          <p:cNvPr id="13" name="Deakin Logo" descr="Deakin Logo">
            <a:extLst>
              <a:ext uri="{FF2B5EF4-FFF2-40B4-BE49-F238E27FC236}">
                <a16:creationId xmlns:a16="http://schemas.microsoft.com/office/drawing/2014/main" id="{606A3B8A-0D5E-4EA8-B500-FE031AC36F15}"/>
              </a:ext>
            </a:extLst>
          </p:cNvPr>
          <p:cNvGrpSpPr/>
          <p:nvPr userDrawn="1"/>
        </p:nvGrpSpPr>
        <p:grpSpPr>
          <a:xfrm>
            <a:off x="11339575" y="205549"/>
            <a:ext cx="651345" cy="652971"/>
            <a:chOff x="10928350" y="5591175"/>
            <a:chExt cx="1062560" cy="1065213"/>
          </a:xfrm>
        </p:grpSpPr>
        <p:sp>
          <p:nvSpPr>
            <p:cNvPr id="14" name="Logo">
              <a:extLst>
                <a:ext uri="{FF2B5EF4-FFF2-40B4-BE49-F238E27FC236}">
                  <a16:creationId xmlns:a16="http://schemas.microsoft.com/office/drawing/2014/main" id="{13049A93-5B1D-416C-9579-E43D194E5718}"/>
                </a:ext>
              </a:extLst>
            </p:cNvPr>
            <p:cNvSpPr txBox="1">
              <a:spLocks noChangeAspect="1"/>
            </p:cNvSpPr>
            <p:nvPr userDrawn="1"/>
          </p:nvSpPr>
          <p:spPr>
            <a:xfrm>
              <a:off x="10928911" y="5592757"/>
              <a:ext cx="1061999" cy="1061999"/>
            </a:xfrm>
            <a:prstGeom prst="rect">
              <a:avLst/>
            </a:prstGeom>
            <a:blipFill dpi="0" rotWithShape="1">
              <a:blip r:embed="rId2" cstate="screen">
                <a:alphaModFix/>
                <a:extLst>
                  <a:ext uri="{28A0092B-C50C-407E-A947-70E740481C1C}">
                    <a14:useLocalDpi xmlns:a14="http://schemas.microsoft.com/office/drawing/2010/main"/>
                  </a:ext>
                </a:extLst>
              </a:blip>
              <a:srcRect/>
              <a:stretch>
                <a:fillRect/>
              </a:stretch>
            </a:blipFill>
          </p:spPr>
          <p:txBody>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sz="200" kern="1200">
                  <a:solidFill>
                    <a:schemeClr val="bg1"/>
                  </a:solidFill>
                  <a:latin typeface="+mn-lt"/>
                  <a:ea typeface="+mn-ea"/>
                  <a:cs typeface="+mn-cs"/>
                </a:defRPr>
              </a:lvl1pPr>
              <a:lvl2pPr marL="0" indent="0" algn="l" defTabSz="914400" rtl="0" eaLnBrk="1" latinLnBrk="0" hangingPunct="1">
                <a:lnSpc>
                  <a:spcPct val="100000"/>
                </a:lnSpc>
                <a:spcBef>
                  <a:spcPts val="0"/>
                </a:spcBef>
                <a:spcAft>
                  <a:spcPts val="0"/>
                </a:spcAft>
                <a:buFont typeface="Arial" panose="020B0604020202020204" pitchFamily="34" charset="0"/>
                <a:buNone/>
                <a:defRPr sz="200" kern="1200">
                  <a:solidFill>
                    <a:schemeClr val="bg1"/>
                  </a:solidFill>
                  <a:latin typeface="+mn-lt"/>
                  <a:ea typeface="+mn-ea"/>
                  <a:cs typeface="+mn-cs"/>
                </a:defRPr>
              </a:lvl2pPr>
              <a:lvl3pPr marL="0" indent="0" algn="l" defTabSz="914400" rtl="0" eaLnBrk="1" latinLnBrk="0" hangingPunct="1">
                <a:lnSpc>
                  <a:spcPct val="100000"/>
                </a:lnSpc>
                <a:spcBef>
                  <a:spcPts val="0"/>
                </a:spcBef>
                <a:buSzPct val="110000"/>
                <a:buFont typeface="Arial" panose="020B0604020202020204" pitchFamily="34" charset="0"/>
                <a:buNone/>
                <a:defRPr sz="200" kern="1200">
                  <a:solidFill>
                    <a:schemeClr val="bg1"/>
                  </a:solidFill>
                  <a:latin typeface="+mn-lt"/>
                  <a:ea typeface="+mn-ea"/>
                  <a:cs typeface="+mn-cs"/>
                </a:defRPr>
              </a:lvl3pPr>
              <a:lvl4pPr marL="0" indent="0" algn="l" defTabSz="914400" rtl="0" eaLnBrk="1" latinLnBrk="0" hangingPunct="1">
                <a:lnSpc>
                  <a:spcPct val="100000"/>
                </a:lnSpc>
                <a:spcBef>
                  <a:spcPts val="0"/>
                </a:spcBef>
                <a:buFont typeface="Calibri" panose="020F0502020204030204" pitchFamily="34" charset="0"/>
                <a:buNone/>
                <a:defRPr sz="200" kern="1200">
                  <a:solidFill>
                    <a:schemeClr val="bg1"/>
                  </a:solidFill>
                  <a:latin typeface="+mn-lt"/>
                  <a:ea typeface="+mn-ea"/>
                  <a:cs typeface="+mn-cs"/>
                </a:defRPr>
              </a:lvl4pPr>
              <a:lvl5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5pPr>
              <a:lvl6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6pPr>
              <a:lvl7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7pPr>
              <a:lvl8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8pPr>
              <a:lvl9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9pPr>
            </a:lstStyle>
            <a:p>
              <a:r>
                <a:rPr lang="en-US"/>
                <a:t>   </a:t>
              </a:r>
              <a:endParaRPr lang="en-AU" dirty="0"/>
            </a:p>
          </p:txBody>
        </p:sp>
        <p:sp>
          <p:nvSpPr>
            <p:cNvPr id="15" name="Logo">
              <a:extLst>
                <a:ext uri="{FF2B5EF4-FFF2-40B4-BE49-F238E27FC236}">
                  <a16:creationId xmlns:a16="http://schemas.microsoft.com/office/drawing/2014/main" id="{DE2DFFAD-7176-42E2-8DC5-2CFCA7A8934C}"/>
                </a:ext>
              </a:extLst>
            </p:cNvPr>
            <p:cNvSpPr>
              <a:spLocks noEditPoints="1"/>
            </p:cNvSpPr>
            <p:nvPr userDrawn="1"/>
          </p:nvSpPr>
          <p:spPr bwMode="auto">
            <a:xfrm>
              <a:off x="10928350" y="5591175"/>
              <a:ext cx="1062037" cy="1065213"/>
            </a:xfrm>
            <a:custGeom>
              <a:avLst/>
              <a:gdLst>
                <a:gd name="T0" fmla="*/ 3400 w 6806"/>
                <a:gd name="T1" fmla="*/ 85 h 6803"/>
                <a:gd name="T2" fmla="*/ 3400 w 6806"/>
                <a:gd name="T3" fmla="*/ 85 h 6803"/>
                <a:gd name="T4" fmla="*/ 6720 w 6806"/>
                <a:gd name="T5" fmla="*/ 3399 h 6803"/>
                <a:gd name="T6" fmla="*/ 3406 w 6806"/>
                <a:gd name="T7" fmla="*/ 6719 h 6803"/>
                <a:gd name="T8" fmla="*/ 3403 w 6806"/>
                <a:gd name="T9" fmla="*/ 6719 h 6803"/>
                <a:gd name="T10" fmla="*/ 86 w 6806"/>
                <a:gd name="T11" fmla="*/ 3405 h 6803"/>
                <a:gd name="T12" fmla="*/ 1055 w 6806"/>
                <a:gd name="T13" fmla="*/ 1058 h 6803"/>
                <a:gd name="T14" fmla="*/ 3400 w 6806"/>
                <a:gd name="T15" fmla="*/ 85 h 6803"/>
                <a:gd name="T16" fmla="*/ 3400 w 6806"/>
                <a:gd name="T17" fmla="*/ 0 h 6803"/>
                <a:gd name="T18" fmla="*/ 995 w 6806"/>
                <a:gd name="T19" fmla="*/ 999 h 6803"/>
                <a:gd name="T20" fmla="*/ 1 w 6806"/>
                <a:gd name="T21" fmla="*/ 3405 h 6803"/>
                <a:gd name="T22" fmla="*/ 3403 w 6806"/>
                <a:gd name="T23" fmla="*/ 6803 h 6803"/>
                <a:gd name="T24" fmla="*/ 3406 w 6806"/>
                <a:gd name="T25" fmla="*/ 6803 h 6803"/>
                <a:gd name="T26" fmla="*/ 6804 w 6806"/>
                <a:gd name="T27" fmla="*/ 3399 h 6803"/>
                <a:gd name="T28" fmla="*/ 3400 w 6806"/>
                <a:gd name="T29" fmla="*/ 0 h 6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06" h="6803">
                  <a:moveTo>
                    <a:pt x="3400" y="85"/>
                  </a:moveTo>
                  <a:cubicBezTo>
                    <a:pt x="3400" y="85"/>
                    <a:pt x="3400" y="85"/>
                    <a:pt x="3400" y="85"/>
                  </a:cubicBezTo>
                  <a:cubicBezTo>
                    <a:pt x="5229" y="85"/>
                    <a:pt x="6718" y="1571"/>
                    <a:pt x="6720" y="3399"/>
                  </a:cubicBezTo>
                  <a:cubicBezTo>
                    <a:pt x="6722" y="5228"/>
                    <a:pt x="5235" y="6717"/>
                    <a:pt x="3406" y="6719"/>
                  </a:cubicBezTo>
                  <a:cubicBezTo>
                    <a:pt x="3403" y="6719"/>
                    <a:pt x="3403" y="6719"/>
                    <a:pt x="3403" y="6719"/>
                  </a:cubicBezTo>
                  <a:cubicBezTo>
                    <a:pt x="1575" y="6719"/>
                    <a:pt x="87" y="5232"/>
                    <a:pt x="86" y="3405"/>
                  </a:cubicBezTo>
                  <a:cubicBezTo>
                    <a:pt x="85" y="2519"/>
                    <a:pt x="429" y="1685"/>
                    <a:pt x="1055" y="1058"/>
                  </a:cubicBezTo>
                  <a:cubicBezTo>
                    <a:pt x="1681" y="431"/>
                    <a:pt x="2514" y="85"/>
                    <a:pt x="3400" y="85"/>
                  </a:cubicBezTo>
                  <a:moveTo>
                    <a:pt x="3400" y="0"/>
                  </a:moveTo>
                  <a:cubicBezTo>
                    <a:pt x="2491" y="1"/>
                    <a:pt x="1637" y="355"/>
                    <a:pt x="995" y="999"/>
                  </a:cubicBezTo>
                  <a:cubicBezTo>
                    <a:pt x="354" y="1642"/>
                    <a:pt x="0" y="2496"/>
                    <a:pt x="1" y="3405"/>
                  </a:cubicBezTo>
                  <a:cubicBezTo>
                    <a:pt x="3" y="5279"/>
                    <a:pt x="1529" y="6803"/>
                    <a:pt x="3403" y="6803"/>
                  </a:cubicBezTo>
                  <a:cubicBezTo>
                    <a:pt x="3406" y="6803"/>
                    <a:pt x="3406" y="6803"/>
                    <a:pt x="3406" y="6803"/>
                  </a:cubicBezTo>
                  <a:cubicBezTo>
                    <a:pt x="5281" y="6802"/>
                    <a:pt x="6806" y="5274"/>
                    <a:pt x="6804" y="3399"/>
                  </a:cubicBezTo>
                  <a:cubicBezTo>
                    <a:pt x="6803" y="1525"/>
                    <a:pt x="5277" y="0"/>
                    <a:pt x="340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12" name="Slide Number">
            <a:extLst>
              <a:ext uri="{FF2B5EF4-FFF2-40B4-BE49-F238E27FC236}">
                <a16:creationId xmlns:a16="http://schemas.microsoft.com/office/drawing/2014/main" id="{E37375C2-F435-4AF8-BEA3-A45E92B6972D}"/>
              </a:ext>
            </a:extLst>
          </p:cNvPr>
          <p:cNvSpPr>
            <a:spLocks noGrp="1"/>
          </p:cNvSpPr>
          <p:nvPr>
            <p:ph type="sldNum" sz="quarter" idx="16"/>
          </p:nvPr>
        </p:nvSpPr>
        <p:spPr/>
        <p:txBody>
          <a:bodyPr/>
          <a:lstStyle/>
          <a:p>
            <a:fld id="{F5AEA0E0-5CC6-4BD0-905C-A0021E419432}" type="slidenum">
              <a:rPr lang="en-GB" smtClean="0"/>
              <a:pPr/>
              <a:t>‹#›</a:t>
            </a:fld>
            <a:endParaRPr lang="en-GB" dirty="0"/>
          </a:p>
        </p:txBody>
      </p:sp>
      <p:sp>
        <p:nvSpPr>
          <p:cNvPr id="7" name="Date">
            <a:extLst>
              <a:ext uri="{FF2B5EF4-FFF2-40B4-BE49-F238E27FC236}">
                <a16:creationId xmlns:a16="http://schemas.microsoft.com/office/drawing/2014/main" id="{86644C8A-AD32-4538-A73C-70A3CD1D3898}"/>
              </a:ext>
            </a:extLst>
          </p:cNvPr>
          <p:cNvSpPr>
            <a:spLocks noGrp="1"/>
          </p:cNvSpPr>
          <p:nvPr>
            <p:ph type="dt" sz="half" idx="14"/>
          </p:nvPr>
        </p:nvSpPr>
        <p:spPr/>
        <p:txBody>
          <a:bodyPr/>
          <a:lstStyle/>
          <a:p>
            <a:endParaRPr lang="en-GB" dirty="0"/>
          </a:p>
        </p:txBody>
      </p:sp>
      <p:sp>
        <p:nvSpPr>
          <p:cNvPr id="8" name="Footer/CRICOS">
            <a:extLst>
              <a:ext uri="{FF2B5EF4-FFF2-40B4-BE49-F238E27FC236}">
                <a16:creationId xmlns:a16="http://schemas.microsoft.com/office/drawing/2014/main" id="{5A390CDA-A490-485C-A4B5-94AE870FB7A5}"/>
              </a:ext>
            </a:extLst>
          </p:cNvPr>
          <p:cNvSpPr>
            <a:spLocks noGrp="1"/>
          </p:cNvSpPr>
          <p:nvPr>
            <p:ph type="ftr" sz="quarter" idx="15"/>
          </p:nvPr>
        </p:nvSpPr>
        <p:spPr/>
        <p:txBody>
          <a:bodyPr/>
          <a:lstStyle/>
          <a:p>
            <a:r>
              <a:rPr lang="en-AU"/>
              <a:t>Deakin University CRICOS Provider Code: 00113B</a:t>
            </a:r>
            <a:endParaRPr lang="en-GB" dirty="0"/>
          </a:p>
        </p:txBody>
      </p:sp>
    </p:spTree>
    <p:extLst>
      <p:ext uri="{BB962C8B-B14F-4D97-AF65-F5344CB8AC3E}">
        <p14:creationId xmlns:p14="http://schemas.microsoft.com/office/powerpoint/2010/main" val="39902150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7" name="Background">
            <a:extLst>
              <a:ext uri="{FF2B5EF4-FFF2-40B4-BE49-F238E27FC236}">
                <a16:creationId xmlns:a16="http://schemas.microsoft.com/office/drawing/2014/main" id="{C6BD6C96-781C-4A3F-97CF-70B1B00818F8}"/>
              </a:ext>
            </a:extLst>
          </p:cNvPr>
          <p:cNvSpPr/>
          <p:nvPr userDrawn="1"/>
        </p:nvSpPr>
        <p:spPr>
          <a:xfrm>
            <a:off x="0" y="0"/>
            <a:ext cx="12191999" cy="518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p:cNvSpPr>
            <a:spLocks noGrp="1"/>
          </p:cNvSpPr>
          <p:nvPr>
            <p:ph type="title" hasCustomPrompt="1"/>
          </p:nvPr>
        </p:nvSpPr>
        <p:spPr/>
        <p:txBody>
          <a:bodyPr/>
          <a:lstStyle>
            <a:lvl1pPr>
              <a:defRPr>
                <a:solidFill>
                  <a:schemeClr val="tx1"/>
                </a:solidFill>
              </a:defRPr>
            </a:lvl1pPr>
          </a:lstStyle>
          <a:p>
            <a:r>
              <a:rPr lang="en-US" dirty="0"/>
              <a:t>Click to add title</a:t>
            </a:r>
            <a:endParaRPr lang="en-GB" dirty="0"/>
          </a:p>
        </p:txBody>
      </p:sp>
      <p:sp>
        <p:nvSpPr>
          <p:cNvPr id="8" name="Chart Placeholder">
            <a:extLst>
              <a:ext uri="{FF2B5EF4-FFF2-40B4-BE49-F238E27FC236}">
                <a16:creationId xmlns:a16="http://schemas.microsoft.com/office/drawing/2014/main" id="{C30153EA-3427-4574-AE3C-5EC559671C53}"/>
              </a:ext>
            </a:extLst>
          </p:cNvPr>
          <p:cNvSpPr>
            <a:spLocks noGrp="1"/>
          </p:cNvSpPr>
          <p:nvPr>
            <p:ph type="chart" sz="quarter" idx="14"/>
          </p:nvPr>
        </p:nvSpPr>
        <p:spPr>
          <a:xfrm>
            <a:off x="600074" y="1230122"/>
            <a:ext cx="10083801" cy="4197542"/>
          </a:xfrm>
        </p:spPr>
        <p:txBody>
          <a:bodyPr/>
          <a:lstStyle>
            <a:lvl1pPr>
              <a:defRPr sz="1400">
                <a:solidFill>
                  <a:schemeClr val="tx1"/>
                </a:solidFill>
              </a:defRPr>
            </a:lvl1pPr>
          </a:lstStyle>
          <a:p>
            <a:r>
              <a:rPr lang="en-US"/>
              <a:t>Click icon to add chart</a:t>
            </a:r>
            <a:endParaRPr lang="en-GB"/>
          </a:p>
        </p:txBody>
      </p:sp>
      <p:grpSp>
        <p:nvGrpSpPr>
          <p:cNvPr id="14" name="Deakin Logo" descr="Deakin Logo">
            <a:extLst>
              <a:ext uri="{FF2B5EF4-FFF2-40B4-BE49-F238E27FC236}">
                <a16:creationId xmlns:a16="http://schemas.microsoft.com/office/drawing/2014/main" id="{C5FFB660-7BA5-4D9B-9C42-2D3DAF646F81}"/>
              </a:ext>
            </a:extLst>
          </p:cNvPr>
          <p:cNvGrpSpPr/>
          <p:nvPr userDrawn="1"/>
        </p:nvGrpSpPr>
        <p:grpSpPr>
          <a:xfrm>
            <a:off x="11339575" y="205549"/>
            <a:ext cx="651345" cy="652971"/>
            <a:chOff x="10928350" y="5591175"/>
            <a:chExt cx="1062560" cy="1065213"/>
          </a:xfrm>
        </p:grpSpPr>
        <p:sp>
          <p:nvSpPr>
            <p:cNvPr id="15" name="Logo">
              <a:extLst>
                <a:ext uri="{FF2B5EF4-FFF2-40B4-BE49-F238E27FC236}">
                  <a16:creationId xmlns:a16="http://schemas.microsoft.com/office/drawing/2014/main" id="{C411EB6F-6D17-4E45-994B-4F4D4488843F}"/>
                </a:ext>
              </a:extLst>
            </p:cNvPr>
            <p:cNvSpPr txBox="1">
              <a:spLocks noChangeAspect="1"/>
            </p:cNvSpPr>
            <p:nvPr userDrawn="1"/>
          </p:nvSpPr>
          <p:spPr>
            <a:xfrm>
              <a:off x="10928911" y="5592757"/>
              <a:ext cx="1061999" cy="1061999"/>
            </a:xfrm>
            <a:prstGeom prst="rect">
              <a:avLst/>
            </a:prstGeom>
            <a:blipFill dpi="0" rotWithShape="1">
              <a:blip r:embed="rId2" cstate="screen">
                <a:alphaModFix/>
                <a:extLst>
                  <a:ext uri="{28A0092B-C50C-407E-A947-70E740481C1C}">
                    <a14:useLocalDpi xmlns:a14="http://schemas.microsoft.com/office/drawing/2010/main"/>
                  </a:ext>
                </a:extLst>
              </a:blip>
              <a:srcRect/>
              <a:stretch>
                <a:fillRect/>
              </a:stretch>
            </a:blipFill>
          </p:spPr>
          <p:txBody>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sz="200" kern="1200">
                  <a:solidFill>
                    <a:schemeClr val="bg1"/>
                  </a:solidFill>
                  <a:latin typeface="+mn-lt"/>
                  <a:ea typeface="+mn-ea"/>
                  <a:cs typeface="+mn-cs"/>
                </a:defRPr>
              </a:lvl1pPr>
              <a:lvl2pPr marL="0" indent="0" algn="l" defTabSz="914400" rtl="0" eaLnBrk="1" latinLnBrk="0" hangingPunct="1">
                <a:lnSpc>
                  <a:spcPct val="100000"/>
                </a:lnSpc>
                <a:spcBef>
                  <a:spcPts val="0"/>
                </a:spcBef>
                <a:spcAft>
                  <a:spcPts val="0"/>
                </a:spcAft>
                <a:buFont typeface="Arial" panose="020B0604020202020204" pitchFamily="34" charset="0"/>
                <a:buNone/>
                <a:defRPr sz="200" kern="1200">
                  <a:solidFill>
                    <a:schemeClr val="bg1"/>
                  </a:solidFill>
                  <a:latin typeface="+mn-lt"/>
                  <a:ea typeface="+mn-ea"/>
                  <a:cs typeface="+mn-cs"/>
                </a:defRPr>
              </a:lvl2pPr>
              <a:lvl3pPr marL="0" indent="0" algn="l" defTabSz="914400" rtl="0" eaLnBrk="1" latinLnBrk="0" hangingPunct="1">
                <a:lnSpc>
                  <a:spcPct val="100000"/>
                </a:lnSpc>
                <a:spcBef>
                  <a:spcPts val="0"/>
                </a:spcBef>
                <a:buSzPct val="110000"/>
                <a:buFont typeface="Arial" panose="020B0604020202020204" pitchFamily="34" charset="0"/>
                <a:buNone/>
                <a:defRPr sz="200" kern="1200">
                  <a:solidFill>
                    <a:schemeClr val="bg1"/>
                  </a:solidFill>
                  <a:latin typeface="+mn-lt"/>
                  <a:ea typeface="+mn-ea"/>
                  <a:cs typeface="+mn-cs"/>
                </a:defRPr>
              </a:lvl3pPr>
              <a:lvl4pPr marL="0" indent="0" algn="l" defTabSz="914400" rtl="0" eaLnBrk="1" latinLnBrk="0" hangingPunct="1">
                <a:lnSpc>
                  <a:spcPct val="100000"/>
                </a:lnSpc>
                <a:spcBef>
                  <a:spcPts val="0"/>
                </a:spcBef>
                <a:buFont typeface="Calibri" panose="020F0502020204030204" pitchFamily="34" charset="0"/>
                <a:buNone/>
                <a:defRPr sz="200" kern="1200">
                  <a:solidFill>
                    <a:schemeClr val="bg1"/>
                  </a:solidFill>
                  <a:latin typeface="+mn-lt"/>
                  <a:ea typeface="+mn-ea"/>
                  <a:cs typeface="+mn-cs"/>
                </a:defRPr>
              </a:lvl4pPr>
              <a:lvl5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5pPr>
              <a:lvl6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6pPr>
              <a:lvl7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7pPr>
              <a:lvl8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8pPr>
              <a:lvl9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9pPr>
            </a:lstStyle>
            <a:p>
              <a:r>
                <a:rPr lang="en-US"/>
                <a:t>   </a:t>
              </a:r>
              <a:endParaRPr lang="en-AU" dirty="0"/>
            </a:p>
          </p:txBody>
        </p:sp>
        <p:sp>
          <p:nvSpPr>
            <p:cNvPr id="16" name="Logo">
              <a:extLst>
                <a:ext uri="{FF2B5EF4-FFF2-40B4-BE49-F238E27FC236}">
                  <a16:creationId xmlns:a16="http://schemas.microsoft.com/office/drawing/2014/main" id="{97DEDFE8-D0CA-44DA-964E-F62099CAF136}"/>
                </a:ext>
              </a:extLst>
            </p:cNvPr>
            <p:cNvSpPr>
              <a:spLocks noEditPoints="1"/>
            </p:cNvSpPr>
            <p:nvPr userDrawn="1"/>
          </p:nvSpPr>
          <p:spPr bwMode="auto">
            <a:xfrm>
              <a:off x="10928350" y="5591175"/>
              <a:ext cx="1062037" cy="1065213"/>
            </a:xfrm>
            <a:custGeom>
              <a:avLst/>
              <a:gdLst>
                <a:gd name="T0" fmla="*/ 3400 w 6806"/>
                <a:gd name="T1" fmla="*/ 85 h 6803"/>
                <a:gd name="T2" fmla="*/ 3400 w 6806"/>
                <a:gd name="T3" fmla="*/ 85 h 6803"/>
                <a:gd name="T4" fmla="*/ 6720 w 6806"/>
                <a:gd name="T5" fmla="*/ 3399 h 6803"/>
                <a:gd name="T6" fmla="*/ 3406 w 6806"/>
                <a:gd name="T7" fmla="*/ 6719 h 6803"/>
                <a:gd name="T8" fmla="*/ 3403 w 6806"/>
                <a:gd name="T9" fmla="*/ 6719 h 6803"/>
                <a:gd name="T10" fmla="*/ 86 w 6806"/>
                <a:gd name="T11" fmla="*/ 3405 h 6803"/>
                <a:gd name="T12" fmla="*/ 1055 w 6806"/>
                <a:gd name="T13" fmla="*/ 1058 h 6803"/>
                <a:gd name="T14" fmla="*/ 3400 w 6806"/>
                <a:gd name="T15" fmla="*/ 85 h 6803"/>
                <a:gd name="T16" fmla="*/ 3400 w 6806"/>
                <a:gd name="T17" fmla="*/ 0 h 6803"/>
                <a:gd name="T18" fmla="*/ 995 w 6806"/>
                <a:gd name="T19" fmla="*/ 999 h 6803"/>
                <a:gd name="T20" fmla="*/ 1 w 6806"/>
                <a:gd name="T21" fmla="*/ 3405 h 6803"/>
                <a:gd name="T22" fmla="*/ 3403 w 6806"/>
                <a:gd name="T23" fmla="*/ 6803 h 6803"/>
                <a:gd name="T24" fmla="*/ 3406 w 6806"/>
                <a:gd name="T25" fmla="*/ 6803 h 6803"/>
                <a:gd name="T26" fmla="*/ 6804 w 6806"/>
                <a:gd name="T27" fmla="*/ 3399 h 6803"/>
                <a:gd name="T28" fmla="*/ 3400 w 6806"/>
                <a:gd name="T29" fmla="*/ 0 h 6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06" h="6803">
                  <a:moveTo>
                    <a:pt x="3400" y="85"/>
                  </a:moveTo>
                  <a:cubicBezTo>
                    <a:pt x="3400" y="85"/>
                    <a:pt x="3400" y="85"/>
                    <a:pt x="3400" y="85"/>
                  </a:cubicBezTo>
                  <a:cubicBezTo>
                    <a:pt x="5229" y="85"/>
                    <a:pt x="6718" y="1571"/>
                    <a:pt x="6720" y="3399"/>
                  </a:cubicBezTo>
                  <a:cubicBezTo>
                    <a:pt x="6722" y="5228"/>
                    <a:pt x="5235" y="6717"/>
                    <a:pt x="3406" y="6719"/>
                  </a:cubicBezTo>
                  <a:cubicBezTo>
                    <a:pt x="3403" y="6719"/>
                    <a:pt x="3403" y="6719"/>
                    <a:pt x="3403" y="6719"/>
                  </a:cubicBezTo>
                  <a:cubicBezTo>
                    <a:pt x="1575" y="6719"/>
                    <a:pt x="87" y="5232"/>
                    <a:pt x="86" y="3405"/>
                  </a:cubicBezTo>
                  <a:cubicBezTo>
                    <a:pt x="85" y="2519"/>
                    <a:pt x="429" y="1685"/>
                    <a:pt x="1055" y="1058"/>
                  </a:cubicBezTo>
                  <a:cubicBezTo>
                    <a:pt x="1681" y="431"/>
                    <a:pt x="2514" y="85"/>
                    <a:pt x="3400" y="85"/>
                  </a:cubicBezTo>
                  <a:moveTo>
                    <a:pt x="3400" y="0"/>
                  </a:moveTo>
                  <a:cubicBezTo>
                    <a:pt x="2491" y="1"/>
                    <a:pt x="1637" y="355"/>
                    <a:pt x="995" y="999"/>
                  </a:cubicBezTo>
                  <a:cubicBezTo>
                    <a:pt x="354" y="1642"/>
                    <a:pt x="0" y="2496"/>
                    <a:pt x="1" y="3405"/>
                  </a:cubicBezTo>
                  <a:cubicBezTo>
                    <a:pt x="3" y="5279"/>
                    <a:pt x="1529" y="6803"/>
                    <a:pt x="3403" y="6803"/>
                  </a:cubicBezTo>
                  <a:cubicBezTo>
                    <a:pt x="3406" y="6803"/>
                    <a:pt x="3406" y="6803"/>
                    <a:pt x="3406" y="6803"/>
                  </a:cubicBezTo>
                  <a:cubicBezTo>
                    <a:pt x="5281" y="6802"/>
                    <a:pt x="6806" y="5274"/>
                    <a:pt x="6804" y="3399"/>
                  </a:cubicBezTo>
                  <a:cubicBezTo>
                    <a:pt x="6803" y="1525"/>
                    <a:pt x="5277" y="0"/>
                    <a:pt x="340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13" name="Slide Number">
            <a:extLst>
              <a:ext uri="{FF2B5EF4-FFF2-40B4-BE49-F238E27FC236}">
                <a16:creationId xmlns:a16="http://schemas.microsoft.com/office/drawing/2014/main" id="{84769F21-380D-401A-A979-235CFCCEB2F4}"/>
              </a:ext>
            </a:extLst>
          </p:cNvPr>
          <p:cNvSpPr>
            <a:spLocks noGrp="1"/>
          </p:cNvSpPr>
          <p:nvPr>
            <p:ph type="sldNum" sz="quarter" idx="17"/>
          </p:nvPr>
        </p:nvSpPr>
        <p:spPr/>
        <p:txBody>
          <a:bodyPr/>
          <a:lstStyle/>
          <a:p>
            <a:fld id="{F5AEA0E0-5CC6-4BD0-905C-A0021E419432}" type="slidenum">
              <a:rPr lang="en-GB" smtClean="0"/>
              <a:pPr/>
              <a:t>‹#›</a:t>
            </a:fld>
            <a:endParaRPr lang="en-GB" dirty="0"/>
          </a:p>
        </p:txBody>
      </p:sp>
      <p:sp>
        <p:nvSpPr>
          <p:cNvPr id="11" name="Date">
            <a:extLst>
              <a:ext uri="{FF2B5EF4-FFF2-40B4-BE49-F238E27FC236}">
                <a16:creationId xmlns:a16="http://schemas.microsoft.com/office/drawing/2014/main" id="{5E277F89-CF90-4AFC-B523-E19D4440997F}"/>
              </a:ext>
            </a:extLst>
          </p:cNvPr>
          <p:cNvSpPr>
            <a:spLocks noGrp="1"/>
          </p:cNvSpPr>
          <p:nvPr>
            <p:ph type="dt" sz="half" idx="15"/>
          </p:nvPr>
        </p:nvSpPr>
        <p:spPr/>
        <p:txBody>
          <a:bodyPr/>
          <a:lstStyle/>
          <a:p>
            <a:endParaRPr lang="en-GB" dirty="0"/>
          </a:p>
        </p:txBody>
      </p:sp>
      <p:sp>
        <p:nvSpPr>
          <p:cNvPr id="12" name="Footer/CRICOS">
            <a:extLst>
              <a:ext uri="{FF2B5EF4-FFF2-40B4-BE49-F238E27FC236}">
                <a16:creationId xmlns:a16="http://schemas.microsoft.com/office/drawing/2014/main" id="{F488251D-16DE-402B-9564-5A4CEF24B413}"/>
              </a:ext>
            </a:extLst>
          </p:cNvPr>
          <p:cNvSpPr>
            <a:spLocks noGrp="1"/>
          </p:cNvSpPr>
          <p:nvPr>
            <p:ph type="ftr" sz="quarter" idx="16"/>
          </p:nvPr>
        </p:nvSpPr>
        <p:spPr/>
        <p:txBody>
          <a:bodyPr/>
          <a:lstStyle/>
          <a:p>
            <a:r>
              <a:rPr lang="en-AU"/>
              <a:t>Deakin University CRICOS Provider Code: 00113B</a:t>
            </a:r>
            <a:endParaRPr lang="en-GB" dirty="0"/>
          </a:p>
        </p:txBody>
      </p:sp>
    </p:spTree>
    <p:extLst>
      <p:ext uri="{BB962C8B-B14F-4D97-AF65-F5344CB8AC3E}">
        <p14:creationId xmlns:p14="http://schemas.microsoft.com/office/powerpoint/2010/main" val="3497232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wo Charts">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solidFill>
                  <a:schemeClr val="tx1"/>
                </a:solidFill>
              </a:defRPr>
            </a:lvl1pPr>
          </a:lstStyle>
          <a:p>
            <a:r>
              <a:rPr lang="en-US" dirty="0"/>
              <a:t>Click to add title</a:t>
            </a:r>
            <a:endParaRPr lang="en-GB" dirty="0"/>
          </a:p>
        </p:txBody>
      </p:sp>
      <p:sp>
        <p:nvSpPr>
          <p:cNvPr id="6" name="Chart Placeholder 1">
            <a:extLst>
              <a:ext uri="{FF2B5EF4-FFF2-40B4-BE49-F238E27FC236}">
                <a16:creationId xmlns:a16="http://schemas.microsoft.com/office/drawing/2014/main" id="{23A387DA-AE79-4488-A710-E2CB8440BAE5}"/>
              </a:ext>
            </a:extLst>
          </p:cNvPr>
          <p:cNvSpPr>
            <a:spLocks noGrp="1"/>
          </p:cNvSpPr>
          <p:nvPr>
            <p:ph type="chart" sz="quarter" idx="14"/>
          </p:nvPr>
        </p:nvSpPr>
        <p:spPr>
          <a:xfrm>
            <a:off x="600074" y="1230122"/>
            <a:ext cx="4650351" cy="4197542"/>
          </a:xfrm>
        </p:spPr>
        <p:txBody>
          <a:bodyPr/>
          <a:lstStyle>
            <a:lvl1pPr>
              <a:defRPr sz="1400">
                <a:solidFill>
                  <a:schemeClr val="tx1"/>
                </a:solidFill>
              </a:defRPr>
            </a:lvl1pPr>
          </a:lstStyle>
          <a:p>
            <a:r>
              <a:rPr lang="en-US"/>
              <a:t>Click icon to add chart</a:t>
            </a:r>
            <a:endParaRPr lang="en-GB" dirty="0"/>
          </a:p>
        </p:txBody>
      </p:sp>
      <p:sp>
        <p:nvSpPr>
          <p:cNvPr id="8" name="Chart Placeholder 2">
            <a:extLst>
              <a:ext uri="{FF2B5EF4-FFF2-40B4-BE49-F238E27FC236}">
                <a16:creationId xmlns:a16="http://schemas.microsoft.com/office/drawing/2014/main" id="{E458C3C2-CF33-4CB9-8804-AE329310D4BD}"/>
              </a:ext>
            </a:extLst>
          </p:cNvPr>
          <p:cNvSpPr>
            <a:spLocks noGrp="1"/>
          </p:cNvSpPr>
          <p:nvPr>
            <p:ph type="chart" sz="quarter" idx="15"/>
          </p:nvPr>
        </p:nvSpPr>
        <p:spPr>
          <a:xfrm>
            <a:off x="6053496" y="1230122"/>
            <a:ext cx="4650351" cy="4197542"/>
          </a:xfrm>
        </p:spPr>
        <p:txBody>
          <a:bodyPr/>
          <a:lstStyle>
            <a:lvl1pPr>
              <a:defRPr sz="1400">
                <a:solidFill>
                  <a:schemeClr val="tx1"/>
                </a:solidFill>
              </a:defRPr>
            </a:lvl1pPr>
          </a:lstStyle>
          <a:p>
            <a:r>
              <a:rPr lang="en-US"/>
              <a:t>Click icon to add chart</a:t>
            </a:r>
            <a:endParaRPr lang="en-GB" dirty="0"/>
          </a:p>
        </p:txBody>
      </p:sp>
      <p:grpSp>
        <p:nvGrpSpPr>
          <p:cNvPr id="16" name="Deakin Logo" descr="Deakin Logo">
            <a:extLst>
              <a:ext uri="{FF2B5EF4-FFF2-40B4-BE49-F238E27FC236}">
                <a16:creationId xmlns:a16="http://schemas.microsoft.com/office/drawing/2014/main" id="{77E1BF5B-E7FD-491B-858D-83A887BEE394}"/>
              </a:ext>
            </a:extLst>
          </p:cNvPr>
          <p:cNvGrpSpPr/>
          <p:nvPr userDrawn="1"/>
        </p:nvGrpSpPr>
        <p:grpSpPr>
          <a:xfrm>
            <a:off x="11339575" y="205549"/>
            <a:ext cx="651345" cy="652971"/>
            <a:chOff x="10928350" y="5591175"/>
            <a:chExt cx="1062560" cy="1065213"/>
          </a:xfrm>
        </p:grpSpPr>
        <p:sp>
          <p:nvSpPr>
            <p:cNvPr id="17" name="Logo">
              <a:extLst>
                <a:ext uri="{FF2B5EF4-FFF2-40B4-BE49-F238E27FC236}">
                  <a16:creationId xmlns:a16="http://schemas.microsoft.com/office/drawing/2014/main" id="{A3CED41C-31D9-4353-A3DB-3EB3080C2AFA}"/>
                </a:ext>
              </a:extLst>
            </p:cNvPr>
            <p:cNvSpPr txBox="1">
              <a:spLocks noChangeAspect="1"/>
            </p:cNvSpPr>
            <p:nvPr userDrawn="1"/>
          </p:nvSpPr>
          <p:spPr>
            <a:xfrm>
              <a:off x="10928911" y="5592757"/>
              <a:ext cx="1061999" cy="1061999"/>
            </a:xfrm>
            <a:prstGeom prst="rect">
              <a:avLst/>
            </a:prstGeom>
            <a:blipFill dpi="0" rotWithShape="1">
              <a:blip r:embed="rId2" cstate="screen">
                <a:alphaModFix/>
                <a:extLst>
                  <a:ext uri="{28A0092B-C50C-407E-A947-70E740481C1C}">
                    <a14:useLocalDpi xmlns:a14="http://schemas.microsoft.com/office/drawing/2010/main"/>
                  </a:ext>
                </a:extLst>
              </a:blip>
              <a:srcRect/>
              <a:stretch>
                <a:fillRect/>
              </a:stretch>
            </a:blipFill>
          </p:spPr>
          <p:txBody>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sz="200" kern="1200">
                  <a:solidFill>
                    <a:schemeClr val="bg1"/>
                  </a:solidFill>
                  <a:latin typeface="+mn-lt"/>
                  <a:ea typeface="+mn-ea"/>
                  <a:cs typeface="+mn-cs"/>
                </a:defRPr>
              </a:lvl1pPr>
              <a:lvl2pPr marL="0" indent="0" algn="l" defTabSz="914400" rtl="0" eaLnBrk="1" latinLnBrk="0" hangingPunct="1">
                <a:lnSpc>
                  <a:spcPct val="100000"/>
                </a:lnSpc>
                <a:spcBef>
                  <a:spcPts val="0"/>
                </a:spcBef>
                <a:spcAft>
                  <a:spcPts val="0"/>
                </a:spcAft>
                <a:buFont typeface="Arial" panose="020B0604020202020204" pitchFamily="34" charset="0"/>
                <a:buNone/>
                <a:defRPr sz="200" kern="1200">
                  <a:solidFill>
                    <a:schemeClr val="bg1"/>
                  </a:solidFill>
                  <a:latin typeface="+mn-lt"/>
                  <a:ea typeface="+mn-ea"/>
                  <a:cs typeface="+mn-cs"/>
                </a:defRPr>
              </a:lvl2pPr>
              <a:lvl3pPr marL="0" indent="0" algn="l" defTabSz="914400" rtl="0" eaLnBrk="1" latinLnBrk="0" hangingPunct="1">
                <a:lnSpc>
                  <a:spcPct val="100000"/>
                </a:lnSpc>
                <a:spcBef>
                  <a:spcPts val="0"/>
                </a:spcBef>
                <a:buSzPct val="110000"/>
                <a:buFont typeface="Arial" panose="020B0604020202020204" pitchFamily="34" charset="0"/>
                <a:buNone/>
                <a:defRPr sz="200" kern="1200">
                  <a:solidFill>
                    <a:schemeClr val="bg1"/>
                  </a:solidFill>
                  <a:latin typeface="+mn-lt"/>
                  <a:ea typeface="+mn-ea"/>
                  <a:cs typeface="+mn-cs"/>
                </a:defRPr>
              </a:lvl3pPr>
              <a:lvl4pPr marL="0" indent="0" algn="l" defTabSz="914400" rtl="0" eaLnBrk="1" latinLnBrk="0" hangingPunct="1">
                <a:lnSpc>
                  <a:spcPct val="100000"/>
                </a:lnSpc>
                <a:spcBef>
                  <a:spcPts val="0"/>
                </a:spcBef>
                <a:buFont typeface="Calibri" panose="020F0502020204030204" pitchFamily="34" charset="0"/>
                <a:buNone/>
                <a:defRPr sz="200" kern="1200">
                  <a:solidFill>
                    <a:schemeClr val="bg1"/>
                  </a:solidFill>
                  <a:latin typeface="+mn-lt"/>
                  <a:ea typeface="+mn-ea"/>
                  <a:cs typeface="+mn-cs"/>
                </a:defRPr>
              </a:lvl4pPr>
              <a:lvl5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5pPr>
              <a:lvl6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6pPr>
              <a:lvl7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7pPr>
              <a:lvl8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8pPr>
              <a:lvl9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9pPr>
            </a:lstStyle>
            <a:p>
              <a:r>
                <a:rPr lang="en-US"/>
                <a:t>   </a:t>
              </a:r>
              <a:endParaRPr lang="en-AU" dirty="0"/>
            </a:p>
          </p:txBody>
        </p:sp>
        <p:sp>
          <p:nvSpPr>
            <p:cNvPr id="18" name="Logo">
              <a:extLst>
                <a:ext uri="{FF2B5EF4-FFF2-40B4-BE49-F238E27FC236}">
                  <a16:creationId xmlns:a16="http://schemas.microsoft.com/office/drawing/2014/main" id="{89089C42-4D52-47E2-9DC0-AF675057A0DB}"/>
                </a:ext>
              </a:extLst>
            </p:cNvPr>
            <p:cNvSpPr>
              <a:spLocks noEditPoints="1"/>
            </p:cNvSpPr>
            <p:nvPr userDrawn="1"/>
          </p:nvSpPr>
          <p:spPr bwMode="auto">
            <a:xfrm>
              <a:off x="10928350" y="5591175"/>
              <a:ext cx="1062037" cy="1065213"/>
            </a:xfrm>
            <a:custGeom>
              <a:avLst/>
              <a:gdLst>
                <a:gd name="T0" fmla="*/ 3400 w 6806"/>
                <a:gd name="T1" fmla="*/ 85 h 6803"/>
                <a:gd name="T2" fmla="*/ 3400 w 6806"/>
                <a:gd name="T3" fmla="*/ 85 h 6803"/>
                <a:gd name="T4" fmla="*/ 6720 w 6806"/>
                <a:gd name="T5" fmla="*/ 3399 h 6803"/>
                <a:gd name="T6" fmla="*/ 3406 w 6806"/>
                <a:gd name="T7" fmla="*/ 6719 h 6803"/>
                <a:gd name="T8" fmla="*/ 3403 w 6806"/>
                <a:gd name="T9" fmla="*/ 6719 h 6803"/>
                <a:gd name="T10" fmla="*/ 86 w 6806"/>
                <a:gd name="T11" fmla="*/ 3405 h 6803"/>
                <a:gd name="T12" fmla="*/ 1055 w 6806"/>
                <a:gd name="T13" fmla="*/ 1058 h 6803"/>
                <a:gd name="T14" fmla="*/ 3400 w 6806"/>
                <a:gd name="T15" fmla="*/ 85 h 6803"/>
                <a:gd name="T16" fmla="*/ 3400 w 6806"/>
                <a:gd name="T17" fmla="*/ 0 h 6803"/>
                <a:gd name="T18" fmla="*/ 995 w 6806"/>
                <a:gd name="T19" fmla="*/ 999 h 6803"/>
                <a:gd name="T20" fmla="*/ 1 w 6806"/>
                <a:gd name="T21" fmla="*/ 3405 h 6803"/>
                <a:gd name="T22" fmla="*/ 3403 w 6806"/>
                <a:gd name="T23" fmla="*/ 6803 h 6803"/>
                <a:gd name="T24" fmla="*/ 3406 w 6806"/>
                <a:gd name="T25" fmla="*/ 6803 h 6803"/>
                <a:gd name="T26" fmla="*/ 6804 w 6806"/>
                <a:gd name="T27" fmla="*/ 3399 h 6803"/>
                <a:gd name="T28" fmla="*/ 3400 w 6806"/>
                <a:gd name="T29" fmla="*/ 0 h 6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06" h="6803">
                  <a:moveTo>
                    <a:pt x="3400" y="85"/>
                  </a:moveTo>
                  <a:cubicBezTo>
                    <a:pt x="3400" y="85"/>
                    <a:pt x="3400" y="85"/>
                    <a:pt x="3400" y="85"/>
                  </a:cubicBezTo>
                  <a:cubicBezTo>
                    <a:pt x="5229" y="85"/>
                    <a:pt x="6718" y="1571"/>
                    <a:pt x="6720" y="3399"/>
                  </a:cubicBezTo>
                  <a:cubicBezTo>
                    <a:pt x="6722" y="5228"/>
                    <a:pt x="5235" y="6717"/>
                    <a:pt x="3406" y="6719"/>
                  </a:cubicBezTo>
                  <a:cubicBezTo>
                    <a:pt x="3403" y="6719"/>
                    <a:pt x="3403" y="6719"/>
                    <a:pt x="3403" y="6719"/>
                  </a:cubicBezTo>
                  <a:cubicBezTo>
                    <a:pt x="1575" y="6719"/>
                    <a:pt x="87" y="5232"/>
                    <a:pt x="86" y="3405"/>
                  </a:cubicBezTo>
                  <a:cubicBezTo>
                    <a:pt x="85" y="2519"/>
                    <a:pt x="429" y="1685"/>
                    <a:pt x="1055" y="1058"/>
                  </a:cubicBezTo>
                  <a:cubicBezTo>
                    <a:pt x="1681" y="431"/>
                    <a:pt x="2514" y="85"/>
                    <a:pt x="3400" y="85"/>
                  </a:cubicBezTo>
                  <a:moveTo>
                    <a:pt x="3400" y="0"/>
                  </a:moveTo>
                  <a:cubicBezTo>
                    <a:pt x="2491" y="1"/>
                    <a:pt x="1637" y="355"/>
                    <a:pt x="995" y="999"/>
                  </a:cubicBezTo>
                  <a:cubicBezTo>
                    <a:pt x="354" y="1642"/>
                    <a:pt x="0" y="2496"/>
                    <a:pt x="1" y="3405"/>
                  </a:cubicBezTo>
                  <a:cubicBezTo>
                    <a:pt x="3" y="5279"/>
                    <a:pt x="1529" y="6803"/>
                    <a:pt x="3403" y="6803"/>
                  </a:cubicBezTo>
                  <a:cubicBezTo>
                    <a:pt x="3406" y="6803"/>
                    <a:pt x="3406" y="6803"/>
                    <a:pt x="3406" y="6803"/>
                  </a:cubicBezTo>
                  <a:cubicBezTo>
                    <a:pt x="5281" y="6802"/>
                    <a:pt x="6806" y="5274"/>
                    <a:pt x="6804" y="3399"/>
                  </a:cubicBezTo>
                  <a:cubicBezTo>
                    <a:pt x="6803" y="1525"/>
                    <a:pt x="5277" y="0"/>
                    <a:pt x="340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13" name="Slide Number">
            <a:extLst>
              <a:ext uri="{FF2B5EF4-FFF2-40B4-BE49-F238E27FC236}">
                <a16:creationId xmlns:a16="http://schemas.microsoft.com/office/drawing/2014/main" id="{31F2A138-3AF9-4C53-833A-C2733C63B7DB}"/>
              </a:ext>
            </a:extLst>
          </p:cNvPr>
          <p:cNvSpPr>
            <a:spLocks noGrp="1"/>
          </p:cNvSpPr>
          <p:nvPr>
            <p:ph type="sldNum" sz="quarter" idx="18"/>
          </p:nvPr>
        </p:nvSpPr>
        <p:spPr/>
        <p:txBody>
          <a:bodyPr/>
          <a:lstStyle/>
          <a:p>
            <a:fld id="{F5AEA0E0-5CC6-4BD0-905C-A0021E419432}" type="slidenum">
              <a:rPr lang="en-GB" smtClean="0"/>
              <a:pPr/>
              <a:t>‹#›</a:t>
            </a:fld>
            <a:endParaRPr lang="en-GB" dirty="0"/>
          </a:p>
        </p:txBody>
      </p:sp>
      <p:sp>
        <p:nvSpPr>
          <p:cNvPr id="7" name="Date">
            <a:extLst>
              <a:ext uri="{FF2B5EF4-FFF2-40B4-BE49-F238E27FC236}">
                <a16:creationId xmlns:a16="http://schemas.microsoft.com/office/drawing/2014/main" id="{A3DAE3C3-1452-4375-850F-FD7946064FAE}"/>
              </a:ext>
            </a:extLst>
          </p:cNvPr>
          <p:cNvSpPr>
            <a:spLocks noGrp="1"/>
          </p:cNvSpPr>
          <p:nvPr>
            <p:ph type="dt" sz="half" idx="16"/>
          </p:nvPr>
        </p:nvSpPr>
        <p:spPr/>
        <p:txBody>
          <a:bodyPr/>
          <a:lstStyle/>
          <a:p>
            <a:endParaRPr lang="en-GB" dirty="0"/>
          </a:p>
        </p:txBody>
      </p:sp>
      <p:sp>
        <p:nvSpPr>
          <p:cNvPr id="12" name="Footer/CRICOS">
            <a:extLst>
              <a:ext uri="{FF2B5EF4-FFF2-40B4-BE49-F238E27FC236}">
                <a16:creationId xmlns:a16="http://schemas.microsoft.com/office/drawing/2014/main" id="{6D13FDE5-F1B6-461C-915A-DEEF86C2AA1B}"/>
              </a:ext>
            </a:extLst>
          </p:cNvPr>
          <p:cNvSpPr>
            <a:spLocks noGrp="1"/>
          </p:cNvSpPr>
          <p:nvPr>
            <p:ph type="ftr" sz="quarter" idx="17"/>
          </p:nvPr>
        </p:nvSpPr>
        <p:spPr/>
        <p:txBody>
          <a:bodyPr/>
          <a:lstStyle/>
          <a:p>
            <a:r>
              <a:rPr lang="en-AU"/>
              <a:t>Deakin University CRICOS Provider Code: 00113B</a:t>
            </a:r>
            <a:endParaRPr lang="en-GB" dirty="0"/>
          </a:p>
        </p:txBody>
      </p:sp>
    </p:spTree>
    <p:extLst>
      <p:ext uri="{BB962C8B-B14F-4D97-AF65-F5344CB8AC3E}">
        <p14:creationId xmlns:p14="http://schemas.microsoft.com/office/powerpoint/2010/main" val="18756451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mart Ar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solidFill>
                  <a:schemeClr val="tx1"/>
                </a:solidFill>
              </a:defRPr>
            </a:lvl1pPr>
          </a:lstStyle>
          <a:p>
            <a:r>
              <a:rPr lang="en-US" dirty="0"/>
              <a:t>Click to add title</a:t>
            </a:r>
            <a:endParaRPr lang="en-GB" dirty="0"/>
          </a:p>
        </p:txBody>
      </p:sp>
      <p:sp>
        <p:nvSpPr>
          <p:cNvPr id="4" name="SmartArt Placeholder">
            <a:extLst>
              <a:ext uri="{FF2B5EF4-FFF2-40B4-BE49-F238E27FC236}">
                <a16:creationId xmlns:a16="http://schemas.microsoft.com/office/drawing/2014/main" id="{33CEEB8A-45DE-442C-B018-839DF31F2C9D}"/>
              </a:ext>
            </a:extLst>
          </p:cNvPr>
          <p:cNvSpPr>
            <a:spLocks noGrp="1"/>
          </p:cNvSpPr>
          <p:nvPr>
            <p:ph type="dgm" sz="quarter" idx="15"/>
          </p:nvPr>
        </p:nvSpPr>
        <p:spPr>
          <a:xfrm>
            <a:off x="600075" y="1230313"/>
            <a:ext cx="10083800" cy="4197351"/>
          </a:xfrm>
        </p:spPr>
        <p:txBody>
          <a:bodyPr lIns="144000" tIns="108000"/>
          <a:lstStyle>
            <a:lvl1pPr>
              <a:defRPr sz="1400">
                <a:solidFill>
                  <a:schemeClr val="tx1"/>
                </a:solidFill>
              </a:defRPr>
            </a:lvl1pPr>
          </a:lstStyle>
          <a:p>
            <a:r>
              <a:rPr lang="en-US"/>
              <a:t>Click icon to add SmartArt graphic</a:t>
            </a:r>
            <a:endParaRPr lang="en-GB" dirty="0"/>
          </a:p>
        </p:txBody>
      </p:sp>
      <p:grpSp>
        <p:nvGrpSpPr>
          <p:cNvPr id="13" name="Deakin Logo" descr="Deakin Logo">
            <a:extLst>
              <a:ext uri="{FF2B5EF4-FFF2-40B4-BE49-F238E27FC236}">
                <a16:creationId xmlns:a16="http://schemas.microsoft.com/office/drawing/2014/main" id="{386899D7-C520-4610-8AAE-CAC3A206245A}"/>
              </a:ext>
            </a:extLst>
          </p:cNvPr>
          <p:cNvGrpSpPr/>
          <p:nvPr userDrawn="1"/>
        </p:nvGrpSpPr>
        <p:grpSpPr>
          <a:xfrm>
            <a:off x="11339575" y="205549"/>
            <a:ext cx="651345" cy="652971"/>
            <a:chOff x="10928350" y="5591175"/>
            <a:chExt cx="1062560" cy="1065213"/>
          </a:xfrm>
        </p:grpSpPr>
        <p:sp>
          <p:nvSpPr>
            <p:cNvPr id="14" name="Logo">
              <a:extLst>
                <a:ext uri="{FF2B5EF4-FFF2-40B4-BE49-F238E27FC236}">
                  <a16:creationId xmlns:a16="http://schemas.microsoft.com/office/drawing/2014/main" id="{9E13043A-4D9A-4237-B639-E54792035060}"/>
                </a:ext>
              </a:extLst>
            </p:cNvPr>
            <p:cNvSpPr txBox="1">
              <a:spLocks noChangeAspect="1"/>
            </p:cNvSpPr>
            <p:nvPr userDrawn="1"/>
          </p:nvSpPr>
          <p:spPr>
            <a:xfrm>
              <a:off x="10928911" y="5592757"/>
              <a:ext cx="1061999" cy="1061999"/>
            </a:xfrm>
            <a:prstGeom prst="rect">
              <a:avLst/>
            </a:prstGeom>
            <a:blipFill dpi="0" rotWithShape="1">
              <a:blip r:embed="rId2" cstate="screen">
                <a:alphaModFix/>
                <a:extLst>
                  <a:ext uri="{28A0092B-C50C-407E-A947-70E740481C1C}">
                    <a14:useLocalDpi xmlns:a14="http://schemas.microsoft.com/office/drawing/2010/main"/>
                  </a:ext>
                </a:extLst>
              </a:blip>
              <a:srcRect/>
              <a:stretch>
                <a:fillRect/>
              </a:stretch>
            </a:blipFill>
          </p:spPr>
          <p:txBody>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sz="200" kern="1200">
                  <a:solidFill>
                    <a:schemeClr val="bg1"/>
                  </a:solidFill>
                  <a:latin typeface="+mn-lt"/>
                  <a:ea typeface="+mn-ea"/>
                  <a:cs typeface="+mn-cs"/>
                </a:defRPr>
              </a:lvl1pPr>
              <a:lvl2pPr marL="0" indent="0" algn="l" defTabSz="914400" rtl="0" eaLnBrk="1" latinLnBrk="0" hangingPunct="1">
                <a:lnSpc>
                  <a:spcPct val="100000"/>
                </a:lnSpc>
                <a:spcBef>
                  <a:spcPts val="0"/>
                </a:spcBef>
                <a:spcAft>
                  <a:spcPts val="0"/>
                </a:spcAft>
                <a:buFont typeface="Arial" panose="020B0604020202020204" pitchFamily="34" charset="0"/>
                <a:buNone/>
                <a:defRPr sz="200" kern="1200">
                  <a:solidFill>
                    <a:schemeClr val="bg1"/>
                  </a:solidFill>
                  <a:latin typeface="+mn-lt"/>
                  <a:ea typeface="+mn-ea"/>
                  <a:cs typeface="+mn-cs"/>
                </a:defRPr>
              </a:lvl2pPr>
              <a:lvl3pPr marL="0" indent="0" algn="l" defTabSz="914400" rtl="0" eaLnBrk="1" latinLnBrk="0" hangingPunct="1">
                <a:lnSpc>
                  <a:spcPct val="100000"/>
                </a:lnSpc>
                <a:spcBef>
                  <a:spcPts val="0"/>
                </a:spcBef>
                <a:buSzPct val="110000"/>
                <a:buFont typeface="Arial" panose="020B0604020202020204" pitchFamily="34" charset="0"/>
                <a:buNone/>
                <a:defRPr sz="200" kern="1200">
                  <a:solidFill>
                    <a:schemeClr val="bg1"/>
                  </a:solidFill>
                  <a:latin typeface="+mn-lt"/>
                  <a:ea typeface="+mn-ea"/>
                  <a:cs typeface="+mn-cs"/>
                </a:defRPr>
              </a:lvl3pPr>
              <a:lvl4pPr marL="0" indent="0" algn="l" defTabSz="914400" rtl="0" eaLnBrk="1" latinLnBrk="0" hangingPunct="1">
                <a:lnSpc>
                  <a:spcPct val="100000"/>
                </a:lnSpc>
                <a:spcBef>
                  <a:spcPts val="0"/>
                </a:spcBef>
                <a:buFont typeface="Calibri" panose="020F0502020204030204" pitchFamily="34" charset="0"/>
                <a:buNone/>
                <a:defRPr sz="200" kern="1200">
                  <a:solidFill>
                    <a:schemeClr val="bg1"/>
                  </a:solidFill>
                  <a:latin typeface="+mn-lt"/>
                  <a:ea typeface="+mn-ea"/>
                  <a:cs typeface="+mn-cs"/>
                </a:defRPr>
              </a:lvl4pPr>
              <a:lvl5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5pPr>
              <a:lvl6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6pPr>
              <a:lvl7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7pPr>
              <a:lvl8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8pPr>
              <a:lvl9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9pPr>
            </a:lstStyle>
            <a:p>
              <a:r>
                <a:rPr lang="en-US"/>
                <a:t>   </a:t>
              </a:r>
              <a:endParaRPr lang="en-AU" dirty="0"/>
            </a:p>
          </p:txBody>
        </p:sp>
        <p:sp>
          <p:nvSpPr>
            <p:cNvPr id="15" name="Logo">
              <a:extLst>
                <a:ext uri="{FF2B5EF4-FFF2-40B4-BE49-F238E27FC236}">
                  <a16:creationId xmlns:a16="http://schemas.microsoft.com/office/drawing/2014/main" id="{5E9E3B65-CC7D-4B6A-AE8D-CE11C10DBFB5}"/>
                </a:ext>
              </a:extLst>
            </p:cNvPr>
            <p:cNvSpPr>
              <a:spLocks noEditPoints="1"/>
            </p:cNvSpPr>
            <p:nvPr userDrawn="1"/>
          </p:nvSpPr>
          <p:spPr bwMode="auto">
            <a:xfrm>
              <a:off x="10928350" y="5591175"/>
              <a:ext cx="1062037" cy="1065213"/>
            </a:xfrm>
            <a:custGeom>
              <a:avLst/>
              <a:gdLst>
                <a:gd name="T0" fmla="*/ 3400 w 6806"/>
                <a:gd name="T1" fmla="*/ 85 h 6803"/>
                <a:gd name="T2" fmla="*/ 3400 w 6806"/>
                <a:gd name="T3" fmla="*/ 85 h 6803"/>
                <a:gd name="T4" fmla="*/ 6720 w 6806"/>
                <a:gd name="T5" fmla="*/ 3399 h 6803"/>
                <a:gd name="T6" fmla="*/ 3406 w 6806"/>
                <a:gd name="T7" fmla="*/ 6719 h 6803"/>
                <a:gd name="T8" fmla="*/ 3403 w 6806"/>
                <a:gd name="T9" fmla="*/ 6719 h 6803"/>
                <a:gd name="T10" fmla="*/ 86 w 6806"/>
                <a:gd name="T11" fmla="*/ 3405 h 6803"/>
                <a:gd name="T12" fmla="*/ 1055 w 6806"/>
                <a:gd name="T13" fmla="*/ 1058 h 6803"/>
                <a:gd name="T14" fmla="*/ 3400 w 6806"/>
                <a:gd name="T15" fmla="*/ 85 h 6803"/>
                <a:gd name="T16" fmla="*/ 3400 w 6806"/>
                <a:gd name="T17" fmla="*/ 0 h 6803"/>
                <a:gd name="T18" fmla="*/ 995 w 6806"/>
                <a:gd name="T19" fmla="*/ 999 h 6803"/>
                <a:gd name="T20" fmla="*/ 1 w 6806"/>
                <a:gd name="T21" fmla="*/ 3405 h 6803"/>
                <a:gd name="T22" fmla="*/ 3403 w 6806"/>
                <a:gd name="T23" fmla="*/ 6803 h 6803"/>
                <a:gd name="T24" fmla="*/ 3406 w 6806"/>
                <a:gd name="T25" fmla="*/ 6803 h 6803"/>
                <a:gd name="T26" fmla="*/ 6804 w 6806"/>
                <a:gd name="T27" fmla="*/ 3399 h 6803"/>
                <a:gd name="T28" fmla="*/ 3400 w 6806"/>
                <a:gd name="T29" fmla="*/ 0 h 6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06" h="6803">
                  <a:moveTo>
                    <a:pt x="3400" y="85"/>
                  </a:moveTo>
                  <a:cubicBezTo>
                    <a:pt x="3400" y="85"/>
                    <a:pt x="3400" y="85"/>
                    <a:pt x="3400" y="85"/>
                  </a:cubicBezTo>
                  <a:cubicBezTo>
                    <a:pt x="5229" y="85"/>
                    <a:pt x="6718" y="1571"/>
                    <a:pt x="6720" y="3399"/>
                  </a:cubicBezTo>
                  <a:cubicBezTo>
                    <a:pt x="6722" y="5228"/>
                    <a:pt x="5235" y="6717"/>
                    <a:pt x="3406" y="6719"/>
                  </a:cubicBezTo>
                  <a:cubicBezTo>
                    <a:pt x="3403" y="6719"/>
                    <a:pt x="3403" y="6719"/>
                    <a:pt x="3403" y="6719"/>
                  </a:cubicBezTo>
                  <a:cubicBezTo>
                    <a:pt x="1575" y="6719"/>
                    <a:pt x="87" y="5232"/>
                    <a:pt x="86" y="3405"/>
                  </a:cubicBezTo>
                  <a:cubicBezTo>
                    <a:pt x="85" y="2519"/>
                    <a:pt x="429" y="1685"/>
                    <a:pt x="1055" y="1058"/>
                  </a:cubicBezTo>
                  <a:cubicBezTo>
                    <a:pt x="1681" y="431"/>
                    <a:pt x="2514" y="85"/>
                    <a:pt x="3400" y="85"/>
                  </a:cubicBezTo>
                  <a:moveTo>
                    <a:pt x="3400" y="0"/>
                  </a:moveTo>
                  <a:cubicBezTo>
                    <a:pt x="2491" y="1"/>
                    <a:pt x="1637" y="355"/>
                    <a:pt x="995" y="999"/>
                  </a:cubicBezTo>
                  <a:cubicBezTo>
                    <a:pt x="354" y="1642"/>
                    <a:pt x="0" y="2496"/>
                    <a:pt x="1" y="3405"/>
                  </a:cubicBezTo>
                  <a:cubicBezTo>
                    <a:pt x="3" y="5279"/>
                    <a:pt x="1529" y="6803"/>
                    <a:pt x="3403" y="6803"/>
                  </a:cubicBezTo>
                  <a:cubicBezTo>
                    <a:pt x="3406" y="6803"/>
                    <a:pt x="3406" y="6803"/>
                    <a:pt x="3406" y="6803"/>
                  </a:cubicBezTo>
                  <a:cubicBezTo>
                    <a:pt x="5281" y="6802"/>
                    <a:pt x="6806" y="5274"/>
                    <a:pt x="6804" y="3399"/>
                  </a:cubicBezTo>
                  <a:cubicBezTo>
                    <a:pt x="6803" y="1525"/>
                    <a:pt x="5277" y="0"/>
                    <a:pt x="340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12" name="Slide Number">
            <a:extLst>
              <a:ext uri="{FF2B5EF4-FFF2-40B4-BE49-F238E27FC236}">
                <a16:creationId xmlns:a16="http://schemas.microsoft.com/office/drawing/2014/main" id="{9A3005D1-0DB0-4645-B2C9-EADC1FB24621}"/>
              </a:ext>
            </a:extLst>
          </p:cNvPr>
          <p:cNvSpPr>
            <a:spLocks noGrp="1"/>
          </p:cNvSpPr>
          <p:nvPr>
            <p:ph type="sldNum" sz="quarter" idx="18"/>
          </p:nvPr>
        </p:nvSpPr>
        <p:spPr/>
        <p:txBody>
          <a:bodyPr/>
          <a:lstStyle/>
          <a:p>
            <a:fld id="{F5AEA0E0-5CC6-4BD0-905C-A0021E419432}" type="slidenum">
              <a:rPr lang="en-GB" smtClean="0"/>
              <a:pPr/>
              <a:t>‹#›</a:t>
            </a:fld>
            <a:endParaRPr lang="en-GB" dirty="0"/>
          </a:p>
        </p:txBody>
      </p:sp>
      <p:sp>
        <p:nvSpPr>
          <p:cNvPr id="7" name="Date">
            <a:extLst>
              <a:ext uri="{FF2B5EF4-FFF2-40B4-BE49-F238E27FC236}">
                <a16:creationId xmlns:a16="http://schemas.microsoft.com/office/drawing/2014/main" id="{2DD0F65E-9E22-4FD6-92AA-F5F9B2ABC044}"/>
              </a:ext>
            </a:extLst>
          </p:cNvPr>
          <p:cNvSpPr>
            <a:spLocks noGrp="1"/>
          </p:cNvSpPr>
          <p:nvPr>
            <p:ph type="dt" sz="half" idx="16"/>
          </p:nvPr>
        </p:nvSpPr>
        <p:spPr/>
        <p:txBody>
          <a:bodyPr/>
          <a:lstStyle/>
          <a:p>
            <a:endParaRPr lang="en-GB" dirty="0"/>
          </a:p>
        </p:txBody>
      </p:sp>
      <p:sp>
        <p:nvSpPr>
          <p:cNvPr id="11" name="Footer/CRICOS">
            <a:extLst>
              <a:ext uri="{FF2B5EF4-FFF2-40B4-BE49-F238E27FC236}">
                <a16:creationId xmlns:a16="http://schemas.microsoft.com/office/drawing/2014/main" id="{C21B9DBE-78C1-4846-A112-D36EF7663BA2}"/>
              </a:ext>
            </a:extLst>
          </p:cNvPr>
          <p:cNvSpPr>
            <a:spLocks noGrp="1"/>
          </p:cNvSpPr>
          <p:nvPr>
            <p:ph type="ftr" sz="quarter" idx="17"/>
          </p:nvPr>
        </p:nvSpPr>
        <p:spPr/>
        <p:txBody>
          <a:bodyPr/>
          <a:lstStyle/>
          <a:p>
            <a:r>
              <a:rPr lang="en-AU"/>
              <a:t>Deakin University CRICOS Provider Code: 00113B</a:t>
            </a:r>
            <a:endParaRPr lang="en-GB" dirty="0"/>
          </a:p>
        </p:txBody>
      </p:sp>
    </p:spTree>
    <p:extLst>
      <p:ext uri="{BB962C8B-B14F-4D97-AF65-F5344CB8AC3E}">
        <p14:creationId xmlns:p14="http://schemas.microsoft.com/office/powerpoint/2010/main" val="33717683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ustom Graphics">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solidFill>
                  <a:schemeClr val="tx1"/>
                </a:solidFill>
              </a:defRPr>
            </a:lvl1pPr>
          </a:lstStyle>
          <a:p>
            <a:r>
              <a:rPr lang="en-US" dirty="0"/>
              <a:t>Click to add title</a:t>
            </a:r>
            <a:endParaRPr lang="en-GB" dirty="0"/>
          </a:p>
        </p:txBody>
      </p:sp>
      <p:sp>
        <p:nvSpPr>
          <p:cNvPr id="4" name="Black Text Placeholder">
            <a:extLst>
              <a:ext uri="{FF2B5EF4-FFF2-40B4-BE49-F238E27FC236}">
                <a16:creationId xmlns:a16="http://schemas.microsoft.com/office/drawing/2014/main" id="{DD279792-438F-4540-B064-59FF4CB006E5}"/>
              </a:ext>
            </a:extLst>
          </p:cNvPr>
          <p:cNvSpPr>
            <a:spLocks noGrp="1"/>
          </p:cNvSpPr>
          <p:nvPr>
            <p:ph type="body" sz="quarter" idx="12" hasCustomPrompt="1"/>
          </p:nvPr>
        </p:nvSpPr>
        <p:spPr>
          <a:xfrm>
            <a:off x="591527" y="1406942"/>
            <a:ext cx="3960000" cy="792000"/>
          </a:xfrm>
          <a:solidFill>
            <a:schemeClr val="tx1"/>
          </a:solidFill>
        </p:spPr>
        <p:txBody>
          <a:bodyPr lIns="144000" tIns="144000" rIns="144000" bIns="144000"/>
          <a:lstStyle>
            <a:lvl1pPr>
              <a:spcBef>
                <a:spcPts val="0"/>
              </a:spcBef>
              <a:spcAft>
                <a:spcPts val="0"/>
              </a:spcAft>
              <a:defRPr sz="1800" b="1">
                <a:solidFill>
                  <a:schemeClr val="bg2"/>
                </a:solidFill>
              </a:defRPr>
            </a:lvl1pPr>
            <a:lvl2pPr>
              <a:spcBef>
                <a:spcPts val="0"/>
              </a:spcBef>
              <a:defRPr>
                <a:solidFill>
                  <a:schemeClr val="bg2"/>
                </a:solidFill>
              </a:defRPr>
            </a:lvl2pPr>
            <a:lvl3pPr>
              <a:spcBef>
                <a:spcPts val="0"/>
              </a:spcBef>
              <a:defRPr>
                <a:solidFill>
                  <a:schemeClr val="bg2"/>
                </a:solidFill>
              </a:defRPr>
            </a:lvl3pPr>
            <a:lvl4pPr>
              <a:spcBef>
                <a:spcPts val="0"/>
              </a:spcBef>
              <a:defRPr>
                <a:solidFill>
                  <a:schemeClr val="bg2"/>
                </a:solidFill>
              </a:defRPr>
            </a:lvl4pPr>
            <a:lvl5pPr>
              <a:spcBef>
                <a:spcPts val="0"/>
              </a:spcBef>
              <a:defRPr>
                <a:solidFill>
                  <a:schemeClr val="bg2"/>
                </a:solidFill>
              </a:defRPr>
            </a:lvl5pPr>
          </a:lstStyle>
          <a:p>
            <a:pPr lvl="0"/>
            <a:r>
              <a:rPr lang="en-US" dirty="0"/>
              <a:t>Click to add text</a:t>
            </a:r>
          </a:p>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Green Text Placeholder">
            <a:extLst>
              <a:ext uri="{FF2B5EF4-FFF2-40B4-BE49-F238E27FC236}">
                <a16:creationId xmlns:a16="http://schemas.microsoft.com/office/drawing/2014/main" id="{60303E1E-61F6-443C-A0F7-1058BB4E43B1}"/>
              </a:ext>
            </a:extLst>
          </p:cNvPr>
          <p:cNvSpPr>
            <a:spLocks noGrp="1"/>
          </p:cNvSpPr>
          <p:nvPr>
            <p:ph type="body" sz="quarter" idx="13" hasCustomPrompt="1"/>
          </p:nvPr>
        </p:nvSpPr>
        <p:spPr>
          <a:xfrm>
            <a:off x="591527" y="2313853"/>
            <a:ext cx="3960000" cy="792000"/>
          </a:xfrm>
          <a:solidFill>
            <a:schemeClr val="accent1"/>
          </a:solidFill>
        </p:spPr>
        <p:txBody>
          <a:bodyPr lIns="144000" tIns="144000" rIns="144000" bIns="144000"/>
          <a:lstStyle>
            <a:lvl1pPr marL="0" marR="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sz="1800" b="1">
                <a:solidFill>
                  <a:schemeClr val="tx1"/>
                </a:solidFill>
              </a:defRPr>
            </a:lvl1pPr>
            <a:lvl2pPr>
              <a:spcBef>
                <a:spcPts val="0"/>
              </a:spcBef>
              <a:defRPr>
                <a:solidFill>
                  <a:schemeClr val="tx1"/>
                </a:solidFill>
              </a:defRPr>
            </a:lvl2pPr>
            <a:lvl3pPr>
              <a:spcBef>
                <a:spcPts val="0"/>
              </a:spcBef>
              <a:defRPr>
                <a:solidFill>
                  <a:schemeClr val="tx1"/>
                </a:solidFill>
              </a:defRPr>
            </a:lvl3pPr>
            <a:lvl4pPr>
              <a:spcBef>
                <a:spcPts val="0"/>
              </a:spcBef>
              <a:defRPr>
                <a:solidFill>
                  <a:schemeClr val="tx1"/>
                </a:solidFill>
              </a:defRPr>
            </a:lvl4pPr>
            <a:lvl5pPr>
              <a:spcBef>
                <a:spcPts val="0"/>
              </a:spcBef>
              <a:defRPr>
                <a:solidFill>
                  <a:schemeClr val="tx1"/>
                </a:solidFill>
              </a:defRPr>
            </a:lvl5pPr>
          </a:lstStyle>
          <a:p>
            <a:pPr marL="0" marR="0" lvl="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dirty="0"/>
              <a:t>Click to add text</a:t>
            </a:r>
          </a:p>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White Text Placeholder">
            <a:extLst>
              <a:ext uri="{FF2B5EF4-FFF2-40B4-BE49-F238E27FC236}">
                <a16:creationId xmlns:a16="http://schemas.microsoft.com/office/drawing/2014/main" id="{E2A84125-9005-4533-BECC-81A7366A665C}"/>
              </a:ext>
            </a:extLst>
          </p:cNvPr>
          <p:cNvSpPr>
            <a:spLocks noGrp="1"/>
          </p:cNvSpPr>
          <p:nvPr>
            <p:ph type="body" sz="quarter" idx="14" hasCustomPrompt="1"/>
          </p:nvPr>
        </p:nvSpPr>
        <p:spPr>
          <a:xfrm>
            <a:off x="591527" y="3220764"/>
            <a:ext cx="3960000" cy="792000"/>
          </a:xfrm>
          <a:solidFill>
            <a:schemeClr val="bg1"/>
          </a:solidFill>
          <a:ln w="25400">
            <a:solidFill>
              <a:schemeClr val="accent1"/>
            </a:solidFill>
          </a:ln>
        </p:spPr>
        <p:txBody>
          <a:bodyPr lIns="144000" tIns="144000" rIns="144000" bIns="144000" anchor="ctr" anchorCtr="0"/>
          <a:lstStyle>
            <a:lvl1pPr algn="ctr">
              <a:spcBef>
                <a:spcPts val="0"/>
              </a:spcBef>
              <a:spcAft>
                <a:spcPts val="0"/>
              </a:spcAft>
              <a:defRPr sz="1800" b="1">
                <a:solidFill>
                  <a:schemeClr val="tx1"/>
                </a:solidFill>
              </a:defRPr>
            </a:lvl1pPr>
            <a:lvl2pPr algn="ctr">
              <a:spcBef>
                <a:spcPts val="0"/>
              </a:spcBef>
              <a:defRPr>
                <a:solidFill>
                  <a:schemeClr val="tx1"/>
                </a:solidFill>
              </a:defRPr>
            </a:lvl2pPr>
            <a:lvl3pPr marL="0" indent="0" algn="ctr">
              <a:spcBef>
                <a:spcPts val="0"/>
              </a:spcBef>
              <a:buNone/>
              <a:defRPr>
                <a:solidFill>
                  <a:schemeClr val="tx1"/>
                </a:solidFill>
              </a:defRPr>
            </a:lvl3pPr>
            <a:lvl4pPr marL="0" indent="0" algn="ctr">
              <a:spcBef>
                <a:spcPts val="0"/>
              </a:spcBef>
              <a:buNone/>
              <a:defRPr>
                <a:solidFill>
                  <a:schemeClr val="tx1"/>
                </a:solidFill>
              </a:defRPr>
            </a:lvl4pPr>
            <a:lvl5pPr algn="ctr">
              <a:spcBef>
                <a:spcPts val="0"/>
              </a:spcBef>
              <a:defRPr>
                <a:solidFill>
                  <a:schemeClr val="tx1"/>
                </a:solidFill>
              </a:defRPr>
            </a:lvl5pPr>
          </a:lstStyle>
          <a:p>
            <a:pPr lvl="0"/>
            <a:r>
              <a:rPr lang="en-US" dirty="0"/>
              <a:t>Click to add text</a:t>
            </a:r>
          </a:p>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2" name="Blank Text Placeholder">
            <a:extLst>
              <a:ext uri="{FF2B5EF4-FFF2-40B4-BE49-F238E27FC236}">
                <a16:creationId xmlns:a16="http://schemas.microsoft.com/office/drawing/2014/main" id="{26813962-FD3C-4FB9-B491-C767A671C6A8}"/>
              </a:ext>
            </a:extLst>
          </p:cNvPr>
          <p:cNvSpPr>
            <a:spLocks noGrp="1"/>
          </p:cNvSpPr>
          <p:nvPr>
            <p:ph type="body" sz="quarter" idx="15" hasCustomPrompt="1"/>
          </p:nvPr>
        </p:nvSpPr>
        <p:spPr>
          <a:xfrm>
            <a:off x="591527" y="4127675"/>
            <a:ext cx="3960000" cy="792000"/>
          </a:xfrm>
          <a:solidFill>
            <a:schemeClr val="bg1"/>
          </a:solidFill>
          <a:ln w="25400">
            <a:noFill/>
          </a:ln>
        </p:spPr>
        <p:txBody>
          <a:bodyPr lIns="144000" tIns="144000" rIns="144000" bIns="144000"/>
          <a:lstStyle>
            <a:lvl1pPr algn="ctr">
              <a:spcBef>
                <a:spcPts val="0"/>
              </a:spcBef>
              <a:spcAft>
                <a:spcPts val="0"/>
              </a:spcAft>
              <a:defRPr sz="1800" b="1">
                <a:solidFill>
                  <a:schemeClr val="tx1"/>
                </a:solidFill>
              </a:defRPr>
            </a:lvl1pPr>
            <a:lvl2pPr algn="ctr">
              <a:spcBef>
                <a:spcPts val="0"/>
              </a:spcBef>
              <a:defRPr>
                <a:solidFill>
                  <a:schemeClr val="tx1"/>
                </a:solidFill>
              </a:defRPr>
            </a:lvl2pPr>
            <a:lvl3pPr marL="0" indent="0" algn="ctr">
              <a:spcBef>
                <a:spcPts val="0"/>
              </a:spcBef>
              <a:buNone/>
              <a:defRPr>
                <a:solidFill>
                  <a:schemeClr val="tx1"/>
                </a:solidFill>
              </a:defRPr>
            </a:lvl3pPr>
            <a:lvl4pPr marL="0" indent="0" algn="ctr">
              <a:spcBef>
                <a:spcPts val="0"/>
              </a:spcBef>
              <a:buNone/>
              <a:defRPr>
                <a:solidFill>
                  <a:schemeClr val="tx1"/>
                </a:solidFill>
              </a:defRPr>
            </a:lvl4pPr>
            <a:lvl5pPr algn="ctr">
              <a:spcBef>
                <a:spcPts val="0"/>
              </a:spcBef>
              <a:defRPr>
                <a:solidFill>
                  <a:schemeClr val="tx1"/>
                </a:solidFill>
              </a:defRPr>
            </a:lvl5pPr>
          </a:lstStyle>
          <a:p>
            <a:pPr lvl="0"/>
            <a:r>
              <a:rPr lang="en-US" dirty="0"/>
              <a:t>Click to add text</a:t>
            </a:r>
          </a:p>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grpSp>
        <p:nvGrpSpPr>
          <p:cNvPr id="19" name="Deakin Logo" descr="Deakin Logo">
            <a:extLst>
              <a:ext uri="{FF2B5EF4-FFF2-40B4-BE49-F238E27FC236}">
                <a16:creationId xmlns:a16="http://schemas.microsoft.com/office/drawing/2014/main" id="{C4D6969E-0C68-49AF-8BB3-E34D106ABAF1}"/>
              </a:ext>
            </a:extLst>
          </p:cNvPr>
          <p:cNvGrpSpPr/>
          <p:nvPr userDrawn="1"/>
        </p:nvGrpSpPr>
        <p:grpSpPr>
          <a:xfrm>
            <a:off x="11339575" y="205549"/>
            <a:ext cx="651345" cy="652971"/>
            <a:chOff x="10928350" y="5591175"/>
            <a:chExt cx="1062560" cy="1065213"/>
          </a:xfrm>
        </p:grpSpPr>
        <p:sp>
          <p:nvSpPr>
            <p:cNvPr id="20" name="Logo">
              <a:extLst>
                <a:ext uri="{FF2B5EF4-FFF2-40B4-BE49-F238E27FC236}">
                  <a16:creationId xmlns:a16="http://schemas.microsoft.com/office/drawing/2014/main" id="{C9CA5504-359B-44B8-A58F-C9625BF20E76}"/>
                </a:ext>
              </a:extLst>
            </p:cNvPr>
            <p:cNvSpPr txBox="1">
              <a:spLocks noChangeAspect="1"/>
            </p:cNvSpPr>
            <p:nvPr userDrawn="1"/>
          </p:nvSpPr>
          <p:spPr>
            <a:xfrm>
              <a:off x="10928911" y="5592757"/>
              <a:ext cx="1061999" cy="1061999"/>
            </a:xfrm>
            <a:prstGeom prst="rect">
              <a:avLst/>
            </a:prstGeom>
            <a:blipFill dpi="0" rotWithShape="1">
              <a:blip r:embed="rId2" cstate="screen">
                <a:alphaModFix/>
                <a:extLst>
                  <a:ext uri="{28A0092B-C50C-407E-A947-70E740481C1C}">
                    <a14:useLocalDpi xmlns:a14="http://schemas.microsoft.com/office/drawing/2010/main"/>
                  </a:ext>
                </a:extLst>
              </a:blip>
              <a:srcRect/>
              <a:stretch>
                <a:fillRect/>
              </a:stretch>
            </a:blipFill>
          </p:spPr>
          <p:txBody>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sz="200" kern="1200">
                  <a:solidFill>
                    <a:schemeClr val="bg1"/>
                  </a:solidFill>
                  <a:latin typeface="+mn-lt"/>
                  <a:ea typeface="+mn-ea"/>
                  <a:cs typeface="+mn-cs"/>
                </a:defRPr>
              </a:lvl1pPr>
              <a:lvl2pPr marL="0" indent="0" algn="l" defTabSz="914400" rtl="0" eaLnBrk="1" latinLnBrk="0" hangingPunct="1">
                <a:lnSpc>
                  <a:spcPct val="100000"/>
                </a:lnSpc>
                <a:spcBef>
                  <a:spcPts val="0"/>
                </a:spcBef>
                <a:spcAft>
                  <a:spcPts val="0"/>
                </a:spcAft>
                <a:buFont typeface="Arial" panose="020B0604020202020204" pitchFamily="34" charset="0"/>
                <a:buNone/>
                <a:defRPr sz="200" kern="1200">
                  <a:solidFill>
                    <a:schemeClr val="bg1"/>
                  </a:solidFill>
                  <a:latin typeface="+mn-lt"/>
                  <a:ea typeface="+mn-ea"/>
                  <a:cs typeface="+mn-cs"/>
                </a:defRPr>
              </a:lvl2pPr>
              <a:lvl3pPr marL="0" indent="0" algn="l" defTabSz="914400" rtl="0" eaLnBrk="1" latinLnBrk="0" hangingPunct="1">
                <a:lnSpc>
                  <a:spcPct val="100000"/>
                </a:lnSpc>
                <a:spcBef>
                  <a:spcPts val="0"/>
                </a:spcBef>
                <a:buSzPct val="110000"/>
                <a:buFont typeface="Arial" panose="020B0604020202020204" pitchFamily="34" charset="0"/>
                <a:buNone/>
                <a:defRPr sz="200" kern="1200">
                  <a:solidFill>
                    <a:schemeClr val="bg1"/>
                  </a:solidFill>
                  <a:latin typeface="+mn-lt"/>
                  <a:ea typeface="+mn-ea"/>
                  <a:cs typeface="+mn-cs"/>
                </a:defRPr>
              </a:lvl3pPr>
              <a:lvl4pPr marL="0" indent="0" algn="l" defTabSz="914400" rtl="0" eaLnBrk="1" latinLnBrk="0" hangingPunct="1">
                <a:lnSpc>
                  <a:spcPct val="100000"/>
                </a:lnSpc>
                <a:spcBef>
                  <a:spcPts val="0"/>
                </a:spcBef>
                <a:buFont typeface="Calibri" panose="020F0502020204030204" pitchFamily="34" charset="0"/>
                <a:buNone/>
                <a:defRPr sz="200" kern="1200">
                  <a:solidFill>
                    <a:schemeClr val="bg1"/>
                  </a:solidFill>
                  <a:latin typeface="+mn-lt"/>
                  <a:ea typeface="+mn-ea"/>
                  <a:cs typeface="+mn-cs"/>
                </a:defRPr>
              </a:lvl4pPr>
              <a:lvl5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5pPr>
              <a:lvl6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6pPr>
              <a:lvl7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7pPr>
              <a:lvl8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8pPr>
              <a:lvl9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9pPr>
            </a:lstStyle>
            <a:p>
              <a:r>
                <a:rPr lang="en-US"/>
                <a:t>   </a:t>
              </a:r>
              <a:endParaRPr lang="en-AU" dirty="0"/>
            </a:p>
          </p:txBody>
        </p:sp>
        <p:sp>
          <p:nvSpPr>
            <p:cNvPr id="21" name="Logo">
              <a:extLst>
                <a:ext uri="{FF2B5EF4-FFF2-40B4-BE49-F238E27FC236}">
                  <a16:creationId xmlns:a16="http://schemas.microsoft.com/office/drawing/2014/main" id="{D37637A3-3710-4A2F-A636-71FFFB58C8F8}"/>
                </a:ext>
              </a:extLst>
            </p:cNvPr>
            <p:cNvSpPr>
              <a:spLocks noEditPoints="1"/>
            </p:cNvSpPr>
            <p:nvPr userDrawn="1"/>
          </p:nvSpPr>
          <p:spPr bwMode="auto">
            <a:xfrm>
              <a:off x="10928350" y="5591175"/>
              <a:ext cx="1062037" cy="1065213"/>
            </a:xfrm>
            <a:custGeom>
              <a:avLst/>
              <a:gdLst>
                <a:gd name="T0" fmla="*/ 3400 w 6806"/>
                <a:gd name="T1" fmla="*/ 85 h 6803"/>
                <a:gd name="T2" fmla="*/ 3400 w 6806"/>
                <a:gd name="T3" fmla="*/ 85 h 6803"/>
                <a:gd name="T4" fmla="*/ 6720 w 6806"/>
                <a:gd name="T5" fmla="*/ 3399 h 6803"/>
                <a:gd name="T6" fmla="*/ 3406 w 6806"/>
                <a:gd name="T7" fmla="*/ 6719 h 6803"/>
                <a:gd name="T8" fmla="*/ 3403 w 6806"/>
                <a:gd name="T9" fmla="*/ 6719 h 6803"/>
                <a:gd name="T10" fmla="*/ 86 w 6806"/>
                <a:gd name="T11" fmla="*/ 3405 h 6803"/>
                <a:gd name="T12" fmla="*/ 1055 w 6806"/>
                <a:gd name="T13" fmla="*/ 1058 h 6803"/>
                <a:gd name="T14" fmla="*/ 3400 w 6806"/>
                <a:gd name="T15" fmla="*/ 85 h 6803"/>
                <a:gd name="T16" fmla="*/ 3400 w 6806"/>
                <a:gd name="T17" fmla="*/ 0 h 6803"/>
                <a:gd name="T18" fmla="*/ 995 w 6806"/>
                <a:gd name="T19" fmla="*/ 999 h 6803"/>
                <a:gd name="T20" fmla="*/ 1 w 6806"/>
                <a:gd name="T21" fmla="*/ 3405 h 6803"/>
                <a:gd name="T22" fmla="*/ 3403 w 6806"/>
                <a:gd name="T23" fmla="*/ 6803 h 6803"/>
                <a:gd name="T24" fmla="*/ 3406 w 6806"/>
                <a:gd name="T25" fmla="*/ 6803 h 6803"/>
                <a:gd name="T26" fmla="*/ 6804 w 6806"/>
                <a:gd name="T27" fmla="*/ 3399 h 6803"/>
                <a:gd name="T28" fmla="*/ 3400 w 6806"/>
                <a:gd name="T29" fmla="*/ 0 h 6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06" h="6803">
                  <a:moveTo>
                    <a:pt x="3400" y="85"/>
                  </a:moveTo>
                  <a:cubicBezTo>
                    <a:pt x="3400" y="85"/>
                    <a:pt x="3400" y="85"/>
                    <a:pt x="3400" y="85"/>
                  </a:cubicBezTo>
                  <a:cubicBezTo>
                    <a:pt x="5229" y="85"/>
                    <a:pt x="6718" y="1571"/>
                    <a:pt x="6720" y="3399"/>
                  </a:cubicBezTo>
                  <a:cubicBezTo>
                    <a:pt x="6722" y="5228"/>
                    <a:pt x="5235" y="6717"/>
                    <a:pt x="3406" y="6719"/>
                  </a:cubicBezTo>
                  <a:cubicBezTo>
                    <a:pt x="3403" y="6719"/>
                    <a:pt x="3403" y="6719"/>
                    <a:pt x="3403" y="6719"/>
                  </a:cubicBezTo>
                  <a:cubicBezTo>
                    <a:pt x="1575" y="6719"/>
                    <a:pt x="87" y="5232"/>
                    <a:pt x="86" y="3405"/>
                  </a:cubicBezTo>
                  <a:cubicBezTo>
                    <a:pt x="85" y="2519"/>
                    <a:pt x="429" y="1685"/>
                    <a:pt x="1055" y="1058"/>
                  </a:cubicBezTo>
                  <a:cubicBezTo>
                    <a:pt x="1681" y="431"/>
                    <a:pt x="2514" y="85"/>
                    <a:pt x="3400" y="85"/>
                  </a:cubicBezTo>
                  <a:moveTo>
                    <a:pt x="3400" y="0"/>
                  </a:moveTo>
                  <a:cubicBezTo>
                    <a:pt x="2491" y="1"/>
                    <a:pt x="1637" y="355"/>
                    <a:pt x="995" y="999"/>
                  </a:cubicBezTo>
                  <a:cubicBezTo>
                    <a:pt x="354" y="1642"/>
                    <a:pt x="0" y="2496"/>
                    <a:pt x="1" y="3405"/>
                  </a:cubicBezTo>
                  <a:cubicBezTo>
                    <a:pt x="3" y="5279"/>
                    <a:pt x="1529" y="6803"/>
                    <a:pt x="3403" y="6803"/>
                  </a:cubicBezTo>
                  <a:cubicBezTo>
                    <a:pt x="3406" y="6803"/>
                    <a:pt x="3406" y="6803"/>
                    <a:pt x="3406" y="6803"/>
                  </a:cubicBezTo>
                  <a:cubicBezTo>
                    <a:pt x="5281" y="6802"/>
                    <a:pt x="6806" y="5274"/>
                    <a:pt x="6804" y="3399"/>
                  </a:cubicBezTo>
                  <a:cubicBezTo>
                    <a:pt x="6803" y="1525"/>
                    <a:pt x="5277" y="0"/>
                    <a:pt x="340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13" name="Slide Number">
            <a:extLst>
              <a:ext uri="{FF2B5EF4-FFF2-40B4-BE49-F238E27FC236}">
                <a16:creationId xmlns:a16="http://schemas.microsoft.com/office/drawing/2014/main" id="{0A4DBA6D-0FE3-444F-B987-3BBD2A54B362}"/>
              </a:ext>
            </a:extLst>
          </p:cNvPr>
          <p:cNvSpPr>
            <a:spLocks noGrp="1"/>
          </p:cNvSpPr>
          <p:nvPr>
            <p:ph type="sldNum" sz="quarter" idx="18"/>
          </p:nvPr>
        </p:nvSpPr>
        <p:spPr/>
        <p:txBody>
          <a:bodyPr/>
          <a:lstStyle/>
          <a:p>
            <a:fld id="{F5AEA0E0-5CC6-4BD0-905C-A0021E419432}" type="slidenum">
              <a:rPr lang="en-GB" smtClean="0"/>
              <a:pPr/>
              <a:t>‹#›</a:t>
            </a:fld>
            <a:endParaRPr lang="en-GB" dirty="0"/>
          </a:p>
        </p:txBody>
      </p:sp>
      <p:sp>
        <p:nvSpPr>
          <p:cNvPr id="7" name="Date">
            <a:extLst>
              <a:ext uri="{FF2B5EF4-FFF2-40B4-BE49-F238E27FC236}">
                <a16:creationId xmlns:a16="http://schemas.microsoft.com/office/drawing/2014/main" id="{F0DC217C-422A-4F02-8E8C-630F01FC5FFA}"/>
              </a:ext>
            </a:extLst>
          </p:cNvPr>
          <p:cNvSpPr>
            <a:spLocks noGrp="1"/>
          </p:cNvSpPr>
          <p:nvPr>
            <p:ph type="dt" sz="half" idx="16"/>
          </p:nvPr>
        </p:nvSpPr>
        <p:spPr/>
        <p:txBody>
          <a:bodyPr/>
          <a:lstStyle/>
          <a:p>
            <a:endParaRPr lang="en-GB" dirty="0"/>
          </a:p>
        </p:txBody>
      </p:sp>
      <p:sp>
        <p:nvSpPr>
          <p:cNvPr id="8" name="Footer/CRICOS">
            <a:extLst>
              <a:ext uri="{FF2B5EF4-FFF2-40B4-BE49-F238E27FC236}">
                <a16:creationId xmlns:a16="http://schemas.microsoft.com/office/drawing/2014/main" id="{37B906E4-5782-4EA0-AA19-3E5EDECDEF6B}"/>
              </a:ext>
            </a:extLst>
          </p:cNvPr>
          <p:cNvSpPr>
            <a:spLocks noGrp="1"/>
          </p:cNvSpPr>
          <p:nvPr>
            <p:ph type="ftr" sz="quarter" idx="17"/>
          </p:nvPr>
        </p:nvSpPr>
        <p:spPr/>
        <p:txBody>
          <a:bodyPr/>
          <a:lstStyle/>
          <a:p>
            <a:r>
              <a:rPr lang="en-AU"/>
              <a:t>Deakin University CRICOS Provider Code: 00113B</a:t>
            </a:r>
            <a:endParaRPr lang="en-GB" dirty="0"/>
          </a:p>
        </p:txBody>
      </p:sp>
    </p:spTree>
    <p:extLst>
      <p:ext uri="{BB962C8B-B14F-4D97-AF65-F5344CB8AC3E}">
        <p14:creationId xmlns:p14="http://schemas.microsoft.com/office/powerpoint/2010/main" val="39276062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Quotes">
    <p:spTree>
      <p:nvGrpSpPr>
        <p:cNvPr id="1" name=""/>
        <p:cNvGrpSpPr/>
        <p:nvPr/>
      </p:nvGrpSpPr>
      <p:grpSpPr>
        <a:xfrm>
          <a:off x="0" y="0"/>
          <a:ext cx="0" cy="0"/>
          <a:chOff x="0" y="0"/>
          <a:chExt cx="0" cy="0"/>
        </a:xfrm>
      </p:grpSpPr>
      <p:sp>
        <p:nvSpPr>
          <p:cNvPr id="9" name="Title">
            <a:extLst>
              <a:ext uri="{FF2B5EF4-FFF2-40B4-BE49-F238E27FC236}">
                <a16:creationId xmlns:a16="http://schemas.microsoft.com/office/drawing/2014/main" id="{2A30D1EE-4D1E-499A-A8ED-95AEBD77D534}"/>
              </a:ext>
            </a:extLst>
          </p:cNvPr>
          <p:cNvSpPr>
            <a:spLocks noGrp="1"/>
          </p:cNvSpPr>
          <p:nvPr>
            <p:ph type="title" hasCustomPrompt="1"/>
          </p:nvPr>
        </p:nvSpPr>
        <p:spPr/>
        <p:txBody>
          <a:bodyPr/>
          <a:lstStyle>
            <a:lvl1pPr>
              <a:defRPr>
                <a:solidFill>
                  <a:schemeClr val="tx1"/>
                </a:solidFill>
              </a:defRPr>
            </a:lvl1pPr>
          </a:lstStyle>
          <a:p>
            <a:r>
              <a:rPr lang="en-US" dirty="0"/>
              <a:t>Click to add title</a:t>
            </a:r>
            <a:endParaRPr lang="en-GB" dirty="0"/>
          </a:p>
        </p:txBody>
      </p:sp>
      <p:sp>
        <p:nvSpPr>
          <p:cNvPr id="8" name="Yellow Text Placeholder">
            <a:extLst>
              <a:ext uri="{FF2B5EF4-FFF2-40B4-BE49-F238E27FC236}">
                <a16:creationId xmlns:a16="http://schemas.microsoft.com/office/drawing/2014/main" id="{F085DE56-C228-4F1A-AD46-9A998DCBDF74}"/>
              </a:ext>
            </a:extLst>
          </p:cNvPr>
          <p:cNvSpPr>
            <a:spLocks noGrp="1"/>
          </p:cNvSpPr>
          <p:nvPr>
            <p:ph type="body" sz="quarter" idx="12"/>
          </p:nvPr>
        </p:nvSpPr>
        <p:spPr>
          <a:xfrm>
            <a:off x="2337968" y="1594348"/>
            <a:ext cx="3379544" cy="1485472"/>
          </a:xfrm>
          <a:prstGeom prst="wedgeRoundRectCallout">
            <a:avLst>
              <a:gd name="adj1" fmla="val 40118"/>
              <a:gd name="adj2" fmla="val 73896"/>
              <a:gd name="adj3" fmla="val 16667"/>
            </a:avLst>
          </a:prstGeom>
          <a:solidFill>
            <a:schemeClr val="accent2"/>
          </a:solidFill>
        </p:spPr>
        <p:txBody>
          <a:bodyPr/>
          <a:lstStyle>
            <a:lvl1pPr>
              <a:spcBef>
                <a:spcPts val="500"/>
              </a:spcBef>
              <a:spcAft>
                <a:spcPts val="0"/>
              </a:spcAft>
              <a:defRPr sz="1700">
                <a:solidFill>
                  <a:schemeClr val="tx1"/>
                </a:solidFill>
              </a:defRPr>
            </a:lvl1pPr>
            <a:lvl2pPr marL="180000" indent="-180000">
              <a:buSzPct val="110000"/>
              <a:buFont typeface="Arial" panose="020B0604020202020204" pitchFamily="34" charset="0"/>
              <a:buChar char="•"/>
              <a:defRPr/>
            </a:lvl2pPr>
            <a:lvl3pPr marL="180000" indent="0">
              <a:buNone/>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Green Text Placeholder">
            <a:extLst>
              <a:ext uri="{FF2B5EF4-FFF2-40B4-BE49-F238E27FC236}">
                <a16:creationId xmlns:a16="http://schemas.microsoft.com/office/drawing/2014/main" id="{72FD5BAD-4E1C-4BA1-A864-AD6B442766B7}"/>
              </a:ext>
            </a:extLst>
          </p:cNvPr>
          <p:cNvSpPr>
            <a:spLocks noGrp="1"/>
          </p:cNvSpPr>
          <p:nvPr>
            <p:ph type="body" sz="quarter" idx="13" hasCustomPrompt="1"/>
          </p:nvPr>
        </p:nvSpPr>
        <p:spPr>
          <a:xfrm>
            <a:off x="6256825" y="1271116"/>
            <a:ext cx="3379544" cy="2131936"/>
          </a:xfrm>
          <a:prstGeom prst="wedgeRoundRectCallout">
            <a:avLst>
              <a:gd name="adj1" fmla="val 3699"/>
              <a:gd name="adj2" fmla="val 63310"/>
              <a:gd name="adj3" fmla="val 16667"/>
            </a:avLst>
          </a:prstGeom>
          <a:solidFill>
            <a:schemeClr val="accent1"/>
          </a:solidFill>
        </p:spPr>
        <p:txBody>
          <a:bodyPr/>
          <a:lstStyle>
            <a:lvl1pPr>
              <a:spcBef>
                <a:spcPts val="500"/>
              </a:spcBef>
              <a:spcAft>
                <a:spcPts val="0"/>
              </a:spcAft>
              <a:defRPr sz="1700">
                <a:solidFill>
                  <a:schemeClr val="tx1"/>
                </a:solidFill>
              </a:defRPr>
            </a:lvl1pPr>
            <a:lvl2pPr marL="180000" indent="-180000">
              <a:buSzPct val="110000"/>
              <a:buFont typeface="Arial" panose="020B0604020202020204" pitchFamily="34" charset="0"/>
              <a:buChar char="•"/>
              <a:defRPr>
                <a:solidFill>
                  <a:schemeClr val="tx1"/>
                </a:solidFill>
              </a:defRPr>
            </a:lvl2pPr>
            <a:lvl3pPr marL="180000" indent="0">
              <a:buNone/>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2" name="Black Text Placeholder">
            <a:extLst>
              <a:ext uri="{FF2B5EF4-FFF2-40B4-BE49-F238E27FC236}">
                <a16:creationId xmlns:a16="http://schemas.microsoft.com/office/drawing/2014/main" id="{6744FA5E-A949-41D0-8825-88D17F22D9E5}"/>
              </a:ext>
            </a:extLst>
          </p:cNvPr>
          <p:cNvSpPr>
            <a:spLocks noGrp="1"/>
          </p:cNvSpPr>
          <p:nvPr>
            <p:ph type="body" sz="quarter" idx="15"/>
          </p:nvPr>
        </p:nvSpPr>
        <p:spPr>
          <a:xfrm>
            <a:off x="2337968" y="3793252"/>
            <a:ext cx="3379544" cy="2100105"/>
          </a:xfrm>
          <a:prstGeom prst="wedgeRoundRectCallout">
            <a:avLst>
              <a:gd name="adj1" fmla="val 4736"/>
              <a:gd name="adj2" fmla="val 67336"/>
              <a:gd name="adj3" fmla="val 16667"/>
            </a:avLst>
          </a:prstGeom>
          <a:solidFill>
            <a:schemeClr val="tx1"/>
          </a:solidFill>
        </p:spPr>
        <p:txBody>
          <a:bodyPr/>
          <a:lstStyle>
            <a:lvl1pPr>
              <a:spcBef>
                <a:spcPts val="500"/>
              </a:spcBef>
              <a:spcAft>
                <a:spcPts val="0"/>
              </a:spcAft>
              <a:defRPr sz="1700">
                <a:solidFill>
                  <a:schemeClr val="bg1"/>
                </a:solidFill>
              </a:defRPr>
            </a:lvl1pPr>
            <a:lvl2pPr marL="180000" indent="-180000">
              <a:buSzPct val="110000"/>
              <a:buFont typeface="Arial" panose="020B0604020202020204" pitchFamily="34" charset="0"/>
              <a:buChar char="•"/>
              <a:defRPr>
                <a:solidFill>
                  <a:schemeClr val="bg1"/>
                </a:solidFill>
              </a:defRPr>
            </a:lvl2pPr>
            <a:lvl3pPr marL="180000" indent="0">
              <a:buNone/>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Grey Text Placeholder">
            <a:extLst>
              <a:ext uri="{FF2B5EF4-FFF2-40B4-BE49-F238E27FC236}">
                <a16:creationId xmlns:a16="http://schemas.microsoft.com/office/drawing/2014/main" id="{A0A35F0C-1A2A-4382-9CE0-662C7D94B027}"/>
              </a:ext>
            </a:extLst>
          </p:cNvPr>
          <p:cNvSpPr>
            <a:spLocks noGrp="1"/>
          </p:cNvSpPr>
          <p:nvPr>
            <p:ph type="body" sz="quarter" idx="14"/>
          </p:nvPr>
        </p:nvSpPr>
        <p:spPr>
          <a:xfrm>
            <a:off x="6256825" y="4076290"/>
            <a:ext cx="3379544" cy="1575908"/>
          </a:xfrm>
          <a:prstGeom prst="wedgeRoundRectCallout">
            <a:avLst>
              <a:gd name="adj1" fmla="val 37888"/>
              <a:gd name="adj2" fmla="val 65661"/>
              <a:gd name="adj3" fmla="val 16667"/>
            </a:avLst>
          </a:prstGeom>
          <a:solidFill>
            <a:schemeClr val="accent6"/>
          </a:solidFill>
        </p:spPr>
        <p:txBody>
          <a:bodyPr/>
          <a:lstStyle>
            <a:lvl1pPr>
              <a:spcBef>
                <a:spcPts val="500"/>
              </a:spcBef>
              <a:spcAft>
                <a:spcPts val="0"/>
              </a:spcAft>
              <a:defRPr sz="1700">
                <a:solidFill>
                  <a:schemeClr val="tx1"/>
                </a:solidFill>
              </a:defRPr>
            </a:lvl1pPr>
            <a:lvl2pPr marL="180000" indent="-180000">
              <a:buSzPct val="110000"/>
              <a:buFont typeface="Arial" panose="020B0604020202020204" pitchFamily="34" charset="0"/>
              <a:buChar char="•"/>
              <a:defRPr/>
            </a:lvl2pPr>
            <a:lvl3pPr marL="180000" indent="0">
              <a:buNone/>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grpSp>
        <p:nvGrpSpPr>
          <p:cNvPr id="16" name="Deakin Logo" descr="Deakin Logo">
            <a:extLst>
              <a:ext uri="{FF2B5EF4-FFF2-40B4-BE49-F238E27FC236}">
                <a16:creationId xmlns:a16="http://schemas.microsoft.com/office/drawing/2014/main" id="{00ED0A47-6822-4EEA-9E2F-20264C29C735}"/>
              </a:ext>
            </a:extLst>
          </p:cNvPr>
          <p:cNvGrpSpPr/>
          <p:nvPr userDrawn="1"/>
        </p:nvGrpSpPr>
        <p:grpSpPr>
          <a:xfrm>
            <a:off x="11339575" y="205549"/>
            <a:ext cx="651345" cy="652971"/>
            <a:chOff x="10928350" y="5591175"/>
            <a:chExt cx="1062560" cy="1065213"/>
          </a:xfrm>
        </p:grpSpPr>
        <p:sp>
          <p:nvSpPr>
            <p:cNvPr id="17" name="Logo">
              <a:extLst>
                <a:ext uri="{FF2B5EF4-FFF2-40B4-BE49-F238E27FC236}">
                  <a16:creationId xmlns:a16="http://schemas.microsoft.com/office/drawing/2014/main" id="{B915336A-7D3A-4ABE-B20E-1D7C657FACB8}"/>
                </a:ext>
              </a:extLst>
            </p:cNvPr>
            <p:cNvSpPr txBox="1">
              <a:spLocks noChangeAspect="1"/>
            </p:cNvSpPr>
            <p:nvPr userDrawn="1"/>
          </p:nvSpPr>
          <p:spPr>
            <a:xfrm>
              <a:off x="10928911" y="5592757"/>
              <a:ext cx="1061999" cy="1061999"/>
            </a:xfrm>
            <a:prstGeom prst="rect">
              <a:avLst/>
            </a:prstGeom>
            <a:blipFill dpi="0" rotWithShape="1">
              <a:blip r:embed="rId2" cstate="screen">
                <a:alphaModFix/>
                <a:extLst>
                  <a:ext uri="{28A0092B-C50C-407E-A947-70E740481C1C}">
                    <a14:useLocalDpi xmlns:a14="http://schemas.microsoft.com/office/drawing/2010/main"/>
                  </a:ext>
                </a:extLst>
              </a:blip>
              <a:srcRect/>
              <a:stretch>
                <a:fillRect/>
              </a:stretch>
            </a:blipFill>
          </p:spPr>
          <p:txBody>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sz="200" kern="1200">
                  <a:solidFill>
                    <a:schemeClr val="bg1"/>
                  </a:solidFill>
                  <a:latin typeface="+mn-lt"/>
                  <a:ea typeface="+mn-ea"/>
                  <a:cs typeface="+mn-cs"/>
                </a:defRPr>
              </a:lvl1pPr>
              <a:lvl2pPr marL="0" indent="0" algn="l" defTabSz="914400" rtl="0" eaLnBrk="1" latinLnBrk="0" hangingPunct="1">
                <a:lnSpc>
                  <a:spcPct val="100000"/>
                </a:lnSpc>
                <a:spcBef>
                  <a:spcPts val="0"/>
                </a:spcBef>
                <a:spcAft>
                  <a:spcPts val="0"/>
                </a:spcAft>
                <a:buFont typeface="Arial" panose="020B0604020202020204" pitchFamily="34" charset="0"/>
                <a:buNone/>
                <a:defRPr sz="200" kern="1200">
                  <a:solidFill>
                    <a:schemeClr val="bg1"/>
                  </a:solidFill>
                  <a:latin typeface="+mn-lt"/>
                  <a:ea typeface="+mn-ea"/>
                  <a:cs typeface="+mn-cs"/>
                </a:defRPr>
              </a:lvl2pPr>
              <a:lvl3pPr marL="0" indent="0" algn="l" defTabSz="914400" rtl="0" eaLnBrk="1" latinLnBrk="0" hangingPunct="1">
                <a:lnSpc>
                  <a:spcPct val="100000"/>
                </a:lnSpc>
                <a:spcBef>
                  <a:spcPts val="0"/>
                </a:spcBef>
                <a:buSzPct val="110000"/>
                <a:buFont typeface="Arial" panose="020B0604020202020204" pitchFamily="34" charset="0"/>
                <a:buNone/>
                <a:defRPr sz="200" kern="1200">
                  <a:solidFill>
                    <a:schemeClr val="bg1"/>
                  </a:solidFill>
                  <a:latin typeface="+mn-lt"/>
                  <a:ea typeface="+mn-ea"/>
                  <a:cs typeface="+mn-cs"/>
                </a:defRPr>
              </a:lvl3pPr>
              <a:lvl4pPr marL="0" indent="0" algn="l" defTabSz="914400" rtl="0" eaLnBrk="1" latinLnBrk="0" hangingPunct="1">
                <a:lnSpc>
                  <a:spcPct val="100000"/>
                </a:lnSpc>
                <a:spcBef>
                  <a:spcPts val="0"/>
                </a:spcBef>
                <a:buFont typeface="Calibri" panose="020F0502020204030204" pitchFamily="34" charset="0"/>
                <a:buNone/>
                <a:defRPr sz="200" kern="1200">
                  <a:solidFill>
                    <a:schemeClr val="bg1"/>
                  </a:solidFill>
                  <a:latin typeface="+mn-lt"/>
                  <a:ea typeface="+mn-ea"/>
                  <a:cs typeface="+mn-cs"/>
                </a:defRPr>
              </a:lvl4pPr>
              <a:lvl5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5pPr>
              <a:lvl6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6pPr>
              <a:lvl7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7pPr>
              <a:lvl8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8pPr>
              <a:lvl9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9pPr>
            </a:lstStyle>
            <a:p>
              <a:r>
                <a:rPr lang="en-US"/>
                <a:t>   </a:t>
              </a:r>
              <a:endParaRPr lang="en-AU" dirty="0"/>
            </a:p>
          </p:txBody>
        </p:sp>
        <p:sp>
          <p:nvSpPr>
            <p:cNvPr id="18" name="Logo">
              <a:extLst>
                <a:ext uri="{FF2B5EF4-FFF2-40B4-BE49-F238E27FC236}">
                  <a16:creationId xmlns:a16="http://schemas.microsoft.com/office/drawing/2014/main" id="{78689747-DDB9-43D6-B65C-2BC226335FFD}"/>
                </a:ext>
              </a:extLst>
            </p:cNvPr>
            <p:cNvSpPr>
              <a:spLocks noEditPoints="1"/>
            </p:cNvSpPr>
            <p:nvPr userDrawn="1"/>
          </p:nvSpPr>
          <p:spPr bwMode="auto">
            <a:xfrm>
              <a:off x="10928350" y="5591175"/>
              <a:ext cx="1062037" cy="1065213"/>
            </a:xfrm>
            <a:custGeom>
              <a:avLst/>
              <a:gdLst>
                <a:gd name="T0" fmla="*/ 3400 w 6806"/>
                <a:gd name="T1" fmla="*/ 85 h 6803"/>
                <a:gd name="T2" fmla="*/ 3400 w 6806"/>
                <a:gd name="T3" fmla="*/ 85 h 6803"/>
                <a:gd name="T4" fmla="*/ 6720 w 6806"/>
                <a:gd name="T5" fmla="*/ 3399 h 6803"/>
                <a:gd name="T6" fmla="*/ 3406 w 6806"/>
                <a:gd name="T7" fmla="*/ 6719 h 6803"/>
                <a:gd name="T8" fmla="*/ 3403 w 6806"/>
                <a:gd name="T9" fmla="*/ 6719 h 6803"/>
                <a:gd name="T10" fmla="*/ 86 w 6806"/>
                <a:gd name="T11" fmla="*/ 3405 h 6803"/>
                <a:gd name="T12" fmla="*/ 1055 w 6806"/>
                <a:gd name="T13" fmla="*/ 1058 h 6803"/>
                <a:gd name="T14" fmla="*/ 3400 w 6806"/>
                <a:gd name="T15" fmla="*/ 85 h 6803"/>
                <a:gd name="T16" fmla="*/ 3400 w 6806"/>
                <a:gd name="T17" fmla="*/ 0 h 6803"/>
                <a:gd name="T18" fmla="*/ 995 w 6806"/>
                <a:gd name="T19" fmla="*/ 999 h 6803"/>
                <a:gd name="T20" fmla="*/ 1 w 6806"/>
                <a:gd name="T21" fmla="*/ 3405 h 6803"/>
                <a:gd name="T22" fmla="*/ 3403 w 6806"/>
                <a:gd name="T23" fmla="*/ 6803 h 6803"/>
                <a:gd name="T24" fmla="*/ 3406 w 6806"/>
                <a:gd name="T25" fmla="*/ 6803 h 6803"/>
                <a:gd name="T26" fmla="*/ 6804 w 6806"/>
                <a:gd name="T27" fmla="*/ 3399 h 6803"/>
                <a:gd name="T28" fmla="*/ 3400 w 6806"/>
                <a:gd name="T29" fmla="*/ 0 h 6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06" h="6803">
                  <a:moveTo>
                    <a:pt x="3400" y="85"/>
                  </a:moveTo>
                  <a:cubicBezTo>
                    <a:pt x="3400" y="85"/>
                    <a:pt x="3400" y="85"/>
                    <a:pt x="3400" y="85"/>
                  </a:cubicBezTo>
                  <a:cubicBezTo>
                    <a:pt x="5229" y="85"/>
                    <a:pt x="6718" y="1571"/>
                    <a:pt x="6720" y="3399"/>
                  </a:cubicBezTo>
                  <a:cubicBezTo>
                    <a:pt x="6722" y="5228"/>
                    <a:pt x="5235" y="6717"/>
                    <a:pt x="3406" y="6719"/>
                  </a:cubicBezTo>
                  <a:cubicBezTo>
                    <a:pt x="3403" y="6719"/>
                    <a:pt x="3403" y="6719"/>
                    <a:pt x="3403" y="6719"/>
                  </a:cubicBezTo>
                  <a:cubicBezTo>
                    <a:pt x="1575" y="6719"/>
                    <a:pt x="87" y="5232"/>
                    <a:pt x="86" y="3405"/>
                  </a:cubicBezTo>
                  <a:cubicBezTo>
                    <a:pt x="85" y="2519"/>
                    <a:pt x="429" y="1685"/>
                    <a:pt x="1055" y="1058"/>
                  </a:cubicBezTo>
                  <a:cubicBezTo>
                    <a:pt x="1681" y="431"/>
                    <a:pt x="2514" y="85"/>
                    <a:pt x="3400" y="85"/>
                  </a:cubicBezTo>
                  <a:moveTo>
                    <a:pt x="3400" y="0"/>
                  </a:moveTo>
                  <a:cubicBezTo>
                    <a:pt x="2491" y="1"/>
                    <a:pt x="1637" y="355"/>
                    <a:pt x="995" y="999"/>
                  </a:cubicBezTo>
                  <a:cubicBezTo>
                    <a:pt x="354" y="1642"/>
                    <a:pt x="0" y="2496"/>
                    <a:pt x="1" y="3405"/>
                  </a:cubicBezTo>
                  <a:cubicBezTo>
                    <a:pt x="3" y="5279"/>
                    <a:pt x="1529" y="6803"/>
                    <a:pt x="3403" y="6803"/>
                  </a:cubicBezTo>
                  <a:cubicBezTo>
                    <a:pt x="3406" y="6803"/>
                    <a:pt x="3406" y="6803"/>
                    <a:pt x="3406" y="6803"/>
                  </a:cubicBezTo>
                  <a:cubicBezTo>
                    <a:pt x="5281" y="6802"/>
                    <a:pt x="6806" y="5274"/>
                    <a:pt x="6804" y="3399"/>
                  </a:cubicBezTo>
                  <a:cubicBezTo>
                    <a:pt x="6803" y="1525"/>
                    <a:pt x="5277" y="0"/>
                    <a:pt x="340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7" name="Slide Number">
            <a:extLst>
              <a:ext uri="{FF2B5EF4-FFF2-40B4-BE49-F238E27FC236}">
                <a16:creationId xmlns:a16="http://schemas.microsoft.com/office/drawing/2014/main" id="{249B8446-2CE1-4339-A926-C82C108C1E5A}"/>
              </a:ext>
            </a:extLst>
          </p:cNvPr>
          <p:cNvSpPr>
            <a:spLocks noGrp="1"/>
          </p:cNvSpPr>
          <p:nvPr>
            <p:ph type="sldNum" sz="quarter" idx="18"/>
          </p:nvPr>
        </p:nvSpPr>
        <p:spPr/>
        <p:txBody>
          <a:bodyPr/>
          <a:lstStyle/>
          <a:p>
            <a:fld id="{F5AEA0E0-5CC6-4BD0-905C-A0021E419432}" type="slidenum">
              <a:rPr lang="en-GB" smtClean="0"/>
              <a:pPr/>
              <a:t>‹#›</a:t>
            </a:fld>
            <a:endParaRPr lang="en-GB" dirty="0"/>
          </a:p>
        </p:txBody>
      </p:sp>
      <p:sp>
        <p:nvSpPr>
          <p:cNvPr id="4" name="Date">
            <a:extLst>
              <a:ext uri="{FF2B5EF4-FFF2-40B4-BE49-F238E27FC236}">
                <a16:creationId xmlns:a16="http://schemas.microsoft.com/office/drawing/2014/main" id="{A1740095-96D1-460A-827F-D4E9DA0D25A2}"/>
              </a:ext>
            </a:extLst>
          </p:cNvPr>
          <p:cNvSpPr>
            <a:spLocks noGrp="1"/>
          </p:cNvSpPr>
          <p:nvPr>
            <p:ph type="dt" sz="half" idx="16"/>
          </p:nvPr>
        </p:nvSpPr>
        <p:spPr/>
        <p:txBody>
          <a:bodyPr/>
          <a:lstStyle/>
          <a:p>
            <a:endParaRPr lang="en-GB" dirty="0"/>
          </a:p>
        </p:txBody>
      </p:sp>
      <p:sp>
        <p:nvSpPr>
          <p:cNvPr id="6" name="Footer/CRICOS">
            <a:extLst>
              <a:ext uri="{FF2B5EF4-FFF2-40B4-BE49-F238E27FC236}">
                <a16:creationId xmlns:a16="http://schemas.microsoft.com/office/drawing/2014/main" id="{445D2300-C34D-49EF-8FA9-7B3299A89CF4}"/>
              </a:ext>
            </a:extLst>
          </p:cNvPr>
          <p:cNvSpPr>
            <a:spLocks noGrp="1"/>
          </p:cNvSpPr>
          <p:nvPr>
            <p:ph type="ftr" sz="quarter" idx="17"/>
          </p:nvPr>
        </p:nvSpPr>
        <p:spPr/>
        <p:txBody>
          <a:bodyPr/>
          <a:lstStyle/>
          <a:p>
            <a:r>
              <a:rPr lang="en-AU"/>
              <a:t>Deakin University CRICOS Provider Code: 00113B</a:t>
            </a:r>
            <a:endParaRPr lang="en-GB" dirty="0"/>
          </a:p>
        </p:txBody>
      </p:sp>
    </p:spTree>
    <p:extLst>
      <p:ext uri="{BB962C8B-B14F-4D97-AF65-F5344CB8AC3E}">
        <p14:creationId xmlns:p14="http://schemas.microsoft.com/office/powerpoint/2010/main" val="35844272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9" name="Title">
            <a:extLst>
              <a:ext uri="{FF2B5EF4-FFF2-40B4-BE49-F238E27FC236}">
                <a16:creationId xmlns:a16="http://schemas.microsoft.com/office/drawing/2014/main" id="{2A30D1EE-4D1E-499A-A8ED-95AEBD77D534}"/>
              </a:ext>
            </a:extLst>
          </p:cNvPr>
          <p:cNvSpPr>
            <a:spLocks noGrp="1"/>
          </p:cNvSpPr>
          <p:nvPr>
            <p:ph type="title" hasCustomPrompt="1"/>
          </p:nvPr>
        </p:nvSpPr>
        <p:spPr/>
        <p:txBody>
          <a:bodyPr/>
          <a:lstStyle>
            <a:lvl1pPr>
              <a:defRPr>
                <a:solidFill>
                  <a:schemeClr val="tx1"/>
                </a:solidFill>
              </a:defRPr>
            </a:lvl1pPr>
          </a:lstStyle>
          <a:p>
            <a:r>
              <a:rPr lang="en-US" dirty="0"/>
              <a:t>Blank</a:t>
            </a:r>
            <a:endParaRPr lang="en-GB" dirty="0"/>
          </a:p>
        </p:txBody>
      </p:sp>
      <p:grpSp>
        <p:nvGrpSpPr>
          <p:cNvPr id="16" name="Deakin Logo" descr="Deakin Logo">
            <a:extLst>
              <a:ext uri="{FF2B5EF4-FFF2-40B4-BE49-F238E27FC236}">
                <a16:creationId xmlns:a16="http://schemas.microsoft.com/office/drawing/2014/main" id="{00ED0A47-6822-4EEA-9E2F-20264C29C735}"/>
              </a:ext>
            </a:extLst>
          </p:cNvPr>
          <p:cNvGrpSpPr/>
          <p:nvPr userDrawn="1"/>
        </p:nvGrpSpPr>
        <p:grpSpPr>
          <a:xfrm>
            <a:off x="11339575" y="205549"/>
            <a:ext cx="651345" cy="652971"/>
            <a:chOff x="10928350" y="5591175"/>
            <a:chExt cx="1062560" cy="1065213"/>
          </a:xfrm>
        </p:grpSpPr>
        <p:sp>
          <p:nvSpPr>
            <p:cNvPr id="17" name="Logo">
              <a:extLst>
                <a:ext uri="{FF2B5EF4-FFF2-40B4-BE49-F238E27FC236}">
                  <a16:creationId xmlns:a16="http://schemas.microsoft.com/office/drawing/2014/main" id="{B915336A-7D3A-4ABE-B20E-1D7C657FACB8}"/>
                </a:ext>
              </a:extLst>
            </p:cNvPr>
            <p:cNvSpPr txBox="1">
              <a:spLocks noChangeAspect="1"/>
            </p:cNvSpPr>
            <p:nvPr userDrawn="1"/>
          </p:nvSpPr>
          <p:spPr>
            <a:xfrm>
              <a:off x="10928911" y="5592757"/>
              <a:ext cx="1061999" cy="1061999"/>
            </a:xfrm>
            <a:prstGeom prst="rect">
              <a:avLst/>
            </a:prstGeom>
            <a:blipFill dpi="0" rotWithShape="1">
              <a:blip r:embed="rId2" cstate="screen">
                <a:alphaModFix/>
                <a:extLst>
                  <a:ext uri="{28A0092B-C50C-407E-A947-70E740481C1C}">
                    <a14:useLocalDpi xmlns:a14="http://schemas.microsoft.com/office/drawing/2010/main"/>
                  </a:ext>
                </a:extLst>
              </a:blip>
              <a:srcRect/>
              <a:stretch>
                <a:fillRect/>
              </a:stretch>
            </a:blipFill>
          </p:spPr>
          <p:txBody>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sz="200" kern="1200">
                  <a:solidFill>
                    <a:schemeClr val="bg1"/>
                  </a:solidFill>
                  <a:latin typeface="+mn-lt"/>
                  <a:ea typeface="+mn-ea"/>
                  <a:cs typeface="+mn-cs"/>
                </a:defRPr>
              </a:lvl1pPr>
              <a:lvl2pPr marL="0" indent="0" algn="l" defTabSz="914400" rtl="0" eaLnBrk="1" latinLnBrk="0" hangingPunct="1">
                <a:lnSpc>
                  <a:spcPct val="100000"/>
                </a:lnSpc>
                <a:spcBef>
                  <a:spcPts val="0"/>
                </a:spcBef>
                <a:spcAft>
                  <a:spcPts val="0"/>
                </a:spcAft>
                <a:buFont typeface="Arial" panose="020B0604020202020204" pitchFamily="34" charset="0"/>
                <a:buNone/>
                <a:defRPr sz="200" kern="1200">
                  <a:solidFill>
                    <a:schemeClr val="bg1"/>
                  </a:solidFill>
                  <a:latin typeface="+mn-lt"/>
                  <a:ea typeface="+mn-ea"/>
                  <a:cs typeface="+mn-cs"/>
                </a:defRPr>
              </a:lvl2pPr>
              <a:lvl3pPr marL="0" indent="0" algn="l" defTabSz="914400" rtl="0" eaLnBrk="1" latinLnBrk="0" hangingPunct="1">
                <a:lnSpc>
                  <a:spcPct val="100000"/>
                </a:lnSpc>
                <a:spcBef>
                  <a:spcPts val="0"/>
                </a:spcBef>
                <a:buSzPct val="110000"/>
                <a:buFont typeface="Arial" panose="020B0604020202020204" pitchFamily="34" charset="0"/>
                <a:buNone/>
                <a:defRPr sz="200" kern="1200">
                  <a:solidFill>
                    <a:schemeClr val="bg1"/>
                  </a:solidFill>
                  <a:latin typeface="+mn-lt"/>
                  <a:ea typeface="+mn-ea"/>
                  <a:cs typeface="+mn-cs"/>
                </a:defRPr>
              </a:lvl3pPr>
              <a:lvl4pPr marL="0" indent="0" algn="l" defTabSz="914400" rtl="0" eaLnBrk="1" latinLnBrk="0" hangingPunct="1">
                <a:lnSpc>
                  <a:spcPct val="100000"/>
                </a:lnSpc>
                <a:spcBef>
                  <a:spcPts val="0"/>
                </a:spcBef>
                <a:buFont typeface="Calibri" panose="020F0502020204030204" pitchFamily="34" charset="0"/>
                <a:buNone/>
                <a:defRPr sz="200" kern="1200">
                  <a:solidFill>
                    <a:schemeClr val="bg1"/>
                  </a:solidFill>
                  <a:latin typeface="+mn-lt"/>
                  <a:ea typeface="+mn-ea"/>
                  <a:cs typeface="+mn-cs"/>
                </a:defRPr>
              </a:lvl4pPr>
              <a:lvl5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5pPr>
              <a:lvl6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6pPr>
              <a:lvl7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7pPr>
              <a:lvl8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8pPr>
              <a:lvl9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9pPr>
            </a:lstStyle>
            <a:p>
              <a:r>
                <a:rPr lang="en-US"/>
                <a:t>   </a:t>
              </a:r>
              <a:endParaRPr lang="en-AU" dirty="0"/>
            </a:p>
          </p:txBody>
        </p:sp>
        <p:sp>
          <p:nvSpPr>
            <p:cNvPr id="18" name="Logo">
              <a:extLst>
                <a:ext uri="{FF2B5EF4-FFF2-40B4-BE49-F238E27FC236}">
                  <a16:creationId xmlns:a16="http://schemas.microsoft.com/office/drawing/2014/main" id="{78689747-DDB9-43D6-B65C-2BC226335FFD}"/>
                </a:ext>
              </a:extLst>
            </p:cNvPr>
            <p:cNvSpPr>
              <a:spLocks noEditPoints="1"/>
            </p:cNvSpPr>
            <p:nvPr userDrawn="1"/>
          </p:nvSpPr>
          <p:spPr bwMode="auto">
            <a:xfrm>
              <a:off x="10928350" y="5591175"/>
              <a:ext cx="1062037" cy="1065213"/>
            </a:xfrm>
            <a:custGeom>
              <a:avLst/>
              <a:gdLst>
                <a:gd name="T0" fmla="*/ 3400 w 6806"/>
                <a:gd name="T1" fmla="*/ 85 h 6803"/>
                <a:gd name="T2" fmla="*/ 3400 w 6806"/>
                <a:gd name="T3" fmla="*/ 85 h 6803"/>
                <a:gd name="T4" fmla="*/ 6720 w 6806"/>
                <a:gd name="T5" fmla="*/ 3399 h 6803"/>
                <a:gd name="T6" fmla="*/ 3406 w 6806"/>
                <a:gd name="T7" fmla="*/ 6719 h 6803"/>
                <a:gd name="T8" fmla="*/ 3403 w 6806"/>
                <a:gd name="T9" fmla="*/ 6719 h 6803"/>
                <a:gd name="T10" fmla="*/ 86 w 6806"/>
                <a:gd name="T11" fmla="*/ 3405 h 6803"/>
                <a:gd name="T12" fmla="*/ 1055 w 6806"/>
                <a:gd name="T13" fmla="*/ 1058 h 6803"/>
                <a:gd name="T14" fmla="*/ 3400 w 6806"/>
                <a:gd name="T15" fmla="*/ 85 h 6803"/>
                <a:gd name="T16" fmla="*/ 3400 w 6806"/>
                <a:gd name="T17" fmla="*/ 0 h 6803"/>
                <a:gd name="T18" fmla="*/ 995 w 6806"/>
                <a:gd name="T19" fmla="*/ 999 h 6803"/>
                <a:gd name="T20" fmla="*/ 1 w 6806"/>
                <a:gd name="T21" fmla="*/ 3405 h 6803"/>
                <a:gd name="T22" fmla="*/ 3403 w 6806"/>
                <a:gd name="T23" fmla="*/ 6803 h 6803"/>
                <a:gd name="T24" fmla="*/ 3406 w 6806"/>
                <a:gd name="T25" fmla="*/ 6803 h 6803"/>
                <a:gd name="T26" fmla="*/ 6804 w 6806"/>
                <a:gd name="T27" fmla="*/ 3399 h 6803"/>
                <a:gd name="T28" fmla="*/ 3400 w 6806"/>
                <a:gd name="T29" fmla="*/ 0 h 6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06" h="6803">
                  <a:moveTo>
                    <a:pt x="3400" y="85"/>
                  </a:moveTo>
                  <a:cubicBezTo>
                    <a:pt x="3400" y="85"/>
                    <a:pt x="3400" y="85"/>
                    <a:pt x="3400" y="85"/>
                  </a:cubicBezTo>
                  <a:cubicBezTo>
                    <a:pt x="5229" y="85"/>
                    <a:pt x="6718" y="1571"/>
                    <a:pt x="6720" y="3399"/>
                  </a:cubicBezTo>
                  <a:cubicBezTo>
                    <a:pt x="6722" y="5228"/>
                    <a:pt x="5235" y="6717"/>
                    <a:pt x="3406" y="6719"/>
                  </a:cubicBezTo>
                  <a:cubicBezTo>
                    <a:pt x="3403" y="6719"/>
                    <a:pt x="3403" y="6719"/>
                    <a:pt x="3403" y="6719"/>
                  </a:cubicBezTo>
                  <a:cubicBezTo>
                    <a:pt x="1575" y="6719"/>
                    <a:pt x="87" y="5232"/>
                    <a:pt x="86" y="3405"/>
                  </a:cubicBezTo>
                  <a:cubicBezTo>
                    <a:pt x="85" y="2519"/>
                    <a:pt x="429" y="1685"/>
                    <a:pt x="1055" y="1058"/>
                  </a:cubicBezTo>
                  <a:cubicBezTo>
                    <a:pt x="1681" y="431"/>
                    <a:pt x="2514" y="85"/>
                    <a:pt x="3400" y="85"/>
                  </a:cubicBezTo>
                  <a:moveTo>
                    <a:pt x="3400" y="0"/>
                  </a:moveTo>
                  <a:cubicBezTo>
                    <a:pt x="2491" y="1"/>
                    <a:pt x="1637" y="355"/>
                    <a:pt x="995" y="999"/>
                  </a:cubicBezTo>
                  <a:cubicBezTo>
                    <a:pt x="354" y="1642"/>
                    <a:pt x="0" y="2496"/>
                    <a:pt x="1" y="3405"/>
                  </a:cubicBezTo>
                  <a:cubicBezTo>
                    <a:pt x="3" y="5279"/>
                    <a:pt x="1529" y="6803"/>
                    <a:pt x="3403" y="6803"/>
                  </a:cubicBezTo>
                  <a:cubicBezTo>
                    <a:pt x="3406" y="6803"/>
                    <a:pt x="3406" y="6803"/>
                    <a:pt x="3406" y="6803"/>
                  </a:cubicBezTo>
                  <a:cubicBezTo>
                    <a:pt x="5281" y="6802"/>
                    <a:pt x="6806" y="5274"/>
                    <a:pt x="6804" y="3399"/>
                  </a:cubicBezTo>
                  <a:cubicBezTo>
                    <a:pt x="6803" y="1525"/>
                    <a:pt x="5277" y="0"/>
                    <a:pt x="340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7" name="Slide Number">
            <a:extLst>
              <a:ext uri="{FF2B5EF4-FFF2-40B4-BE49-F238E27FC236}">
                <a16:creationId xmlns:a16="http://schemas.microsoft.com/office/drawing/2014/main" id="{249B8446-2CE1-4339-A926-C82C108C1E5A}"/>
              </a:ext>
            </a:extLst>
          </p:cNvPr>
          <p:cNvSpPr>
            <a:spLocks noGrp="1"/>
          </p:cNvSpPr>
          <p:nvPr>
            <p:ph type="sldNum" sz="quarter" idx="18"/>
          </p:nvPr>
        </p:nvSpPr>
        <p:spPr/>
        <p:txBody>
          <a:bodyPr/>
          <a:lstStyle/>
          <a:p>
            <a:fld id="{F5AEA0E0-5CC6-4BD0-905C-A0021E419432}" type="slidenum">
              <a:rPr lang="en-GB" smtClean="0"/>
              <a:pPr/>
              <a:t>‹#›</a:t>
            </a:fld>
            <a:endParaRPr lang="en-GB" dirty="0"/>
          </a:p>
        </p:txBody>
      </p:sp>
      <p:sp>
        <p:nvSpPr>
          <p:cNvPr id="4" name="Date">
            <a:extLst>
              <a:ext uri="{FF2B5EF4-FFF2-40B4-BE49-F238E27FC236}">
                <a16:creationId xmlns:a16="http://schemas.microsoft.com/office/drawing/2014/main" id="{A1740095-96D1-460A-827F-D4E9DA0D25A2}"/>
              </a:ext>
            </a:extLst>
          </p:cNvPr>
          <p:cNvSpPr>
            <a:spLocks noGrp="1"/>
          </p:cNvSpPr>
          <p:nvPr>
            <p:ph type="dt" sz="half" idx="16"/>
          </p:nvPr>
        </p:nvSpPr>
        <p:spPr/>
        <p:txBody>
          <a:bodyPr/>
          <a:lstStyle/>
          <a:p>
            <a:endParaRPr lang="en-GB" dirty="0"/>
          </a:p>
        </p:txBody>
      </p:sp>
      <p:sp>
        <p:nvSpPr>
          <p:cNvPr id="6" name="Footer/CRICOS">
            <a:extLst>
              <a:ext uri="{FF2B5EF4-FFF2-40B4-BE49-F238E27FC236}">
                <a16:creationId xmlns:a16="http://schemas.microsoft.com/office/drawing/2014/main" id="{445D2300-C34D-49EF-8FA9-7B3299A89CF4}"/>
              </a:ext>
            </a:extLst>
          </p:cNvPr>
          <p:cNvSpPr>
            <a:spLocks noGrp="1"/>
          </p:cNvSpPr>
          <p:nvPr>
            <p:ph type="ftr" sz="quarter" idx="17"/>
          </p:nvPr>
        </p:nvSpPr>
        <p:spPr/>
        <p:txBody>
          <a:bodyPr/>
          <a:lstStyle/>
          <a:p>
            <a:r>
              <a:rPr lang="en-AU"/>
              <a:t>Deakin University CRICOS Provider Code: 00113B</a:t>
            </a:r>
            <a:endParaRPr lang="en-GB" dirty="0"/>
          </a:p>
        </p:txBody>
      </p:sp>
    </p:spTree>
    <p:extLst>
      <p:ext uri="{BB962C8B-B14F-4D97-AF65-F5344CB8AC3E}">
        <p14:creationId xmlns:p14="http://schemas.microsoft.com/office/powerpoint/2010/main" val="86842644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A">
    <p:spTree>
      <p:nvGrpSpPr>
        <p:cNvPr id="1" name=""/>
        <p:cNvGrpSpPr/>
        <p:nvPr/>
      </p:nvGrpSpPr>
      <p:grpSpPr>
        <a:xfrm>
          <a:off x="0" y="0"/>
          <a:ext cx="0" cy="0"/>
          <a:chOff x="0" y="0"/>
          <a:chExt cx="0" cy="0"/>
        </a:xfrm>
      </p:grpSpPr>
      <p:sp>
        <p:nvSpPr>
          <p:cNvPr id="13" name="Background">
            <a:extLst>
              <a:ext uri="{FF2B5EF4-FFF2-40B4-BE49-F238E27FC236}">
                <a16:creationId xmlns:a16="http://schemas.microsoft.com/office/drawing/2014/main" id="{301BC1A6-FA88-4814-A368-FA1F0C3E5EF9}"/>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rgbClr val="373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p:cNvSpPr>
            <a:spLocks noGrp="1"/>
          </p:cNvSpPr>
          <p:nvPr>
            <p:ph type="ctrTitle" hasCustomPrompt="1"/>
          </p:nvPr>
        </p:nvSpPr>
        <p:spPr>
          <a:xfrm>
            <a:off x="6362257" y="542542"/>
            <a:ext cx="4752000" cy="1835208"/>
          </a:xfrm>
        </p:spPr>
        <p:txBody>
          <a:bodyPr anchor="b"/>
          <a:lstStyle>
            <a:lvl1pPr algn="l">
              <a:lnSpc>
                <a:spcPct val="100000"/>
              </a:lnSpc>
              <a:defRPr sz="4200" b="0">
                <a:solidFill>
                  <a:schemeClr val="bg2"/>
                </a:solidFill>
              </a:defRPr>
            </a:lvl1pPr>
          </a:lstStyle>
          <a:p>
            <a:r>
              <a:rPr lang="en-US" dirty="0"/>
              <a:t>Click to add title</a:t>
            </a:r>
            <a:endParaRPr lang="en-GB" dirty="0"/>
          </a:p>
        </p:txBody>
      </p:sp>
      <p:sp>
        <p:nvSpPr>
          <p:cNvPr id="3" name="Subtitle"/>
          <p:cNvSpPr>
            <a:spLocks noGrp="1"/>
          </p:cNvSpPr>
          <p:nvPr>
            <p:ph type="subTitle" idx="1" hasCustomPrompt="1"/>
          </p:nvPr>
        </p:nvSpPr>
        <p:spPr>
          <a:xfrm>
            <a:off x="6362258" y="2701251"/>
            <a:ext cx="4751999" cy="1980000"/>
          </a:xfrm>
        </p:spPr>
        <p:txBody>
          <a:bodyPr/>
          <a:lstStyle>
            <a:lvl1pPr marL="0" indent="0" algn="l">
              <a:buNone/>
              <a:defRPr sz="22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endParaRPr lang="en-GB" dirty="0"/>
          </a:p>
        </p:txBody>
      </p:sp>
      <p:grpSp>
        <p:nvGrpSpPr>
          <p:cNvPr id="8" name="Graphics">
            <a:extLst>
              <a:ext uri="{FF2B5EF4-FFF2-40B4-BE49-F238E27FC236}">
                <a16:creationId xmlns:a16="http://schemas.microsoft.com/office/drawing/2014/main" id="{F184C083-2F30-4ED2-8E53-E9F791CB5138}"/>
              </a:ext>
              <a:ext uri="{C183D7F6-B498-43B3-948B-1728B52AA6E4}">
                <adec:decorative xmlns:adec="http://schemas.microsoft.com/office/drawing/2017/decorative" val="1"/>
              </a:ext>
            </a:extLst>
          </p:cNvPr>
          <p:cNvGrpSpPr>
            <a:grpSpLocks noChangeAspect="1"/>
          </p:cNvGrpSpPr>
          <p:nvPr userDrawn="1"/>
        </p:nvGrpSpPr>
        <p:grpSpPr bwMode="auto">
          <a:xfrm>
            <a:off x="0" y="1587"/>
            <a:ext cx="7446963" cy="6856413"/>
            <a:chOff x="1841" y="-474"/>
            <a:chExt cx="4691" cy="4319"/>
          </a:xfrm>
        </p:grpSpPr>
        <p:sp>
          <p:nvSpPr>
            <p:cNvPr id="15" name="Shape">
              <a:extLst>
                <a:ext uri="{FF2B5EF4-FFF2-40B4-BE49-F238E27FC236}">
                  <a16:creationId xmlns:a16="http://schemas.microsoft.com/office/drawing/2014/main" id="{05C70A15-552F-464E-AAAD-DAC369240B8D}"/>
                </a:ext>
              </a:extLst>
            </p:cNvPr>
            <p:cNvSpPr>
              <a:spLocks/>
            </p:cNvSpPr>
            <p:nvPr userDrawn="1"/>
          </p:nvSpPr>
          <p:spPr bwMode="auto">
            <a:xfrm>
              <a:off x="2573" y="409"/>
              <a:ext cx="3959" cy="3436"/>
            </a:xfrm>
            <a:custGeom>
              <a:avLst/>
              <a:gdLst>
                <a:gd name="T0" fmla="*/ 0 w 3959"/>
                <a:gd name="T1" fmla="*/ 3436 h 3436"/>
                <a:gd name="T2" fmla="*/ 3959 w 3959"/>
                <a:gd name="T3" fmla="*/ 3436 h 3436"/>
                <a:gd name="T4" fmla="*/ 1984 w 3959"/>
                <a:gd name="T5" fmla="*/ 0 h 3436"/>
                <a:gd name="T6" fmla="*/ 0 w 3959"/>
                <a:gd name="T7" fmla="*/ 3436 h 3436"/>
              </a:gdLst>
              <a:ahLst/>
              <a:cxnLst>
                <a:cxn ang="0">
                  <a:pos x="T0" y="T1"/>
                </a:cxn>
                <a:cxn ang="0">
                  <a:pos x="T2" y="T3"/>
                </a:cxn>
                <a:cxn ang="0">
                  <a:pos x="T4" y="T5"/>
                </a:cxn>
                <a:cxn ang="0">
                  <a:pos x="T6" y="T7"/>
                </a:cxn>
              </a:cxnLst>
              <a:rect l="0" t="0" r="r" b="b"/>
              <a:pathLst>
                <a:path w="3959" h="3436">
                  <a:moveTo>
                    <a:pt x="0" y="3436"/>
                  </a:moveTo>
                  <a:lnTo>
                    <a:pt x="3959" y="3436"/>
                  </a:lnTo>
                  <a:lnTo>
                    <a:pt x="1984" y="0"/>
                  </a:lnTo>
                  <a:lnTo>
                    <a:pt x="0" y="3436"/>
                  </a:lnTo>
                  <a:close/>
                </a:path>
              </a:pathLst>
            </a:custGeom>
            <a:solidFill>
              <a:srgbClr val="58BC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6" name="Shape">
              <a:extLst>
                <a:ext uri="{FF2B5EF4-FFF2-40B4-BE49-F238E27FC236}">
                  <a16:creationId xmlns:a16="http://schemas.microsoft.com/office/drawing/2014/main" id="{66F95119-5A9A-4E22-99FE-EDCD6D3D0423}"/>
                </a:ext>
              </a:extLst>
            </p:cNvPr>
            <p:cNvSpPr>
              <a:spLocks/>
            </p:cNvSpPr>
            <p:nvPr userDrawn="1"/>
          </p:nvSpPr>
          <p:spPr bwMode="auto">
            <a:xfrm>
              <a:off x="1841" y="-474"/>
              <a:ext cx="3008" cy="3568"/>
            </a:xfrm>
            <a:custGeom>
              <a:avLst/>
              <a:gdLst>
                <a:gd name="T0" fmla="*/ 3008 w 3008"/>
                <a:gd name="T1" fmla="*/ 0 h 3568"/>
                <a:gd name="T2" fmla="*/ 2971 w 3008"/>
                <a:gd name="T3" fmla="*/ 0 h 3568"/>
                <a:gd name="T4" fmla="*/ 948 w 3008"/>
                <a:gd name="T5" fmla="*/ 3503 h 3568"/>
                <a:gd name="T6" fmla="*/ 0 w 3008"/>
                <a:gd name="T7" fmla="*/ 1851 h 3568"/>
                <a:gd name="T8" fmla="*/ 0 w 3008"/>
                <a:gd name="T9" fmla="*/ 1918 h 3568"/>
                <a:gd name="T10" fmla="*/ 948 w 3008"/>
                <a:gd name="T11" fmla="*/ 3568 h 3568"/>
                <a:gd name="T12" fmla="*/ 3008 w 3008"/>
                <a:gd name="T13" fmla="*/ 0 h 3568"/>
              </a:gdLst>
              <a:ahLst/>
              <a:cxnLst>
                <a:cxn ang="0">
                  <a:pos x="T0" y="T1"/>
                </a:cxn>
                <a:cxn ang="0">
                  <a:pos x="T2" y="T3"/>
                </a:cxn>
                <a:cxn ang="0">
                  <a:pos x="T4" y="T5"/>
                </a:cxn>
                <a:cxn ang="0">
                  <a:pos x="T6" y="T7"/>
                </a:cxn>
                <a:cxn ang="0">
                  <a:pos x="T8" y="T9"/>
                </a:cxn>
                <a:cxn ang="0">
                  <a:pos x="T10" y="T11"/>
                </a:cxn>
                <a:cxn ang="0">
                  <a:pos x="T12" y="T13"/>
                </a:cxn>
              </a:cxnLst>
              <a:rect l="0" t="0" r="r" b="b"/>
              <a:pathLst>
                <a:path w="3008" h="3568">
                  <a:moveTo>
                    <a:pt x="3008" y="0"/>
                  </a:moveTo>
                  <a:lnTo>
                    <a:pt x="2971" y="0"/>
                  </a:lnTo>
                  <a:lnTo>
                    <a:pt x="948" y="3503"/>
                  </a:lnTo>
                  <a:lnTo>
                    <a:pt x="0" y="1851"/>
                  </a:lnTo>
                  <a:lnTo>
                    <a:pt x="0" y="1918"/>
                  </a:lnTo>
                  <a:lnTo>
                    <a:pt x="948" y="3568"/>
                  </a:lnTo>
                  <a:lnTo>
                    <a:pt x="3008" y="0"/>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pic>
        <p:nvPicPr>
          <p:cNvPr id="12" name="Deakin Logo" descr="Deakin Logo">
            <a:extLst>
              <a:ext uri="{FF2B5EF4-FFF2-40B4-BE49-F238E27FC236}">
                <a16:creationId xmlns:a16="http://schemas.microsoft.com/office/drawing/2014/main" id="{69E87CCB-CBBD-4B69-825A-5D4AEE28011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735282" y="3375501"/>
            <a:ext cx="1513885" cy="1511655"/>
          </a:xfrm>
          <a:prstGeom prst="rect">
            <a:avLst/>
          </a:prstGeom>
        </p:spPr>
      </p:pic>
      <p:sp>
        <p:nvSpPr>
          <p:cNvPr id="10" name="Footer/CRICOS">
            <a:extLst>
              <a:ext uri="{FF2B5EF4-FFF2-40B4-BE49-F238E27FC236}">
                <a16:creationId xmlns:a16="http://schemas.microsoft.com/office/drawing/2014/main" id="{44FC142B-F28E-4B8F-A1B4-195D3067762F}"/>
              </a:ext>
            </a:extLst>
          </p:cNvPr>
          <p:cNvSpPr>
            <a:spLocks noGrp="1"/>
          </p:cNvSpPr>
          <p:nvPr>
            <p:ph type="ftr" sz="quarter" idx="11"/>
          </p:nvPr>
        </p:nvSpPr>
        <p:spPr>
          <a:xfrm>
            <a:off x="5302171" y="6579113"/>
            <a:ext cx="6624000" cy="144000"/>
          </a:xfrm>
          <a:prstGeom prst="rect">
            <a:avLst/>
          </a:prstGeom>
        </p:spPr>
        <p:txBody>
          <a:bodyPr lIns="90000" tIns="36000" rIns="0" bIns="36000"/>
          <a:lstStyle>
            <a:lvl1pPr>
              <a:defRPr sz="500">
                <a:solidFill>
                  <a:schemeClr val="bg1"/>
                </a:solidFill>
              </a:defRPr>
            </a:lvl1pPr>
          </a:lstStyle>
          <a:p>
            <a:pPr algn="r"/>
            <a:r>
              <a:rPr lang="en-AU" dirty="0"/>
              <a:t>Deakin University </a:t>
            </a:r>
            <a:r>
              <a:rPr lang="en-AU" dirty="0" err="1"/>
              <a:t>CRICOS</a:t>
            </a:r>
            <a:r>
              <a:rPr lang="en-AU" dirty="0"/>
              <a:t> Provider Code: </a:t>
            </a:r>
            <a:r>
              <a:rPr lang="en-AU" dirty="0" err="1"/>
              <a:t>00113B</a:t>
            </a:r>
            <a:endParaRPr lang="en-GB" dirty="0"/>
          </a:p>
        </p:txBody>
      </p:sp>
    </p:spTree>
    <p:extLst>
      <p:ext uri="{BB962C8B-B14F-4D97-AF65-F5344CB8AC3E}">
        <p14:creationId xmlns:p14="http://schemas.microsoft.com/office/powerpoint/2010/main" val="25180673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B">
    <p:spTree>
      <p:nvGrpSpPr>
        <p:cNvPr id="1" name=""/>
        <p:cNvGrpSpPr/>
        <p:nvPr/>
      </p:nvGrpSpPr>
      <p:grpSpPr>
        <a:xfrm>
          <a:off x="0" y="0"/>
          <a:ext cx="0" cy="0"/>
          <a:chOff x="0" y="0"/>
          <a:chExt cx="0" cy="0"/>
        </a:xfrm>
      </p:grpSpPr>
      <p:sp>
        <p:nvSpPr>
          <p:cNvPr id="13" name="Background">
            <a:extLst>
              <a:ext uri="{FF2B5EF4-FFF2-40B4-BE49-F238E27FC236}">
                <a16:creationId xmlns:a16="http://schemas.microsoft.com/office/drawing/2014/main" id="{301BC1A6-FA88-4814-A368-FA1F0C3E5EF9}"/>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rgbClr val="373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Graphic">
            <a:extLst>
              <a:ext uri="{FF2B5EF4-FFF2-40B4-BE49-F238E27FC236}">
                <a16:creationId xmlns:a16="http://schemas.microsoft.com/office/drawing/2014/main" id="{6A9026D8-4650-4F23-9189-95187B759076}"/>
              </a:ext>
              <a:ext uri="{C183D7F6-B498-43B3-948B-1728B52AA6E4}">
                <adec:decorative xmlns:adec="http://schemas.microsoft.com/office/drawing/2017/decorative" val="1"/>
              </a:ext>
            </a:extLst>
          </p:cNvPr>
          <p:cNvSpPr>
            <a:spLocks/>
          </p:cNvSpPr>
          <p:nvPr userDrawn="1"/>
        </p:nvSpPr>
        <p:spPr bwMode="auto">
          <a:xfrm>
            <a:off x="1156121" y="689155"/>
            <a:ext cx="6325057" cy="5345885"/>
          </a:xfrm>
          <a:custGeom>
            <a:avLst/>
            <a:gdLst>
              <a:gd name="T0" fmla="*/ 0 w 2658"/>
              <a:gd name="T1" fmla="*/ 2246 h 2246"/>
              <a:gd name="T2" fmla="*/ 1536 w 2658"/>
              <a:gd name="T3" fmla="*/ 2246 h 2246"/>
              <a:gd name="T4" fmla="*/ 2658 w 2658"/>
              <a:gd name="T5" fmla="*/ 1123 h 2246"/>
              <a:gd name="T6" fmla="*/ 1536 w 2658"/>
              <a:gd name="T7" fmla="*/ 0 h 2246"/>
              <a:gd name="T8" fmla="*/ 0 w 2658"/>
              <a:gd name="T9" fmla="*/ 0 h 2246"/>
              <a:gd name="T10" fmla="*/ 0 w 2658"/>
              <a:gd name="T11" fmla="*/ 2246 h 2246"/>
            </a:gdLst>
            <a:ahLst/>
            <a:cxnLst>
              <a:cxn ang="0">
                <a:pos x="T0" y="T1"/>
              </a:cxn>
              <a:cxn ang="0">
                <a:pos x="T2" y="T3"/>
              </a:cxn>
              <a:cxn ang="0">
                <a:pos x="T4" y="T5"/>
              </a:cxn>
              <a:cxn ang="0">
                <a:pos x="T6" y="T7"/>
              </a:cxn>
              <a:cxn ang="0">
                <a:pos x="T8" y="T9"/>
              </a:cxn>
              <a:cxn ang="0">
                <a:pos x="T10" y="T11"/>
              </a:cxn>
            </a:cxnLst>
            <a:rect l="0" t="0" r="r" b="b"/>
            <a:pathLst>
              <a:path w="2658" h="2246">
                <a:moveTo>
                  <a:pt x="0" y="2246"/>
                </a:moveTo>
                <a:cubicBezTo>
                  <a:pt x="1536" y="2246"/>
                  <a:pt x="1536" y="2246"/>
                  <a:pt x="1536" y="2246"/>
                </a:cubicBezTo>
                <a:cubicBezTo>
                  <a:pt x="2155" y="2246"/>
                  <a:pt x="2658" y="1744"/>
                  <a:pt x="2658" y="1123"/>
                </a:cubicBezTo>
                <a:cubicBezTo>
                  <a:pt x="2658" y="503"/>
                  <a:pt x="2156" y="0"/>
                  <a:pt x="1536" y="0"/>
                </a:cubicBezTo>
                <a:cubicBezTo>
                  <a:pt x="0" y="0"/>
                  <a:pt x="0" y="0"/>
                  <a:pt x="0" y="0"/>
                </a:cubicBezTo>
                <a:lnTo>
                  <a:pt x="0" y="224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AU"/>
          </a:p>
        </p:txBody>
      </p:sp>
      <p:sp>
        <p:nvSpPr>
          <p:cNvPr id="2" name="Title"/>
          <p:cNvSpPr>
            <a:spLocks noGrp="1"/>
          </p:cNvSpPr>
          <p:nvPr>
            <p:ph type="ctrTitle" hasCustomPrompt="1"/>
          </p:nvPr>
        </p:nvSpPr>
        <p:spPr>
          <a:xfrm>
            <a:off x="1546418" y="1326018"/>
            <a:ext cx="4752000" cy="1440000"/>
          </a:xfrm>
        </p:spPr>
        <p:txBody>
          <a:bodyPr anchor="b"/>
          <a:lstStyle>
            <a:lvl1pPr algn="l">
              <a:lnSpc>
                <a:spcPct val="100000"/>
              </a:lnSpc>
              <a:defRPr sz="2800" b="0">
                <a:solidFill>
                  <a:schemeClr val="tx1"/>
                </a:solidFill>
              </a:defRPr>
            </a:lvl1pPr>
          </a:lstStyle>
          <a:p>
            <a:r>
              <a:rPr lang="en-US" dirty="0"/>
              <a:t>Click to add title</a:t>
            </a:r>
            <a:endParaRPr lang="en-GB" dirty="0"/>
          </a:p>
        </p:txBody>
      </p:sp>
      <p:sp>
        <p:nvSpPr>
          <p:cNvPr id="3" name="Subtitle"/>
          <p:cNvSpPr>
            <a:spLocks noGrp="1"/>
          </p:cNvSpPr>
          <p:nvPr>
            <p:ph type="subTitle" idx="1" hasCustomPrompt="1"/>
          </p:nvPr>
        </p:nvSpPr>
        <p:spPr>
          <a:xfrm>
            <a:off x="1546418" y="3393287"/>
            <a:ext cx="4751999" cy="1980000"/>
          </a:xfrm>
        </p:spPr>
        <p:txBody>
          <a:bodyPr/>
          <a:lstStyle>
            <a:lvl1pPr marL="0" indent="0" algn="l">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endParaRPr lang="en-GB" dirty="0"/>
          </a:p>
        </p:txBody>
      </p:sp>
      <p:pic>
        <p:nvPicPr>
          <p:cNvPr id="12" name="Deakin Logo" descr="Deakin Logo">
            <a:extLst>
              <a:ext uri="{FF2B5EF4-FFF2-40B4-BE49-F238E27FC236}">
                <a16:creationId xmlns:a16="http://schemas.microsoft.com/office/drawing/2014/main" id="{69E87CCB-CBBD-4B69-825A-5D4AEE28011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196680" y="4309872"/>
            <a:ext cx="1437588" cy="1435470"/>
          </a:xfrm>
          <a:prstGeom prst="rect">
            <a:avLst/>
          </a:prstGeom>
        </p:spPr>
      </p:pic>
      <p:sp>
        <p:nvSpPr>
          <p:cNvPr id="8" name="Footer/CRICOS">
            <a:extLst>
              <a:ext uri="{FF2B5EF4-FFF2-40B4-BE49-F238E27FC236}">
                <a16:creationId xmlns:a16="http://schemas.microsoft.com/office/drawing/2014/main" id="{A7EC68DA-FBB0-4AAA-ABAC-746F7508E99A}"/>
              </a:ext>
            </a:extLst>
          </p:cNvPr>
          <p:cNvSpPr>
            <a:spLocks noGrp="1"/>
          </p:cNvSpPr>
          <p:nvPr>
            <p:ph type="ftr" sz="quarter" idx="11"/>
          </p:nvPr>
        </p:nvSpPr>
        <p:spPr>
          <a:xfrm>
            <a:off x="5302171" y="6579113"/>
            <a:ext cx="6624000" cy="144000"/>
          </a:xfrm>
          <a:prstGeom prst="rect">
            <a:avLst/>
          </a:prstGeom>
        </p:spPr>
        <p:txBody>
          <a:bodyPr lIns="90000" tIns="36000" rIns="0" bIns="36000"/>
          <a:lstStyle>
            <a:lvl1pPr>
              <a:defRPr sz="500">
                <a:solidFill>
                  <a:schemeClr val="bg1"/>
                </a:solidFill>
              </a:defRPr>
            </a:lvl1pPr>
          </a:lstStyle>
          <a:p>
            <a:pPr algn="r"/>
            <a:r>
              <a:rPr lang="en-AU" dirty="0"/>
              <a:t>Deakin University </a:t>
            </a:r>
            <a:r>
              <a:rPr lang="en-AU" dirty="0" err="1"/>
              <a:t>CRICOS</a:t>
            </a:r>
            <a:r>
              <a:rPr lang="en-AU" dirty="0"/>
              <a:t> Provider Code: </a:t>
            </a:r>
            <a:r>
              <a:rPr lang="en-AU" dirty="0" err="1"/>
              <a:t>00113B</a:t>
            </a:r>
            <a:endParaRPr lang="en-GB" dirty="0"/>
          </a:p>
        </p:txBody>
      </p:sp>
    </p:spTree>
    <p:extLst>
      <p:ext uri="{BB962C8B-B14F-4D97-AF65-F5344CB8AC3E}">
        <p14:creationId xmlns:p14="http://schemas.microsoft.com/office/powerpoint/2010/main" val="150621521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C">
    <p:spTree>
      <p:nvGrpSpPr>
        <p:cNvPr id="1" name=""/>
        <p:cNvGrpSpPr/>
        <p:nvPr/>
      </p:nvGrpSpPr>
      <p:grpSpPr>
        <a:xfrm>
          <a:off x="0" y="0"/>
          <a:ext cx="0" cy="0"/>
          <a:chOff x="0" y="0"/>
          <a:chExt cx="0" cy="0"/>
        </a:xfrm>
      </p:grpSpPr>
      <p:sp>
        <p:nvSpPr>
          <p:cNvPr id="13" name="Background">
            <a:extLst>
              <a:ext uri="{FF2B5EF4-FFF2-40B4-BE49-F238E27FC236}">
                <a16:creationId xmlns:a16="http://schemas.microsoft.com/office/drawing/2014/main" id="{301BC1A6-FA88-4814-A368-FA1F0C3E5EF9}"/>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rgbClr val="373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p:cNvSpPr>
            <a:spLocks noGrp="1"/>
          </p:cNvSpPr>
          <p:nvPr>
            <p:ph type="ctrTitle" hasCustomPrompt="1"/>
          </p:nvPr>
        </p:nvSpPr>
        <p:spPr>
          <a:xfrm>
            <a:off x="1031068" y="1293486"/>
            <a:ext cx="5292000" cy="2016000"/>
          </a:xfrm>
        </p:spPr>
        <p:txBody>
          <a:bodyPr anchor="t"/>
          <a:lstStyle>
            <a:lvl1pPr marL="432000" indent="-432000" algn="l">
              <a:lnSpc>
                <a:spcPct val="100000"/>
              </a:lnSpc>
              <a:buClr>
                <a:schemeClr val="bg1"/>
              </a:buClr>
              <a:buSzPct val="80000"/>
              <a:buFont typeface="Wingdings 3" panose="05040102010807070707" pitchFamily="18" charset="2"/>
              <a:buChar char=""/>
              <a:defRPr sz="4000" b="0">
                <a:solidFill>
                  <a:schemeClr val="bg2"/>
                </a:solidFill>
              </a:defRPr>
            </a:lvl1pPr>
          </a:lstStyle>
          <a:p>
            <a:r>
              <a:rPr lang="en-US" dirty="0"/>
              <a:t>Click to add title</a:t>
            </a:r>
            <a:endParaRPr lang="en-GB" dirty="0"/>
          </a:p>
        </p:txBody>
      </p:sp>
      <p:sp>
        <p:nvSpPr>
          <p:cNvPr id="3" name="Subtitle"/>
          <p:cNvSpPr>
            <a:spLocks noGrp="1"/>
          </p:cNvSpPr>
          <p:nvPr>
            <p:ph type="subTitle" idx="1" hasCustomPrompt="1"/>
          </p:nvPr>
        </p:nvSpPr>
        <p:spPr>
          <a:xfrm>
            <a:off x="1480096" y="3614630"/>
            <a:ext cx="4842972" cy="1404000"/>
          </a:xfrm>
        </p:spPr>
        <p:txBody>
          <a:bodyPr/>
          <a:lstStyle>
            <a:lvl1pPr marL="0" indent="0" algn="l">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endParaRPr lang="en-GB" dirty="0"/>
          </a:p>
        </p:txBody>
      </p:sp>
      <p:grpSp>
        <p:nvGrpSpPr>
          <p:cNvPr id="9" name="Graphics">
            <a:extLst>
              <a:ext uri="{FF2B5EF4-FFF2-40B4-BE49-F238E27FC236}">
                <a16:creationId xmlns:a16="http://schemas.microsoft.com/office/drawing/2014/main" id="{39C8C252-A524-44EB-85F8-12649E7AAE0A}"/>
              </a:ext>
              <a:ext uri="{C183D7F6-B498-43B3-948B-1728B52AA6E4}">
                <adec:decorative xmlns:adec="http://schemas.microsoft.com/office/drawing/2017/decorative" val="1"/>
              </a:ext>
            </a:extLst>
          </p:cNvPr>
          <p:cNvGrpSpPr>
            <a:grpSpLocks noChangeAspect="1"/>
          </p:cNvGrpSpPr>
          <p:nvPr userDrawn="1"/>
        </p:nvGrpSpPr>
        <p:grpSpPr bwMode="auto">
          <a:xfrm>
            <a:off x="623888" y="546100"/>
            <a:ext cx="11566525" cy="6308725"/>
            <a:chOff x="393" y="344"/>
            <a:chExt cx="7286" cy="3974"/>
          </a:xfrm>
        </p:grpSpPr>
        <p:sp>
          <p:nvSpPr>
            <p:cNvPr id="11" name="Shape">
              <a:extLst>
                <a:ext uri="{FF2B5EF4-FFF2-40B4-BE49-F238E27FC236}">
                  <a16:creationId xmlns:a16="http://schemas.microsoft.com/office/drawing/2014/main" id="{13FEA6FD-10AA-47FE-A88F-B270509EC5E6}"/>
                </a:ext>
              </a:extLst>
            </p:cNvPr>
            <p:cNvSpPr>
              <a:spLocks/>
            </p:cNvSpPr>
            <p:nvPr userDrawn="1"/>
          </p:nvSpPr>
          <p:spPr bwMode="auto">
            <a:xfrm>
              <a:off x="4305" y="2525"/>
              <a:ext cx="3374" cy="1793"/>
            </a:xfrm>
            <a:custGeom>
              <a:avLst/>
              <a:gdLst>
                <a:gd name="T0" fmla="*/ 2265 w 2265"/>
                <a:gd name="T1" fmla="*/ 497 h 1204"/>
                <a:gd name="T2" fmla="*/ 1261 w 2265"/>
                <a:gd name="T3" fmla="*/ 0 h 1204"/>
                <a:gd name="T4" fmla="*/ 0 w 2265"/>
                <a:gd name="T5" fmla="*/ 1204 h 1204"/>
                <a:gd name="T6" fmla="*/ 2265 w 2265"/>
                <a:gd name="T7" fmla="*/ 1204 h 1204"/>
                <a:gd name="T8" fmla="*/ 2265 w 2265"/>
                <a:gd name="T9" fmla="*/ 497 h 1204"/>
              </a:gdLst>
              <a:ahLst/>
              <a:cxnLst>
                <a:cxn ang="0">
                  <a:pos x="T0" y="T1"/>
                </a:cxn>
                <a:cxn ang="0">
                  <a:pos x="T2" y="T3"/>
                </a:cxn>
                <a:cxn ang="0">
                  <a:pos x="T4" y="T5"/>
                </a:cxn>
                <a:cxn ang="0">
                  <a:pos x="T6" y="T7"/>
                </a:cxn>
                <a:cxn ang="0">
                  <a:pos x="T8" y="T9"/>
                </a:cxn>
              </a:cxnLst>
              <a:rect l="0" t="0" r="r" b="b"/>
              <a:pathLst>
                <a:path w="2265" h="1204">
                  <a:moveTo>
                    <a:pt x="2265" y="497"/>
                  </a:moveTo>
                  <a:cubicBezTo>
                    <a:pt x="2034" y="195"/>
                    <a:pt x="1670" y="0"/>
                    <a:pt x="1261" y="0"/>
                  </a:cubicBezTo>
                  <a:cubicBezTo>
                    <a:pt x="583" y="0"/>
                    <a:pt x="30" y="534"/>
                    <a:pt x="0" y="1204"/>
                  </a:cubicBezTo>
                  <a:cubicBezTo>
                    <a:pt x="2265" y="1204"/>
                    <a:pt x="2265" y="1204"/>
                    <a:pt x="2265" y="1204"/>
                  </a:cubicBezTo>
                  <a:lnTo>
                    <a:pt x="2265" y="49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4" name="Shape">
              <a:extLst>
                <a:ext uri="{FF2B5EF4-FFF2-40B4-BE49-F238E27FC236}">
                  <a16:creationId xmlns:a16="http://schemas.microsoft.com/office/drawing/2014/main" id="{9B89CD33-DA52-4E6E-91E9-2293E7BC0D6C}"/>
                </a:ext>
              </a:extLst>
            </p:cNvPr>
            <p:cNvSpPr>
              <a:spLocks noEditPoints="1"/>
            </p:cNvSpPr>
            <p:nvPr userDrawn="1"/>
          </p:nvSpPr>
          <p:spPr bwMode="auto">
            <a:xfrm>
              <a:off x="393" y="344"/>
              <a:ext cx="4730" cy="3148"/>
            </a:xfrm>
            <a:custGeom>
              <a:avLst/>
              <a:gdLst>
                <a:gd name="T0" fmla="*/ 2120 w 3176"/>
                <a:gd name="T1" fmla="*/ 2113 h 2113"/>
                <a:gd name="T2" fmla="*/ 0 w 3176"/>
                <a:gd name="T3" fmla="*/ 2113 h 2113"/>
                <a:gd name="T4" fmla="*/ 0 w 3176"/>
                <a:gd name="T5" fmla="*/ 0 h 2113"/>
                <a:gd name="T6" fmla="*/ 2120 w 3176"/>
                <a:gd name="T7" fmla="*/ 0 h 2113"/>
                <a:gd name="T8" fmla="*/ 2867 w 3176"/>
                <a:gd name="T9" fmla="*/ 310 h 2113"/>
                <a:gd name="T10" fmla="*/ 3176 w 3176"/>
                <a:gd name="T11" fmla="*/ 1057 h 2113"/>
                <a:gd name="T12" fmla="*/ 2867 w 3176"/>
                <a:gd name="T13" fmla="*/ 1804 h 2113"/>
                <a:gd name="T14" fmla="*/ 2120 w 3176"/>
                <a:gd name="T15" fmla="*/ 2113 h 2113"/>
                <a:gd name="T16" fmla="*/ 21 w 3176"/>
                <a:gd name="T17" fmla="*/ 2092 h 2113"/>
                <a:gd name="T18" fmla="*/ 2120 w 3176"/>
                <a:gd name="T19" fmla="*/ 2092 h 2113"/>
                <a:gd name="T20" fmla="*/ 3155 w 3176"/>
                <a:gd name="T21" fmla="*/ 1057 h 2113"/>
                <a:gd name="T22" fmla="*/ 2120 w 3176"/>
                <a:gd name="T23" fmla="*/ 22 h 2113"/>
                <a:gd name="T24" fmla="*/ 21 w 3176"/>
                <a:gd name="T25" fmla="*/ 22 h 2113"/>
                <a:gd name="T26" fmla="*/ 21 w 3176"/>
                <a:gd name="T27" fmla="*/ 2092 h 2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76" h="2113">
                  <a:moveTo>
                    <a:pt x="2120" y="2113"/>
                  </a:moveTo>
                  <a:cubicBezTo>
                    <a:pt x="0" y="2113"/>
                    <a:pt x="0" y="2113"/>
                    <a:pt x="0" y="2113"/>
                  </a:cubicBezTo>
                  <a:cubicBezTo>
                    <a:pt x="0" y="0"/>
                    <a:pt x="0" y="0"/>
                    <a:pt x="0" y="0"/>
                  </a:cubicBezTo>
                  <a:cubicBezTo>
                    <a:pt x="2120" y="0"/>
                    <a:pt x="2120" y="0"/>
                    <a:pt x="2120" y="0"/>
                  </a:cubicBezTo>
                  <a:cubicBezTo>
                    <a:pt x="2402" y="0"/>
                    <a:pt x="2667" y="110"/>
                    <a:pt x="2867" y="310"/>
                  </a:cubicBezTo>
                  <a:cubicBezTo>
                    <a:pt x="3066" y="509"/>
                    <a:pt x="3176" y="775"/>
                    <a:pt x="3176" y="1057"/>
                  </a:cubicBezTo>
                  <a:cubicBezTo>
                    <a:pt x="3176" y="1339"/>
                    <a:pt x="3066" y="1604"/>
                    <a:pt x="2867" y="1804"/>
                  </a:cubicBezTo>
                  <a:cubicBezTo>
                    <a:pt x="2667" y="2003"/>
                    <a:pt x="2402" y="2113"/>
                    <a:pt x="2120" y="2113"/>
                  </a:cubicBezTo>
                  <a:close/>
                  <a:moveTo>
                    <a:pt x="21" y="2092"/>
                  </a:moveTo>
                  <a:cubicBezTo>
                    <a:pt x="2120" y="2092"/>
                    <a:pt x="2120" y="2092"/>
                    <a:pt x="2120" y="2092"/>
                  </a:cubicBezTo>
                  <a:cubicBezTo>
                    <a:pt x="2690" y="2092"/>
                    <a:pt x="3155" y="1628"/>
                    <a:pt x="3155" y="1057"/>
                  </a:cubicBezTo>
                  <a:cubicBezTo>
                    <a:pt x="3155" y="486"/>
                    <a:pt x="2690" y="22"/>
                    <a:pt x="2120" y="22"/>
                  </a:cubicBezTo>
                  <a:cubicBezTo>
                    <a:pt x="21" y="22"/>
                    <a:pt x="21" y="22"/>
                    <a:pt x="21" y="22"/>
                  </a:cubicBezTo>
                  <a:lnTo>
                    <a:pt x="21" y="2092"/>
                  </a:lnTo>
                  <a:close/>
                </a:path>
              </a:pathLst>
            </a:custGeom>
            <a:solidFill>
              <a:srgbClr val="C742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grpSp>
      <p:pic>
        <p:nvPicPr>
          <p:cNvPr id="12" name="Deakin Logo" descr="Deakin Logo">
            <a:extLst>
              <a:ext uri="{FF2B5EF4-FFF2-40B4-BE49-F238E27FC236}">
                <a16:creationId xmlns:a16="http://schemas.microsoft.com/office/drawing/2014/main" id="{69E87CCB-CBBD-4B69-825A-5D4AEE28011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58467" y="4103412"/>
            <a:ext cx="1350813" cy="1348823"/>
          </a:xfrm>
          <a:prstGeom prst="rect">
            <a:avLst/>
          </a:prstGeom>
        </p:spPr>
      </p:pic>
      <p:sp>
        <p:nvSpPr>
          <p:cNvPr id="7" name="Footer/CRICOS">
            <a:extLst>
              <a:ext uri="{FF2B5EF4-FFF2-40B4-BE49-F238E27FC236}">
                <a16:creationId xmlns:a16="http://schemas.microsoft.com/office/drawing/2014/main" id="{503C0357-7701-438B-B337-77AE6DED2CF1}"/>
              </a:ext>
            </a:extLst>
          </p:cNvPr>
          <p:cNvSpPr>
            <a:spLocks noGrp="1"/>
          </p:cNvSpPr>
          <p:nvPr>
            <p:ph type="ftr" sz="quarter" idx="11"/>
          </p:nvPr>
        </p:nvSpPr>
        <p:spPr/>
        <p:txBody>
          <a:bodyPr/>
          <a:lstStyle>
            <a:lvl1pPr>
              <a:defRPr>
                <a:solidFill>
                  <a:schemeClr val="bg1"/>
                </a:solidFill>
              </a:defRPr>
            </a:lvl1pPr>
          </a:lstStyle>
          <a:p>
            <a:r>
              <a:rPr lang="en-AU"/>
              <a:t>Deakin University CRICOS Provider Code: 00113B</a:t>
            </a:r>
            <a:endParaRPr lang="en-GB" dirty="0"/>
          </a:p>
        </p:txBody>
      </p:sp>
    </p:spTree>
    <p:extLst>
      <p:ext uri="{BB962C8B-B14F-4D97-AF65-F5344CB8AC3E}">
        <p14:creationId xmlns:p14="http://schemas.microsoft.com/office/powerpoint/2010/main" val="1605768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C">
    <p:spTree>
      <p:nvGrpSpPr>
        <p:cNvPr id="1" name=""/>
        <p:cNvGrpSpPr/>
        <p:nvPr/>
      </p:nvGrpSpPr>
      <p:grpSpPr>
        <a:xfrm>
          <a:off x="0" y="0"/>
          <a:ext cx="0" cy="0"/>
          <a:chOff x="0" y="0"/>
          <a:chExt cx="0" cy="0"/>
        </a:xfrm>
      </p:grpSpPr>
      <p:sp>
        <p:nvSpPr>
          <p:cNvPr id="13" name="Background">
            <a:extLst>
              <a:ext uri="{FF2B5EF4-FFF2-40B4-BE49-F238E27FC236}">
                <a16:creationId xmlns:a16="http://schemas.microsoft.com/office/drawing/2014/main" id="{301BC1A6-FA88-4814-A368-FA1F0C3E5EF9}"/>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p:cNvSpPr>
            <a:spLocks noGrp="1"/>
          </p:cNvSpPr>
          <p:nvPr>
            <p:ph type="ctrTitle" hasCustomPrompt="1"/>
          </p:nvPr>
        </p:nvSpPr>
        <p:spPr>
          <a:xfrm>
            <a:off x="403907" y="1122363"/>
            <a:ext cx="5040000" cy="1835208"/>
          </a:xfrm>
        </p:spPr>
        <p:txBody>
          <a:bodyPr anchor="b"/>
          <a:lstStyle>
            <a:lvl1pPr algn="l">
              <a:defRPr sz="4500" b="0">
                <a:solidFill>
                  <a:schemeClr val="tx1"/>
                </a:solidFill>
              </a:defRPr>
            </a:lvl1pPr>
          </a:lstStyle>
          <a:p>
            <a:r>
              <a:rPr lang="en-US" dirty="0"/>
              <a:t>Click to add title</a:t>
            </a:r>
            <a:endParaRPr lang="en-GB" dirty="0"/>
          </a:p>
        </p:txBody>
      </p:sp>
      <p:sp>
        <p:nvSpPr>
          <p:cNvPr id="3" name="Subtitle"/>
          <p:cNvSpPr>
            <a:spLocks noGrp="1"/>
          </p:cNvSpPr>
          <p:nvPr>
            <p:ph type="subTitle" idx="1" hasCustomPrompt="1"/>
          </p:nvPr>
        </p:nvSpPr>
        <p:spPr>
          <a:xfrm>
            <a:off x="403908" y="3051740"/>
            <a:ext cx="5040000" cy="2206060"/>
          </a:xfrm>
        </p:spPr>
        <p:txBody>
          <a:bodyPr/>
          <a:lstStyle>
            <a:lvl1pPr marL="0" indent="0" algn="l">
              <a:buNone/>
              <a:defRPr sz="25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endParaRPr lang="en-GB" dirty="0"/>
          </a:p>
        </p:txBody>
      </p:sp>
      <p:sp>
        <p:nvSpPr>
          <p:cNvPr id="14" name="Picture Placeholder" descr="Image Placeholder">
            <a:extLst>
              <a:ext uri="{FF2B5EF4-FFF2-40B4-BE49-F238E27FC236}">
                <a16:creationId xmlns:a16="http://schemas.microsoft.com/office/drawing/2014/main" id="{30A4702B-2D34-4ADF-9BC5-6B1C45BD0F79}"/>
              </a:ext>
            </a:extLst>
          </p:cNvPr>
          <p:cNvSpPr>
            <a:spLocks noGrp="1"/>
          </p:cNvSpPr>
          <p:nvPr>
            <p:ph type="pic" sz="quarter" idx="12"/>
          </p:nvPr>
        </p:nvSpPr>
        <p:spPr>
          <a:xfrm>
            <a:off x="6940548" y="0"/>
            <a:ext cx="5251450" cy="4816475"/>
          </a:xfrm>
          <a:custGeom>
            <a:avLst/>
            <a:gdLst>
              <a:gd name="connsiteX0" fmla="*/ 0 w 5251450"/>
              <a:gd name="connsiteY0" fmla="*/ 0 h 4816475"/>
              <a:gd name="connsiteX1" fmla="*/ 5251450 w 5251450"/>
              <a:gd name="connsiteY1" fmla="*/ 0 h 4816475"/>
              <a:gd name="connsiteX2" fmla="*/ 5251450 w 5251450"/>
              <a:gd name="connsiteY2" fmla="*/ 3198844 h 4816475"/>
              <a:gd name="connsiteX3" fmla="*/ 2747947 w 5251450"/>
              <a:gd name="connsiteY3" fmla="*/ 4816475 h 4816475"/>
              <a:gd name="connsiteX4" fmla="*/ 0 w 5251450"/>
              <a:gd name="connsiteY4" fmla="*/ 2060992 h 4816475"/>
              <a:gd name="connsiteX5" fmla="*/ 0 w 5251450"/>
              <a:gd name="connsiteY5" fmla="*/ 0 h 4816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51450" h="4816475">
                <a:moveTo>
                  <a:pt x="0" y="0"/>
                </a:moveTo>
                <a:cubicBezTo>
                  <a:pt x="0" y="0"/>
                  <a:pt x="0" y="0"/>
                  <a:pt x="5251450" y="0"/>
                </a:cubicBezTo>
                <a:cubicBezTo>
                  <a:pt x="5251450" y="0"/>
                  <a:pt x="5251450" y="0"/>
                  <a:pt x="5251450" y="3198844"/>
                </a:cubicBezTo>
                <a:cubicBezTo>
                  <a:pt x="4819409" y="4153018"/>
                  <a:pt x="3860896" y="4816475"/>
                  <a:pt x="2747947" y="4816475"/>
                </a:cubicBezTo>
                <a:cubicBezTo>
                  <a:pt x="1230434" y="4816475"/>
                  <a:pt x="0" y="3582984"/>
                  <a:pt x="0" y="2060992"/>
                </a:cubicBezTo>
                <a:cubicBezTo>
                  <a:pt x="0" y="2060992"/>
                  <a:pt x="0" y="2060992"/>
                  <a:pt x="0" y="0"/>
                </a:cubicBezTo>
                <a:close/>
              </a:path>
            </a:pathLst>
          </a:custGeom>
          <a:solidFill>
            <a:schemeClr val="accent6">
              <a:lumMod val="90000"/>
            </a:schemeClr>
          </a:solidFill>
        </p:spPr>
        <p:txBody>
          <a:bodyPr wrap="square" lIns="144000" tIns="144000">
            <a:noAutofit/>
          </a:bodyPr>
          <a:lstStyle>
            <a:lvl1pPr>
              <a:defRPr sz="1400">
                <a:solidFill>
                  <a:schemeClr val="bg1"/>
                </a:solidFill>
              </a:defRPr>
            </a:lvl1pPr>
          </a:lstStyle>
          <a:p>
            <a:r>
              <a:rPr lang="en-US"/>
              <a:t>Click icon to add picture</a:t>
            </a:r>
            <a:endParaRPr lang="en-GB"/>
          </a:p>
        </p:txBody>
      </p:sp>
      <p:sp>
        <p:nvSpPr>
          <p:cNvPr id="11" name="Graphic">
            <a:extLst>
              <a:ext uri="{FF2B5EF4-FFF2-40B4-BE49-F238E27FC236}">
                <a16:creationId xmlns:a16="http://schemas.microsoft.com/office/drawing/2014/main" id="{5E1EC7C4-B361-4504-AACA-92C6878833E5}"/>
              </a:ext>
              <a:ext uri="{C183D7F6-B498-43B3-948B-1728B52AA6E4}">
                <adec:decorative xmlns:adec="http://schemas.microsoft.com/office/drawing/2017/decorative" val="1"/>
              </a:ext>
            </a:extLst>
          </p:cNvPr>
          <p:cNvSpPr>
            <a:spLocks/>
          </p:cNvSpPr>
          <p:nvPr userDrawn="1"/>
        </p:nvSpPr>
        <p:spPr bwMode="auto">
          <a:xfrm>
            <a:off x="6875462" y="4870450"/>
            <a:ext cx="5316538" cy="1987550"/>
          </a:xfrm>
          <a:custGeom>
            <a:avLst/>
            <a:gdLst>
              <a:gd name="T0" fmla="*/ 8906 w 16833"/>
              <a:gd name="T1" fmla="*/ 0 h 6279"/>
              <a:gd name="T2" fmla="*/ 0 w 16833"/>
              <a:gd name="T3" fmla="*/ 6279 h 6279"/>
              <a:gd name="T4" fmla="*/ 16833 w 16833"/>
              <a:gd name="T5" fmla="*/ 6279 h 6279"/>
              <a:gd name="T6" fmla="*/ 16833 w 16833"/>
              <a:gd name="T7" fmla="*/ 4302 h 6279"/>
              <a:gd name="T8" fmla="*/ 8906 w 16833"/>
              <a:gd name="T9" fmla="*/ 0 h 6279"/>
            </a:gdLst>
            <a:ahLst/>
            <a:cxnLst>
              <a:cxn ang="0">
                <a:pos x="T0" y="T1"/>
              </a:cxn>
              <a:cxn ang="0">
                <a:pos x="T2" y="T3"/>
              </a:cxn>
              <a:cxn ang="0">
                <a:pos x="T4" y="T5"/>
              </a:cxn>
              <a:cxn ang="0">
                <a:pos x="T6" y="T7"/>
              </a:cxn>
              <a:cxn ang="0">
                <a:pos x="T8" y="T9"/>
              </a:cxn>
            </a:cxnLst>
            <a:rect l="0" t="0" r="r" b="b"/>
            <a:pathLst>
              <a:path w="16833" h="6279">
                <a:moveTo>
                  <a:pt x="8906" y="0"/>
                </a:moveTo>
                <a:cubicBezTo>
                  <a:pt x="4799" y="0"/>
                  <a:pt x="1304" y="2619"/>
                  <a:pt x="0" y="6279"/>
                </a:cubicBezTo>
                <a:cubicBezTo>
                  <a:pt x="16833" y="6279"/>
                  <a:pt x="16833" y="6279"/>
                  <a:pt x="16833" y="6279"/>
                </a:cubicBezTo>
                <a:cubicBezTo>
                  <a:pt x="16833" y="4302"/>
                  <a:pt x="16833" y="4302"/>
                  <a:pt x="16833" y="4302"/>
                </a:cubicBezTo>
                <a:cubicBezTo>
                  <a:pt x="15147" y="1712"/>
                  <a:pt x="12227" y="0"/>
                  <a:pt x="8906"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GB"/>
          </a:p>
        </p:txBody>
      </p:sp>
      <p:sp>
        <p:nvSpPr>
          <p:cNvPr id="15" name="Deakin Logo" descr="Deakin Logo">
            <a:extLst>
              <a:ext uri="{FF2B5EF4-FFF2-40B4-BE49-F238E27FC236}">
                <a16:creationId xmlns:a16="http://schemas.microsoft.com/office/drawing/2014/main" id="{86A7A4D3-DC75-4624-B5C5-55F94869F68C}"/>
              </a:ext>
            </a:extLst>
          </p:cNvPr>
          <p:cNvSpPr>
            <a:spLocks noGrp="1" noChangeAspect="1"/>
          </p:cNvSpPr>
          <p:nvPr>
            <p:ph type="body" sz="quarter" idx="19" hasCustomPrompt="1"/>
          </p:nvPr>
        </p:nvSpPr>
        <p:spPr>
          <a:xfrm>
            <a:off x="8807877" y="3944914"/>
            <a:ext cx="1699200" cy="1699200"/>
          </a:xfrm>
          <a:blipFill dpi="0" rotWithShape="1">
            <a:blip r:embed="rId2" cstate="screen">
              <a:extLst>
                <a:ext uri="{28A0092B-C50C-407E-A947-70E740481C1C}">
                  <a14:useLocalDpi xmlns:a14="http://schemas.microsoft.com/office/drawing/2010/main"/>
                </a:ext>
              </a:extLst>
            </a:blip>
            <a:srcRect/>
            <a:stretch>
              <a:fillRect/>
            </a:stretch>
          </a:blipFill>
        </p:spPr>
        <p:txBody>
          <a:bodyPr/>
          <a:lstStyle>
            <a:lvl1pPr>
              <a:lnSpc>
                <a:spcPct val="100000"/>
              </a:lnSpc>
              <a:spcBef>
                <a:spcPts val="0"/>
              </a:spcBef>
              <a:spcAft>
                <a:spcPts val="0"/>
              </a:spcAft>
              <a:defRPr sz="200">
                <a:solidFill>
                  <a:schemeClr val="bg1"/>
                </a:solidFill>
              </a:defRPr>
            </a:lvl1pPr>
            <a:lvl2pPr>
              <a:spcBef>
                <a:spcPts val="0"/>
              </a:spcBef>
              <a:defRPr sz="200">
                <a:solidFill>
                  <a:schemeClr val="bg1"/>
                </a:solidFill>
              </a:defRPr>
            </a:lvl2pPr>
            <a:lvl3pPr marL="0" indent="0">
              <a:spcBef>
                <a:spcPts val="0"/>
              </a:spcBef>
              <a:buNone/>
              <a:defRPr sz="200">
                <a:solidFill>
                  <a:schemeClr val="bg1"/>
                </a:solidFill>
              </a:defRPr>
            </a:lvl3pPr>
            <a:lvl4pPr marL="0" indent="0">
              <a:spcBef>
                <a:spcPts val="0"/>
              </a:spcBef>
              <a:buNone/>
              <a:defRPr sz="200">
                <a:solidFill>
                  <a:schemeClr val="bg1"/>
                </a:solidFill>
              </a:defRPr>
            </a:lvl4pPr>
            <a:lvl5pPr marL="0">
              <a:spcBef>
                <a:spcPts val="0"/>
              </a:spcBef>
              <a:defRPr sz="200">
                <a:solidFill>
                  <a:schemeClr val="bg1"/>
                </a:solidFill>
              </a:defRPr>
            </a:lvl5pPr>
            <a:lvl6pPr>
              <a:spcBef>
                <a:spcPts val="0"/>
              </a:spcBef>
              <a:defRPr sz="200">
                <a:solidFill>
                  <a:schemeClr val="bg1"/>
                </a:solidFill>
              </a:defRPr>
            </a:lvl6pPr>
            <a:lvl7pPr>
              <a:spcBef>
                <a:spcPts val="0"/>
              </a:spcBef>
              <a:defRPr sz="200">
                <a:solidFill>
                  <a:schemeClr val="bg1"/>
                </a:solidFill>
              </a:defRPr>
            </a:lvl7pPr>
            <a:lvl8pPr>
              <a:spcBef>
                <a:spcPts val="0"/>
              </a:spcBef>
              <a:defRPr sz="200">
                <a:solidFill>
                  <a:schemeClr val="bg1"/>
                </a:solidFill>
              </a:defRPr>
            </a:lvl8pPr>
            <a:lvl9pPr>
              <a:spcBef>
                <a:spcPts val="0"/>
              </a:spcBef>
              <a:defRPr sz="200">
                <a:solidFill>
                  <a:schemeClr val="bg1"/>
                </a:solidFill>
              </a:defRPr>
            </a:lvl9pPr>
          </a:lstStyle>
          <a:p>
            <a:pPr lvl="0"/>
            <a:r>
              <a:rPr lang="en-US" dirty="0"/>
              <a:t>   </a:t>
            </a:r>
            <a:endParaRPr lang="en-AU" dirty="0"/>
          </a:p>
        </p:txBody>
      </p:sp>
      <p:sp>
        <p:nvSpPr>
          <p:cNvPr id="8" name="Footer/CRICOS">
            <a:extLst>
              <a:ext uri="{FF2B5EF4-FFF2-40B4-BE49-F238E27FC236}">
                <a16:creationId xmlns:a16="http://schemas.microsoft.com/office/drawing/2014/main" id="{9382F4FD-F26D-4EEF-AC6B-FCA4EC2B6153}"/>
              </a:ext>
            </a:extLst>
          </p:cNvPr>
          <p:cNvSpPr>
            <a:spLocks noGrp="1"/>
          </p:cNvSpPr>
          <p:nvPr>
            <p:ph type="ftr" sz="quarter" idx="21"/>
          </p:nvPr>
        </p:nvSpPr>
        <p:spPr/>
        <p:txBody>
          <a:bodyPr/>
          <a:lstStyle/>
          <a:p>
            <a:r>
              <a:rPr lang="en-AU"/>
              <a:t>Deakin University CRICOS Provider Code: 00113B</a:t>
            </a:r>
            <a:endParaRPr lang="en-GB" dirty="0"/>
          </a:p>
        </p:txBody>
      </p:sp>
    </p:spTree>
    <p:extLst>
      <p:ext uri="{BB962C8B-B14F-4D97-AF65-F5344CB8AC3E}">
        <p14:creationId xmlns:p14="http://schemas.microsoft.com/office/powerpoint/2010/main" val="134374658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 Slide D">
    <p:spTree>
      <p:nvGrpSpPr>
        <p:cNvPr id="1" name=""/>
        <p:cNvGrpSpPr/>
        <p:nvPr/>
      </p:nvGrpSpPr>
      <p:grpSpPr>
        <a:xfrm>
          <a:off x="0" y="0"/>
          <a:ext cx="0" cy="0"/>
          <a:chOff x="0" y="0"/>
          <a:chExt cx="0" cy="0"/>
        </a:xfrm>
      </p:grpSpPr>
      <p:sp>
        <p:nvSpPr>
          <p:cNvPr id="13" name="Background">
            <a:extLst>
              <a:ext uri="{FF2B5EF4-FFF2-40B4-BE49-F238E27FC236}">
                <a16:creationId xmlns:a16="http://schemas.microsoft.com/office/drawing/2014/main" id="{301BC1A6-FA88-4814-A368-FA1F0C3E5EF9}"/>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p:cNvSpPr>
            <a:spLocks noGrp="1"/>
          </p:cNvSpPr>
          <p:nvPr>
            <p:ph type="ctrTitle" hasCustomPrompt="1"/>
          </p:nvPr>
        </p:nvSpPr>
        <p:spPr>
          <a:xfrm>
            <a:off x="5008708" y="980331"/>
            <a:ext cx="5292000" cy="2016000"/>
          </a:xfrm>
        </p:spPr>
        <p:txBody>
          <a:bodyPr anchor="b"/>
          <a:lstStyle>
            <a:lvl1pPr marL="432000" indent="-432000" algn="l">
              <a:lnSpc>
                <a:spcPct val="100000"/>
              </a:lnSpc>
              <a:buClr>
                <a:schemeClr val="accent5"/>
              </a:buClr>
              <a:buSzPct val="75000"/>
              <a:buFont typeface="Wingdings 3" panose="05040102010807070707" pitchFamily="18" charset="2"/>
              <a:buChar char=""/>
              <a:defRPr sz="4200" b="0">
                <a:solidFill>
                  <a:schemeClr val="tx1"/>
                </a:solidFill>
              </a:defRPr>
            </a:lvl1pPr>
          </a:lstStyle>
          <a:p>
            <a:r>
              <a:rPr lang="en-US" dirty="0"/>
              <a:t>Click to add title</a:t>
            </a:r>
            <a:endParaRPr lang="en-GB" dirty="0"/>
          </a:p>
        </p:txBody>
      </p:sp>
      <p:sp>
        <p:nvSpPr>
          <p:cNvPr id="3" name="Subtitle"/>
          <p:cNvSpPr>
            <a:spLocks noGrp="1"/>
          </p:cNvSpPr>
          <p:nvPr>
            <p:ph type="subTitle" idx="1" hasCustomPrompt="1"/>
          </p:nvPr>
        </p:nvSpPr>
        <p:spPr>
          <a:xfrm>
            <a:off x="5427256" y="3240515"/>
            <a:ext cx="4873452" cy="720000"/>
          </a:xfrm>
        </p:spPr>
        <p:txBody>
          <a:bodyPr/>
          <a:lstStyle>
            <a:lvl1pPr marL="0" indent="0" algn="l">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endParaRPr lang="en-GB" dirty="0"/>
          </a:p>
        </p:txBody>
      </p:sp>
      <p:grpSp>
        <p:nvGrpSpPr>
          <p:cNvPr id="8" name="Graphics">
            <a:extLst>
              <a:ext uri="{FF2B5EF4-FFF2-40B4-BE49-F238E27FC236}">
                <a16:creationId xmlns:a16="http://schemas.microsoft.com/office/drawing/2014/main" id="{F9047B9D-4C2D-48A6-8F8E-9A28F89D4197}"/>
              </a:ext>
              <a:ext uri="{C183D7F6-B498-43B3-948B-1728B52AA6E4}">
                <adec:decorative xmlns:adec="http://schemas.microsoft.com/office/drawing/2017/decorative" val="1"/>
              </a:ext>
            </a:extLst>
          </p:cNvPr>
          <p:cNvGrpSpPr>
            <a:grpSpLocks noChangeAspect="1"/>
          </p:cNvGrpSpPr>
          <p:nvPr userDrawn="1"/>
        </p:nvGrpSpPr>
        <p:grpSpPr bwMode="auto">
          <a:xfrm>
            <a:off x="0" y="0"/>
            <a:ext cx="4440238" cy="6858000"/>
            <a:chOff x="2440" y="2"/>
            <a:chExt cx="2797" cy="4320"/>
          </a:xfrm>
        </p:grpSpPr>
        <p:sp>
          <p:nvSpPr>
            <p:cNvPr id="17" name="Shape">
              <a:extLst>
                <a:ext uri="{FF2B5EF4-FFF2-40B4-BE49-F238E27FC236}">
                  <a16:creationId xmlns:a16="http://schemas.microsoft.com/office/drawing/2014/main" id="{37AB17E1-AF63-49BB-87F9-00267E607B48}"/>
                </a:ext>
              </a:extLst>
            </p:cNvPr>
            <p:cNvSpPr>
              <a:spLocks/>
            </p:cNvSpPr>
            <p:nvPr userDrawn="1"/>
          </p:nvSpPr>
          <p:spPr bwMode="auto">
            <a:xfrm>
              <a:off x="2440" y="2"/>
              <a:ext cx="2797" cy="3025"/>
            </a:xfrm>
            <a:custGeom>
              <a:avLst/>
              <a:gdLst>
                <a:gd name="T0" fmla="*/ 0 w 1863"/>
                <a:gd name="T1" fmla="*/ 1419 h 2017"/>
                <a:gd name="T2" fmla="*/ 895 w 1863"/>
                <a:gd name="T3" fmla="*/ 2017 h 2017"/>
                <a:gd name="T4" fmla="*/ 1863 w 1863"/>
                <a:gd name="T5" fmla="*/ 1049 h 2017"/>
                <a:gd name="T6" fmla="*/ 1863 w 1863"/>
                <a:gd name="T7" fmla="*/ 0 h 2017"/>
                <a:gd name="T8" fmla="*/ 0 w 1863"/>
                <a:gd name="T9" fmla="*/ 0 h 2017"/>
                <a:gd name="T10" fmla="*/ 0 w 1863"/>
                <a:gd name="T11" fmla="*/ 1419 h 2017"/>
              </a:gdLst>
              <a:ahLst/>
              <a:cxnLst>
                <a:cxn ang="0">
                  <a:pos x="T0" y="T1"/>
                </a:cxn>
                <a:cxn ang="0">
                  <a:pos x="T2" y="T3"/>
                </a:cxn>
                <a:cxn ang="0">
                  <a:pos x="T4" y="T5"/>
                </a:cxn>
                <a:cxn ang="0">
                  <a:pos x="T6" y="T7"/>
                </a:cxn>
                <a:cxn ang="0">
                  <a:pos x="T8" y="T9"/>
                </a:cxn>
                <a:cxn ang="0">
                  <a:pos x="T10" y="T11"/>
                </a:cxn>
              </a:cxnLst>
              <a:rect l="0" t="0" r="r" b="b"/>
              <a:pathLst>
                <a:path w="1863" h="2017">
                  <a:moveTo>
                    <a:pt x="0" y="1419"/>
                  </a:moveTo>
                  <a:cubicBezTo>
                    <a:pt x="146" y="1770"/>
                    <a:pt x="491" y="2017"/>
                    <a:pt x="895" y="2017"/>
                  </a:cubicBezTo>
                  <a:cubicBezTo>
                    <a:pt x="1430" y="2017"/>
                    <a:pt x="1863" y="1584"/>
                    <a:pt x="1863" y="1049"/>
                  </a:cubicBezTo>
                  <a:cubicBezTo>
                    <a:pt x="1863" y="0"/>
                    <a:pt x="1863" y="0"/>
                    <a:pt x="1863" y="0"/>
                  </a:cubicBezTo>
                  <a:cubicBezTo>
                    <a:pt x="0" y="0"/>
                    <a:pt x="0" y="0"/>
                    <a:pt x="0" y="0"/>
                  </a:cubicBezTo>
                  <a:lnTo>
                    <a:pt x="0" y="1419"/>
                  </a:lnTo>
                  <a:close/>
                </a:path>
              </a:pathLst>
            </a:custGeom>
            <a:solidFill>
              <a:srgbClr val="373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8" name="Shape">
              <a:extLst>
                <a:ext uri="{FF2B5EF4-FFF2-40B4-BE49-F238E27FC236}">
                  <a16:creationId xmlns:a16="http://schemas.microsoft.com/office/drawing/2014/main" id="{9CE2732B-AAB2-4870-8ACA-483F04FBBBF7}"/>
                </a:ext>
              </a:extLst>
            </p:cNvPr>
            <p:cNvSpPr>
              <a:spLocks/>
            </p:cNvSpPr>
            <p:nvPr userDrawn="1"/>
          </p:nvSpPr>
          <p:spPr bwMode="auto">
            <a:xfrm>
              <a:off x="2440" y="3161"/>
              <a:ext cx="2768" cy="1161"/>
            </a:xfrm>
            <a:custGeom>
              <a:avLst/>
              <a:gdLst>
                <a:gd name="T0" fmla="*/ 1844 w 1844"/>
                <a:gd name="T1" fmla="*/ 774 h 774"/>
                <a:gd name="T2" fmla="*/ 895 w 1844"/>
                <a:gd name="T3" fmla="*/ 0 h 774"/>
                <a:gd name="T4" fmla="*/ 0 w 1844"/>
                <a:gd name="T5" fmla="*/ 598 h 774"/>
                <a:gd name="T6" fmla="*/ 0 w 1844"/>
                <a:gd name="T7" fmla="*/ 774 h 774"/>
                <a:gd name="T8" fmla="*/ 1844 w 1844"/>
                <a:gd name="T9" fmla="*/ 774 h 774"/>
              </a:gdLst>
              <a:ahLst/>
              <a:cxnLst>
                <a:cxn ang="0">
                  <a:pos x="T0" y="T1"/>
                </a:cxn>
                <a:cxn ang="0">
                  <a:pos x="T2" y="T3"/>
                </a:cxn>
                <a:cxn ang="0">
                  <a:pos x="T4" y="T5"/>
                </a:cxn>
                <a:cxn ang="0">
                  <a:pos x="T6" y="T7"/>
                </a:cxn>
                <a:cxn ang="0">
                  <a:pos x="T8" y="T9"/>
                </a:cxn>
              </a:cxnLst>
              <a:rect l="0" t="0" r="r" b="b"/>
              <a:pathLst>
                <a:path w="1844" h="774">
                  <a:moveTo>
                    <a:pt x="1844" y="774"/>
                  </a:moveTo>
                  <a:cubicBezTo>
                    <a:pt x="1754" y="333"/>
                    <a:pt x="1364" y="0"/>
                    <a:pt x="895" y="0"/>
                  </a:cubicBezTo>
                  <a:cubicBezTo>
                    <a:pt x="492" y="0"/>
                    <a:pt x="146" y="247"/>
                    <a:pt x="0" y="598"/>
                  </a:cubicBezTo>
                  <a:cubicBezTo>
                    <a:pt x="0" y="774"/>
                    <a:pt x="0" y="774"/>
                    <a:pt x="0" y="774"/>
                  </a:cubicBezTo>
                  <a:lnTo>
                    <a:pt x="1844" y="77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pic>
        <p:nvPicPr>
          <p:cNvPr id="12" name="Deakin Logo" descr="Deakin Logo">
            <a:extLst>
              <a:ext uri="{FF2B5EF4-FFF2-40B4-BE49-F238E27FC236}">
                <a16:creationId xmlns:a16="http://schemas.microsoft.com/office/drawing/2014/main" id="{69E87CCB-CBBD-4B69-825A-5D4AEE28011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02472" y="4254596"/>
            <a:ext cx="1462648" cy="1460493"/>
          </a:xfrm>
          <a:prstGeom prst="rect">
            <a:avLst/>
          </a:prstGeom>
        </p:spPr>
      </p:pic>
      <p:sp>
        <p:nvSpPr>
          <p:cNvPr id="10" name="Footer/CRICOS">
            <a:extLst>
              <a:ext uri="{FF2B5EF4-FFF2-40B4-BE49-F238E27FC236}">
                <a16:creationId xmlns:a16="http://schemas.microsoft.com/office/drawing/2014/main" id="{9D85B157-4252-4417-BAA7-C925512D7784}"/>
              </a:ext>
            </a:extLst>
          </p:cNvPr>
          <p:cNvSpPr>
            <a:spLocks noGrp="1"/>
          </p:cNvSpPr>
          <p:nvPr>
            <p:ph type="ftr" sz="quarter" idx="11"/>
          </p:nvPr>
        </p:nvSpPr>
        <p:spPr>
          <a:xfrm>
            <a:off x="5302171" y="6579113"/>
            <a:ext cx="6624000" cy="144000"/>
          </a:xfrm>
          <a:prstGeom prst="rect">
            <a:avLst/>
          </a:prstGeom>
        </p:spPr>
        <p:txBody>
          <a:bodyPr lIns="90000" tIns="36000" rIns="0" bIns="36000"/>
          <a:lstStyle>
            <a:lvl1pPr>
              <a:defRPr sz="500">
                <a:solidFill>
                  <a:schemeClr val="tx1"/>
                </a:solidFill>
              </a:defRPr>
            </a:lvl1pPr>
          </a:lstStyle>
          <a:p>
            <a:pPr algn="r"/>
            <a:r>
              <a:rPr lang="en-AU"/>
              <a:t>Deakin University CRICOS Provider Code: 00113B</a:t>
            </a:r>
            <a:endParaRPr lang="en-GB" dirty="0"/>
          </a:p>
        </p:txBody>
      </p:sp>
    </p:spTree>
    <p:extLst>
      <p:ext uri="{BB962C8B-B14F-4D97-AF65-F5344CB8AC3E}">
        <p14:creationId xmlns:p14="http://schemas.microsoft.com/office/powerpoint/2010/main" val="424454219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E">
    <p:spTree>
      <p:nvGrpSpPr>
        <p:cNvPr id="1" name=""/>
        <p:cNvGrpSpPr/>
        <p:nvPr/>
      </p:nvGrpSpPr>
      <p:grpSpPr>
        <a:xfrm>
          <a:off x="0" y="0"/>
          <a:ext cx="0" cy="0"/>
          <a:chOff x="0" y="0"/>
          <a:chExt cx="0" cy="0"/>
        </a:xfrm>
      </p:grpSpPr>
      <p:sp>
        <p:nvSpPr>
          <p:cNvPr id="13" name="Background">
            <a:extLst>
              <a:ext uri="{FF2B5EF4-FFF2-40B4-BE49-F238E27FC236}">
                <a16:creationId xmlns:a16="http://schemas.microsoft.com/office/drawing/2014/main" id="{301BC1A6-FA88-4814-A368-FA1F0C3E5EF9}"/>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rgbClr val="373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p:cNvSpPr>
            <a:spLocks noGrp="1"/>
          </p:cNvSpPr>
          <p:nvPr>
            <p:ph type="ctrTitle" hasCustomPrompt="1"/>
          </p:nvPr>
        </p:nvSpPr>
        <p:spPr>
          <a:xfrm>
            <a:off x="5008708" y="980331"/>
            <a:ext cx="5292000" cy="2016000"/>
          </a:xfrm>
        </p:spPr>
        <p:txBody>
          <a:bodyPr anchor="b"/>
          <a:lstStyle>
            <a:lvl1pPr marL="432000" indent="-432000" algn="l">
              <a:lnSpc>
                <a:spcPct val="100000"/>
              </a:lnSpc>
              <a:buClr>
                <a:schemeClr val="accent5"/>
              </a:buClr>
              <a:buSzPct val="75000"/>
              <a:buFont typeface="Wingdings 3" panose="05040102010807070707" pitchFamily="18" charset="2"/>
              <a:buChar char=""/>
              <a:defRPr sz="4200" b="0">
                <a:solidFill>
                  <a:schemeClr val="bg2"/>
                </a:solidFill>
              </a:defRPr>
            </a:lvl1pPr>
          </a:lstStyle>
          <a:p>
            <a:r>
              <a:rPr lang="en-US" dirty="0"/>
              <a:t>Click to add title</a:t>
            </a:r>
            <a:endParaRPr lang="en-GB" dirty="0"/>
          </a:p>
        </p:txBody>
      </p:sp>
      <p:sp>
        <p:nvSpPr>
          <p:cNvPr id="3" name="Subtitle"/>
          <p:cNvSpPr>
            <a:spLocks noGrp="1"/>
          </p:cNvSpPr>
          <p:nvPr>
            <p:ph type="subTitle" idx="1" hasCustomPrompt="1"/>
          </p:nvPr>
        </p:nvSpPr>
        <p:spPr>
          <a:xfrm>
            <a:off x="5427256" y="3240515"/>
            <a:ext cx="4873452" cy="720000"/>
          </a:xfrm>
        </p:spPr>
        <p:txBody>
          <a:bodyPr/>
          <a:lstStyle>
            <a:lvl1pPr marL="0" indent="0" algn="l">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endParaRPr lang="en-GB" dirty="0"/>
          </a:p>
        </p:txBody>
      </p:sp>
      <p:grpSp>
        <p:nvGrpSpPr>
          <p:cNvPr id="8" name="Graphics">
            <a:extLst>
              <a:ext uri="{FF2B5EF4-FFF2-40B4-BE49-F238E27FC236}">
                <a16:creationId xmlns:a16="http://schemas.microsoft.com/office/drawing/2014/main" id="{F9047B9D-4C2D-48A6-8F8E-9A28F89D4197}"/>
              </a:ext>
              <a:ext uri="{C183D7F6-B498-43B3-948B-1728B52AA6E4}">
                <adec:decorative xmlns:adec="http://schemas.microsoft.com/office/drawing/2017/decorative" val="1"/>
              </a:ext>
            </a:extLst>
          </p:cNvPr>
          <p:cNvGrpSpPr>
            <a:grpSpLocks noChangeAspect="1"/>
          </p:cNvGrpSpPr>
          <p:nvPr userDrawn="1"/>
        </p:nvGrpSpPr>
        <p:grpSpPr bwMode="auto">
          <a:xfrm>
            <a:off x="0" y="0"/>
            <a:ext cx="4440238" cy="6858000"/>
            <a:chOff x="2440" y="2"/>
            <a:chExt cx="2797" cy="4320"/>
          </a:xfrm>
        </p:grpSpPr>
        <p:sp>
          <p:nvSpPr>
            <p:cNvPr id="17" name="Shape">
              <a:extLst>
                <a:ext uri="{FF2B5EF4-FFF2-40B4-BE49-F238E27FC236}">
                  <a16:creationId xmlns:a16="http://schemas.microsoft.com/office/drawing/2014/main" id="{37AB17E1-AF63-49BB-87F9-00267E607B48}"/>
                </a:ext>
              </a:extLst>
            </p:cNvPr>
            <p:cNvSpPr>
              <a:spLocks/>
            </p:cNvSpPr>
            <p:nvPr userDrawn="1"/>
          </p:nvSpPr>
          <p:spPr bwMode="auto">
            <a:xfrm>
              <a:off x="2440" y="2"/>
              <a:ext cx="2797" cy="3025"/>
            </a:xfrm>
            <a:custGeom>
              <a:avLst/>
              <a:gdLst>
                <a:gd name="T0" fmla="*/ 0 w 1863"/>
                <a:gd name="T1" fmla="*/ 1419 h 2017"/>
                <a:gd name="T2" fmla="*/ 895 w 1863"/>
                <a:gd name="T3" fmla="*/ 2017 h 2017"/>
                <a:gd name="T4" fmla="*/ 1863 w 1863"/>
                <a:gd name="T5" fmla="*/ 1049 h 2017"/>
                <a:gd name="T6" fmla="*/ 1863 w 1863"/>
                <a:gd name="T7" fmla="*/ 0 h 2017"/>
                <a:gd name="T8" fmla="*/ 0 w 1863"/>
                <a:gd name="T9" fmla="*/ 0 h 2017"/>
                <a:gd name="T10" fmla="*/ 0 w 1863"/>
                <a:gd name="T11" fmla="*/ 1419 h 2017"/>
              </a:gdLst>
              <a:ahLst/>
              <a:cxnLst>
                <a:cxn ang="0">
                  <a:pos x="T0" y="T1"/>
                </a:cxn>
                <a:cxn ang="0">
                  <a:pos x="T2" y="T3"/>
                </a:cxn>
                <a:cxn ang="0">
                  <a:pos x="T4" y="T5"/>
                </a:cxn>
                <a:cxn ang="0">
                  <a:pos x="T6" y="T7"/>
                </a:cxn>
                <a:cxn ang="0">
                  <a:pos x="T8" y="T9"/>
                </a:cxn>
                <a:cxn ang="0">
                  <a:pos x="T10" y="T11"/>
                </a:cxn>
              </a:cxnLst>
              <a:rect l="0" t="0" r="r" b="b"/>
              <a:pathLst>
                <a:path w="1863" h="2017">
                  <a:moveTo>
                    <a:pt x="0" y="1419"/>
                  </a:moveTo>
                  <a:cubicBezTo>
                    <a:pt x="146" y="1770"/>
                    <a:pt x="491" y="2017"/>
                    <a:pt x="895" y="2017"/>
                  </a:cubicBezTo>
                  <a:cubicBezTo>
                    <a:pt x="1430" y="2017"/>
                    <a:pt x="1863" y="1584"/>
                    <a:pt x="1863" y="1049"/>
                  </a:cubicBezTo>
                  <a:cubicBezTo>
                    <a:pt x="1863" y="0"/>
                    <a:pt x="1863" y="0"/>
                    <a:pt x="1863" y="0"/>
                  </a:cubicBezTo>
                  <a:cubicBezTo>
                    <a:pt x="0" y="0"/>
                    <a:pt x="0" y="0"/>
                    <a:pt x="0" y="0"/>
                  </a:cubicBezTo>
                  <a:lnTo>
                    <a:pt x="0" y="141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8" name="Shape">
              <a:extLst>
                <a:ext uri="{FF2B5EF4-FFF2-40B4-BE49-F238E27FC236}">
                  <a16:creationId xmlns:a16="http://schemas.microsoft.com/office/drawing/2014/main" id="{9CE2732B-AAB2-4870-8ACA-483F04FBBBF7}"/>
                </a:ext>
              </a:extLst>
            </p:cNvPr>
            <p:cNvSpPr>
              <a:spLocks/>
            </p:cNvSpPr>
            <p:nvPr userDrawn="1"/>
          </p:nvSpPr>
          <p:spPr bwMode="auto">
            <a:xfrm>
              <a:off x="2440" y="3161"/>
              <a:ext cx="2768" cy="1161"/>
            </a:xfrm>
            <a:custGeom>
              <a:avLst/>
              <a:gdLst>
                <a:gd name="T0" fmla="*/ 1844 w 1844"/>
                <a:gd name="T1" fmla="*/ 774 h 774"/>
                <a:gd name="T2" fmla="*/ 895 w 1844"/>
                <a:gd name="T3" fmla="*/ 0 h 774"/>
                <a:gd name="T4" fmla="*/ 0 w 1844"/>
                <a:gd name="T5" fmla="*/ 598 h 774"/>
                <a:gd name="T6" fmla="*/ 0 w 1844"/>
                <a:gd name="T7" fmla="*/ 774 h 774"/>
                <a:gd name="T8" fmla="*/ 1844 w 1844"/>
                <a:gd name="T9" fmla="*/ 774 h 774"/>
              </a:gdLst>
              <a:ahLst/>
              <a:cxnLst>
                <a:cxn ang="0">
                  <a:pos x="T0" y="T1"/>
                </a:cxn>
                <a:cxn ang="0">
                  <a:pos x="T2" y="T3"/>
                </a:cxn>
                <a:cxn ang="0">
                  <a:pos x="T4" y="T5"/>
                </a:cxn>
                <a:cxn ang="0">
                  <a:pos x="T6" y="T7"/>
                </a:cxn>
                <a:cxn ang="0">
                  <a:pos x="T8" y="T9"/>
                </a:cxn>
              </a:cxnLst>
              <a:rect l="0" t="0" r="r" b="b"/>
              <a:pathLst>
                <a:path w="1844" h="774">
                  <a:moveTo>
                    <a:pt x="1844" y="774"/>
                  </a:moveTo>
                  <a:cubicBezTo>
                    <a:pt x="1754" y="333"/>
                    <a:pt x="1364" y="0"/>
                    <a:pt x="895" y="0"/>
                  </a:cubicBezTo>
                  <a:cubicBezTo>
                    <a:pt x="492" y="0"/>
                    <a:pt x="146" y="247"/>
                    <a:pt x="0" y="598"/>
                  </a:cubicBezTo>
                  <a:cubicBezTo>
                    <a:pt x="0" y="774"/>
                    <a:pt x="0" y="774"/>
                    <a:pt x="0" y="774"/>
                  </a:cubicBezTo>
                  <a:lnTo>
                    <a:pt x="1844" y="774"/>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pic>
        <p:nvPicPr>
          <p:cNvPr id="12" name="Deakin Logo" descr="Deakin Logo">
            <a:extLst>
              <a:ext uri="{FF2B5EF4-FFF2-40B4-BE49-F238E27FC236}">
                <a16:creationId xmlns:a16="http://schemas.microsoft.com/office/drawing/2014/main" id="{69E87CCB-CBBD-4B69-825A-5D4AEE28011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02472" y="4254596"/>
            <a:ext cx="1462648" cy="1460493"/>
          </a:xfrm>
          <a:prstGeom prst="rect">
            <a:avLst/>
          </a:prstGeom>
        </p:spPr>
      </p:pic>
      <p:sp>
        <p:nvSpPr>
          <p:cNvPr id="10" name="Footer/CRICOS">
            <a:extLst>
              <a:ext uri="{FF2B5EF4-FFF2-40B4-BE49-F238E27FC236}">
                <a16:creationId xmlns:a16="http://schemas.microsoft.com/office/drawing/2014/main" id="{F8DE3B7A-A5C5-4CF9-8D01-B802B4A97DC9}"/>
              </a:ext>
            </a:extLst>
          </p:cNvPr>
          <p:cNvSpPr>
            <a:spLocks noGrp="1"/>
          </p:cNvSpPr>
          <p:nvPr>
            <p:ph type="ftr" sz="quarter" idx="11"/>
          </p:nvPr>
        </p:nvSpPr>
        <p:spPr>
          <a:xfrm>
            <a:off x="5302171" y="6579113"/>
            <a:ext cx="6624000" cy="144000"/>
          </a:xfrm>
          <a:prstGeom prst="rect">
            <a:avLst/>
          </a:prstGeom>
        </p:spPr>
        <p:txBody>
          <a:bodyPr lIns="90000" tIns="36000" rIns="0" bIns="36000"/>
          <a:lstStyle>
            <a:lvl1pPr>
              <a:defRPr sz="500">
                <a:solidFill>
                  <a:schemeClr val="bg1"/>
                </a:solidFill>
              </a:defRPr>
            </a:lvl1pPr>
          </a:lstStyle>
          <a:p>
            <a:pPr algn="r"/>
            <a:r>
              <a:rPr lang="en-AU" dirty="0"/>
              <a:t>Deakin University </a:t>
            </a:r>
            <a:r>
              <a:rPr lang="en-AU" dirty="0" err="1"/>
              <a:t>CRICOS</a:t>
            </a:r>
            <a:r>
              <a:rPr lang="en-AU" dirty="0"/>
              <a:t> Provider Code: </a:t>
            </a:r>
            <a:r>
              <a:rPr lang="en-AU" dirty="0" err="1"/>
              <a:t>00113B</a:t>
            </a:r>
            <a:endParaRPr lang="en-GB" dirty="0"/>
          </a:p>
        </p:txBody>
      </p:sp>
    </p:spTree>
    <p:extLst>
      <p:ext uri="{BB962C8B-B14F-4D97-AF65-F5344CB8AC3E}">
        <p14:creationId xmlns:p14="http://schemas.microsoft.com/office/powerpoint/2010/main" val="211486848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F">
    <p:spTree>
      <p:nvGrpSpPr>
        <p:cNvPr id="1" name=""/>
        <p:cNvGrpSpPr/>
        <p:nvPr/>
      </p:nvGrpSpPr>
      <p:grpSpPr>
        <a:xfrm>
          <a:off x="0" y="0"/>
          <a:ext cx="0" cy="0"/>
          <a:chOff x="0" y="0"/>
          <a:chExt cx="0" cy="0"/>
        </a:xfrm>
      </p:grpSpPr>
      <p:sp>
        <p:nvSpPr>
          <p:cNvPr id="13" name="Display background">
            <a:extLst>
              <a:ext uri="{FF2B5EF4-FFF2-40B4-BE49-F238E27FC236}">
                <a16:creationId xmlns:a16="http://schemas.microsoft.com/office/drawing/2014/main" id="{301BC1A6-FA88-4814-A368-FA1F0C3E5EF9}"/>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rgbClr val="373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7" name="Graphics">
            <a:extLst>
              <a:ext uri="{FF2B5EF4-FFF2-40B4-BE49-F238E27FC236}">
                <a16:creationId xmlns:a16="http://schemas.microsoft.com/office/drawing/2014/main" id="{1E2347E1-97CB-4BDC-AAE6-848FF7BB5C6E}"/>
              </a:ext>
              <a:ext uri="{C183D7F6-B498-43B3-948B-1728B52AA6E4}">
                <adec:decorative xmlns:adec="http://schemas.microsoft.com/office/drawing/2017/decorative" val="1"/>
              </a:ext>
            </a:extLst>
          </p:cNvPr>
          <p:cNvGrpSpPr>
            <a:grpSpLocks noChangeAspect="1"/>
          </p:cNvGrpSpPr>
          <p:nvPr userDrawn="1"/>
        </p:nvGrpSpPr>
        <p:grpSpPr bwMode="auto">
          <a:xfrm>
            <a:off x="0" y="1495919"/>
            <a:ext cx="12189600" cy="2221514"/>
            <a:chOff x="-84" y="2238"/>
            <a:chExt cx="7638" cy="1392"/>
          </a:xfrm>
        </p:grpSpPr>
        <p:sp>
          <p:nvSpPr>
            <p:cNvPr id="10" name="Shape">
              <a:extLst>
                <a:ext uri="{FF2B5EF4-FFF2-40B4-BE49-F238E27FC236}">
                  <a16:creationId xmlns:a16="http://schemas.microsoft.com/office/drawing/2014/main" id="{D1927D92-1B96-4A82-831D-A2A2369824B4}"/>
                </a:ext>
              </a:extLst>
            </p:cNvPr>
            <p:cNvSpPr>
              <a:spLocks/>
            </p:cNvSpPr>
            <p:nvPr userDrawn="1"/>
          </p:nvSpPr>
          <p:spPr bwMode="auto">
            <a:xfrm>
              <a:off x="-84" y="2258"/>
              <a:ext cx="5603" cy="1353"/>
            </a:xfrm>
            <a:custGeom>
              <a:avLst/>
              <a:gdLst>
                <a:gd name="T0" fmla="*/ 0 w 3752"/>
                <a:gd name="T1" fmla="*/ 903 h 903"/>
                <a:gd name="T2" fmla="*/ 3301 w 3752"/>
                <a:gd name="T3" fmla="*/ 903 h 903"/>
                <a:gd name="T4" fmla="*/ 3752 w 3752"/>
                <a:gd name="T5" fmla="*/ 452 h 903"/>
                <a:gd name="T6" fmla="*/ 3301 w 3752"/>
                <a:gd name="T7" fmla="*/ 0 h 903"/>
                <a:gd name="T8" fmla="*/ 0 w 3752"/>
                <a:gd name="T9" fmla="*/ 0 h 903"/>
                <a:gd name="T10" fmla="*/ 0 w 3752"/>
                <a:gd name="T11" fmla="*/ 903 h 903"/>
              </a:gdLst>
              <a:ahLst/>
              <a:cxnLst>
                <a:cxn ang="0">
                  <a:pos x="T0" y="T1"/>
                </a:cxn>
                <a:cxn ang="0">
                  <a:pos x="T2" y="T3"/>
                </a:cxn>
                <a:cxn ang="0">
                  <a:pos x="T4" y="T5"/>
                </a:cxn>
                <a:cxn ang="0">
                  <a:pos x="T6" y="T7"/>
                </a:cxn>
                <a:cxn ang="0">
                  <a:pos x="T8" y="T9"/>
                </a:cxn>
                <a:cxn ang="0">
                  <a:pos x="T10" y="T11"/>
                </a:cxn>
              </a:cxnLst>
              <a:rect l="0" t="0" r="r" b="b"/>
              <a:pathLst>
                <a:path w="3752" h="903">
                  <a:moveTo>
                    <a:pt x="0" y="903"/>
                  </a:moveTo>
                  <a:cubicBezTo>
                    <a:pt x="3301" y="903"/>
                    <a:pt x="3301" y="903"/>
                    <a:pt x="3301" y="903"/>
                  </a:cubicBezTo>
                  <a:cubicBezTo>
                    <a:pt x="3550" y="903"/>
                    <a:pt x="3752" y="701"/>
                    <a:pt x="3752" y="452"/>
                  </a:cubicBezTo>
                  <a:cubicBezTo>
                    <a:pt x="3752" y="202"/>
                    <a:pt x="3550" y="0"/>
                    <a:pt x="3301" y="0"/>
                  </a:cubicBezTo>
                  <a:cubicBezTo>
                    <a:pt x="0" y="0"/>
                    <a:pt x="0" y="0"/>
                    <a:pt x="0" y="0"/>
                  </a:cubicBezTo>
                  <a:lnTo>
                    <a:pt x="0" y="90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1" name="Shape">
              <a:extLst>
                <a:ext uri="{FF2B5EF4-FFF2-40B4-BE49-F238E27FC236}">
                  <a16:creationId xmlns:a16="http://schemas.microsoft.com/office/drawing/2014/main" id="{97AEBAEA-D717-4BDA-86A6-6A8FE3BEC177}"/>
                </a:ext>
              </a:extLst>
            </p:cNvPr>
            <p:cNvSpPr>
              <a:spLocks/>
            </p:cNvSpPr>
            <p:nvPr userDrawn="1"/>
          </p:nvSpPr>
          <p:spPr bwMode="auto">
            <a:xfrm>
              <a:off x="5563" y="2238"/>
              <a:ext cx="1991" cy="1392"/>
            </a:xfrm>
            <a:custGeom>
              <a:avLst/>
              <a:gdLst>
                <a:gd name="T0" fmla="*/ 464 w 1333"/>
                <a:gd name="T1" fmla="*/ 903 h 929"/>
                <a:gd name="T2" fmla="*/ 25 w 1333"/>
                <a:gd name="T3" fmla="*/ 464 h 929"/>
                <a:gd name="T4" fmla="*/ 464 w 1333"/>
                <a:gd name="T5" fmla="*/ 26 h 929"/>
                <a:gd name="T6" fmla="*/ 1333 w 1333"/>
                <a:gd name="T7" fmla="*/ 26 h 929"/>
                <a:gd name="T8" fmla="*/ 1333 w 1333"/>
                <a:gd name="T9" fmla="*/ 0 h 929"/>
                <a:gd name="T10" fmla="*/ 464 w 1333"/>
                <a:gd name="T11" fmla="*/ 0 h 929"/>
                <a:gd name="T12" fmla="*/ 0 w 1333"/>
                <a:gd name="T13" fmla="*/ 464 h 929"/>
                <a:gd name="T14" fmla="*/ 464 w 1333"/>
                <a:gd name="T15" fmla="*/ 929 h 929"/>
                <a:gd name="T16" fmla="*/ 1333 w 1333"/>
                <a:gd name="T17" fmla="*/ 929 h 929"/>
                <a:gd name="T18" fmla="*/ 1333 w 1333"/>
                <a:gd name="T19" fmla="*/ 903 h 929"/>
                <a:gd name="T20" fmla="*/ 464 w 1333"/>
                <a:gd name="T21" fmla="*/ 903 h 9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3" h="929">
                  <a:moveTo>
                    <a:pt x="464" y="903"/>
                  </a:moveTo>
                  <a:cubicBezTo>
                    <a:pt x="222" y="903"/>
                    <a:pt x="25" y="706"/>
                    <a:pt x="25" y="464"/>
                  </a:cubicBezTo>
                  <a:cubicBezTo>
                    <a:pt x="25" y="223"/>
                    <a:pt x="222" y="26"/>
                    <a:pt x="464" y="26"/>
                  </a:cubicBezTo>
                  <a:cubicBezTo>
                    <a:pt x="1333" y="26"/>
                    <a:pt x="1333" y="26"/>
                    <a:pt x="1333" y="26"/>
                  </a:cubicBezTo>
                  <a:cubicBezTo>
                    <a:pt x="1333" y="0"/>
                    <a:pt x="1333" y="0"/>
                    <a:pt x="1333" y="0"/>
                  </a:cubicBezTo>
                  <a:cubicBezTo>
                    <a:pt x="464" y="0"/>
                    <a:pt x="464" y="0"/>
                    <a:pt x="464" y="0"/>
                  </a:cubicBezTo>
                  <a:cubicBezTo>
                    <a:pt x="208" y="0"/>
                    <a:pt x="0" y="209"/>
                    <a:pt x="0" y="464"/>
                  </a:cubicBezTo>
                  <a:cubicBezTo>
                    <a:pt x="0" y="720"/>
                    <a:pt x="208" y="929"/>
                    <a:pt x="464" y="929"/>
                  </a:cubicBezTo>
                  <a:cubicBezTo>
                    <a:pt x="1333" y="929"/>
                    <a:pt x="1333" y="929"/>
                    <a:pt x="1333" y="929"/>
                  </a:cubicBezTo>
                  <a:cubicBezTo>
                    <a:pt x="1333" y="903"/>
                    <a:pt x="1333" y="903"/>
                    <a:pt x="1333" y="903"/>
                  </a:cubicBezTo>
                  <a:lnTo>
                    <a:pt x="464" y="903"/>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2" name="Title"/>
          <p:cNvSpPr>
            <a:spLocks noGrp="1"/>
          </p:cNvSpPr>
          <p:nvPr>
            <p:ph type="ctrTitle" hasCustomPrompt="1"/>
          </p:nvPr>
        </p:nvSpPr>
        <p:spPr>
          <a:xfrm>
            <a:off x="843108" y="1830360"/>
            <a:ext cx="5760000" cy="1476000"/>
          </a:xfrm>
        </p:spPr>
        <p:txBody>
          <a:bodyPr anchor="t"/>
          <a:lstStyle>
            <a:lvl1pPr marL="432000" indent="-432000" algn="l">
              <a:lnSpc>
                <a:spcPct val="100000"/>
              </a:lnSpc>
              <a:buClr>
                <a:schemeClr val="tx1"/>
              </a:buClr>
              <a:buSzPct val="75000"/>
              <a:buFont typeface="Wingdings 3" panose="05040102010807070707" pitchFamily="18" charset="2"/>
              <a:buChar char=""/>
              <a:defRPr sz="2900" b="0">
                <a:solidFill>
                  <a:schemeClr val="tx1"/>
                </a:solidFill>
              </a:defRPr>
            </a:lvl1pPr>
          </a:lstStyle>
          <a:p>
            <a:r>
              <a:rPr lang="en-US" dirty="0"/>
              <a:t>Click to add title</a:t>
            </a:r>
            <a:endParaRPr lang="en-GB" dirty="0"/>
          </a:p>
        </p:txBody>
      </p:sp>
      <p:sp>
        <p:nvSpPr>
          <p:cNvPr id="3" name="Subtitle"/>
          <p:cNvSpPr>
            <a:spLocks noGrp="1"/>
          </p:cNvSpPr>
          <p:nvPr>
            <p:ph type="subTitle" idx="1" hasCustomPrompt="1"/>
          </p:nvPr>
        </p:nvSpPr>
        <p:spPr>
          <a:xfrm>
            <a:off x="1288586" y="3912224"/>
            <a:ext cx="5314521" cy="720000"/>
          </a:xfrm>
        </p:spPr>
        <p:txBody>
          <a:bodyPr/>
          <a:lstStyle>
            <a:lvl1pPr marL="0" indent="0" algn="l">
              <a:buNone/>
              <a:defRPr sz="25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endParaRPr lang="en-GB" dirty="0"/>
          </a:p>
        </p:txBody>
      </p:sp>
      <p:pic>
        <p:nvPicPr>
          <p:cNvPr id="14" name="Deakin Logo" descr="Deakin Logo">
            <a:extLst>
              <a:ext uri="{FF2B5EF4-FFF2-40B4-BE49-F238E27FC236}">
                <a16:creationId xmlns:a16="http://schemas.microsoft.com/office/drawing/2014/main" id="{192B361C-625A-47F4-90FE-56E9D82FB06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346907" y="1996356"/>
            <a:ext cx="1297473" cy="1295561"/>
          </a:xfrm>
          <a:prstGeom prst="rect">
            <a:avLst/>
          </a:prstGeom>
        </p:spPr>
      </p:pic>
      <p:sp>
        <p:nvSpPr>
          <p:cNvPr id="12" name="Footer/CRICOS">
            <a:extLst>
              <a:ext uri="{FF2B5EF4-FFF2-40B4-BE49-F238E27FC236}">
                <a16:creationId xmlns:a16="http://schemas.microsoft.com/office/drawing/2014/main" id="{5F2F645A-B1A3-4FA5-AF08-92FA0046358A}"/>
              </a:ext>
            </a:extLst>
          </p:cNvPr>
          <p:cNvSpPr>
            <a:spLocks noGrp="1"/>
          </p:cNvSpPr>
          <p:nvPr>
            <p:ph type="ftr" sz="quarter" idx="11"/>
          </p:nvPr>
        </p:nvSpPr>
        <p:spPr>
          <a:xfrm>
            <a:off x="5302171" y="6579113"/>
            <a:ext cx="6624000" cy="144000"/>
          </a:xfrm>
          <a:prstGeom prst="rect">
            <a:avLst/>
          </a:prstGeom>
        </p:spPr>
        <p:txBody>
          <a:bodyPr lIns="90000" tIns="36000" rIns="0" bIns="36000"/>
          <a:lstStyle>
            <a:lvl1pPr>
              <a:defRPr sz="500">
                <a:solidFill>
                  <a:schemeClr val="bg1"/>
                </a:solidFill>
              </a:defRPr>
            </a:lvl1pPr>
          </a:lstStyle>
          <a:p>
            <a:pPr algn="r"/>
            <a:r>
              <a:rPr lang="en-AU" dirty="0"/>
              <a:t>Deakin University </a:t>
            </a:r>
            <a:r>
              <a:rPr lang="en-AU" dirty="0" err="1"/>
              <a:t>CRICOS</a:t>
            </a:r>
            <a:r>
              <a:rPr lang="en-AU" dirty="0"/>
              <a:t> Provider Code: </a:t>
            </a:r>
            <a:r>
              <a:rPr lang="en-AU" dirty="0" err="1"/>
              <a:t>00113B</a:t>
            </a:r>
            <a:endParaRPr lang="en-GB" dirty="0"/>
          </a:p>
        </p:txBody>
      </p:sp>
    </p:spTree>
    <p:extLst>
      <p:ext uri="{BB962C8B-B14F-4D97-AF65-F5344CB8AC3E}">
        <p14:creationId xmlns:p14="http://schemas.microsoft.com/office/powerpoint/2010/main" val="194494174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G">
    <p:spTree>
      <p:nvGrpSpPr>
        <p:cNvPr id="1" name=""/>
        <p:cNvGrpSpPr/>
        <p:nvPr/>
      </p:nvGrpSpPr>
      <p:grpSpPr>
        <a:xfrm>
          <a:off x="0" y="0"/>
          <a:ext cx="0" cy="0"/>
          <a:chOff x="0" y="0"/>
          <a:chExt cx="0" cy="0"/>
        </a:xfrm>
      </p:grpSpPr>
      <p:sp>
        <p:nvSpPr>
          <p:cNvPr id="13" name="Background">
            <a:extLst>
              <a:ext uri="{FF2B5EF4-FFF2-40B4-BE49-F238E27FC236}">
                <a16:creationId xmlns:a16="http://schemas.microsoft.com/office/drawing/2014/main" id="{301BC1A6-FA88-4814-A368-FA1F0C3E5EF9}"/>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rgbClr val="373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5" name="Graphics">
            <a:extLst>
              <a:ext uri="{FF2B5EF4-FFF2-40B4-BE49-F238E27FC236}">
                <a16:creationId xmlns:a16="http://schemas.microsoft.com/office/drawing/2014/main" id="{929F119A-7FFC-4C3F-A991-26611C1EFB6D}"/>
              </a:ext>
              <a:ext uri="{C183D7F6-B498-43B3-948B-1728B52AA6E4}">
                <adec:decorative xmlns:adec="http://schemas.microsoft.com/office/drawing/2017/decorative" val="1"/>
              </a:ext>
            </a:extLst>
          </p:cNvPr>
          <p:cNvGrpSpPr>
            <a:grpSpLocks noChangeAspect="1"/>
          </p:cNvGrpSpPr>
          <p:nvPr userDrawn="1"/>
        </p:nvGrpSpPr>
        <p:grpSpPr bwMode="auto">
          <a:xfrm>
            <a:off x="3175" y="1082675"/>
            <a:ext cx="12188825" cy="5775325"/>
            <a:chOff x="2" y="340"/>
            <a:chExt cx="7678" cy="3638"/>
          </a:xfrm>
        </p:grpSpPr>
        <p:sp>
          <p:nvSpPr>
            <p:cNvPr id="8" name="Shape">
              <a:extLst>
                <a:ext uri="{FF2B5EF4-FFF2-40B4-BE49-F238E27FC236}">
                  <a16:creationId xmlns:a16="http://schemas.microsoft.com/office/drawing/2014/main" id="{000E5604-9B0C-4FC6-A211-17036A81FE78}"/>
                </a:ext>
              </a:extLst>
            </p:cNvPr>
            <p:cNvSpPr>
              <a:spLocks/>
            </p:cNvSpPr>
            <p:nvPr userDrawn="1"/>
          </p:nvSpPr>
          <p:spPr bwMode="auto">
            <a:xfrm>
              <a:off x="2" y="340"/>
              <a:ext cx="4695" cy="1557"/>
            </a:xfrm>
            <a:custGeom>
              <a:avLst/>
              <a:gdLst>
                <a:gd name="T0" fmla="*/ 3131 w 3131"/>
                <a:gd name="T1" fmla="*/ 519 h 1038"/>
                <a:gd name="T2" fmla="*/ 2612 w 3131"/>
                <a:gd name="T3" fmla="*/ 0 h 1038"/>
                <a:gd name="T4" fmla="*/ 0 w 3131"/>
                <a:gd name="T5" fmla="*/ 0 h 1038"/>
                <a:gd name="T6" fmla="*/ 0 w 3131"/>
                <a:gd name="T7" fmla="*/ 1038 h 1038"/>
                <a:gd name="T8" fmla="*/ 2612 w 3131"/>
                <a:gd name="T9" fmla="*/ 1038 h 1038"/>
                <a:gd name="T10" fmla="*/ 3131 w 3131"/>
                <a:gd name="T11" fmla="*/ 519 h 1038"/>
              </a:gdLst>
              <a:ahLst/>
              <a:cxnLst>
                <a:cxn ang="0">
                  <a:pos x="T0" y="T1"/>
                </a:cxn>
                <a:cxn ang="0">
                  <a:pos x="T2" y="T3"/>
                </a:cxn>
                <a:cxn ang="0">
                  <a:pos x="T4" y="T5"/>
                </a:cxn>
                <a:cxn ang="0">
                  <a:pos x="T6" y="T7"/>
                </a:cxn>
                <a:cxn ang="0">
                  <a:pos x="T8" y="T9"/>
                </a:cxn>
                <a:cxn ang="0">
                  <a:pos x="T10" y="T11"/>
                </a:cxn>
              </a:cxnLst>
              <a:rect l="0" t="0" r="r" b="b"/>
              <a:pathLst>
                <a:path w="3131" h="1038">
                  <a:moveTo>
                    <a:pt x="3131" y="519"/>
                  </a:moveTo>
                  <a:cubicBezTo>
                    <a:pt x="3131" y="232"/>
                    <a:pt x="2898" y="0"/>
                    <a:pt x="2612" y="0"/>
                  </a:cubicBezTo>
                  <a:cubicBezTo>
                    <a:pt x="0" y="0"/>
                    <a:pt x="0" y="0"/>
                    <a:pt x="0" y="0"/>
                  </a:cubicBezTo>
                  <a:cubicBezTo>
                    <a:pt x="0" y="1038"/>
                    <a:pt x="0" y="1038"/>
                    <a:pt x="0" y="1038"/>
                  </a:cubicBezTo>
                  <a:cubicBezTo>
                    <a:pt x="2612" y="1038"/>
                    <a:pt x="2612" y="1038"/>
                    <a:pt x="2612" y="1038"/>
                  </a:cubicBezTo>
                  <a:cubicBezTo>
                    <a:pt x="2898" y="1038"/>
                    <a:pt x="3131" y="806"/>
                    <a:pt x="3131" y="519"/>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9" name="Shape">
              <a:extLst>
                <a:ext uri="{FF2B5EF4-FFF2-40B4-BE49-F238E27FC236}">
                  <a16:creationId xmlns:a16="http://schemas.microsoft.com/office/drawing/2014/main" id="{D3FB0516-3943-45A1-8C1B-02D58219FE2F}"/>
                </a:ext>
              </a:extLst>
            </p:cNvPr>
            <p:cNvSpPr>
              <a:spLocks/>
            </p:cNvSpPr>
            <p:nvPr userDrawn="1"/>
          </p:nvSpPr>
          <p:spPr bwMode="auto">
            <a:xfrm>
              <a:off x="4712" y="3328"/>
              <a:ext cx="2968" cy="650"/>
            </a:xfrm>
            <a:custGeom>
              <a:avLst/>
              <a:gdLst>
                <a:gd name="T0" fmla="*/ 657 w 1979"/>
                <a:gd name="T1" fmla="*/ 20 h 433"/>
                <a:gd name="T2" fmla="*/ 1979 w 1979"/>
                <a:gd name="T3" fmla="*/ 20 h 433"/>
                <a:gd name="T4" fmla="*/ 1979 w 1979"/>
                <a:gd name="T5" fmla="*/ 0 h 433"/>
                <a:gd name="T6" fmla="*/ 657 w 1979"/>
                <a:gd name="T7" fmla="*/ 0 h 433"/>
                <a:gd name="T8" fmla="*/ 0 w 1979"/>
                <a:gd name="T9" fmla="*/ 433 h 433"/>
                <a:gd name="T10" fmla="*/ 23 w 1979"/>
                <a:gd name="T11" fmla="*/ 433 h 433"/>
                <a:gd name="T12" fmla="*/ 657 w 1979"/>
                <a:gd name="T13" fmla="*/ 20 h 433"/>
              </a:gdLst>
              <a:ahLst/>
              <a:cxnLst>
                <a:cxn ang="0">
                  <a:pos x="T0" y="T1"/>
                </a:cxn>
                <a:cxn ang="0">
                  <a:pos x="T2" y="T3"/>
                </a:cxn>
                <a:cxn ang="0">
                  <a:pos x="T4" y="T5"/>
                </a:cxn>
                <a:cxn ang="0">
                  <a:pos x="T6" y="T7"/>
                </a:cxn>
                <a:cxn ang="0">
                  <a:pos x="T8" y="T9"/>
                </a:cxn>
                <a:cxn ang="0">
                  <a:pos x="T10" y="T11"/>
                </a:cxn>
                <a:cxn ang="0">
                  <a:pos x="T12" y="T13"/>
                </a:cxn>
              </a:cxnLst>
              <a:rect l="0" t="0" r="r" b="b"/>
              <a:pathLst>
                <a:path w="1979" h="433">
                  <a:moveTo>
                    <a:pt x="657" y="20"/>
                  </a:moveTo>
                  <a:cubicBezTo>
                    <a:pt x="1979" y="20"/>
                    <a:pt x="1979" y="20"/>
                    <a:pt x="1979" y="20"/>
                  </a:cubicBezTo>
                  <a:cubicBezTo>
                    <a:pt x="1979" y="0"/>
                    <a:pt x="1979" y="0"/>
                    <a:pt x="1979" y="0"/>
                  </a:cubicBezTo>
                  <a:cubicBezTo>
                    <a:pt x="657" y="0"/>
                    <a:pt x="657" y="0"/>
                    <a:pt x="657" y="0"/>
                  </a:cubicBezTo>
                  <a:cubicBezTo>
                    <a:pt x="363" y="0"/>
                    <a:pt x="110" y="179"/>
                    <a:pt x="0" y="433"/>
                  </a:cubicBezTo>
                  <a:cubicBezTo>
                    <a:pt x="23" y="433"/>
                    <a:pt x="23" y="433"/>
                    <a:pt x="23" y="433"/>
                  </a:cubicBezTo>
                  <a:cubicBezTo>
                    <a:pt x="131" y="190"/>
                    <a:pt x="375" y="20"/>
                    <a:pt x="657" y="20"/>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2" name="Title"/>
          <p:cNvSpPr>
            <a:spLocks noGrp="1"/>
          </p:cNvSpPr>
          <p:nvPr>
            <p:ph type="ctrTitle" hasCustomPrompt="1"/>
          </p:nvPr>
        </p:nvSpPr>
        <p:spPr>
          <a:xfrm>
            <a:off x="947612" y="1464599"/>
            <a:ext cx="5760000" cy="1476000"/>
          </a:xfrm>
        </p:spPr>
        <p:txBody>
          <a:bodyPr anchor="t"/>
          <a:lstStyle>
            <a:lvl1pPr marL="432000" indent="-432000" algn="l">
              <a:lnSpc>
                <a:spcPct val="100000"/>
              </a:lnSpc>
              <a:buClr>
                <a:schemeClr val="tx1"/>
              </a:buClr>
              <a:buSzPct val="75000"/>
              <a:buFont typeface="Wingdings 3" panose="05040102010807070707" pitchFamily="18" charset="2"/>
              <a:buChar char=""/>
              <a:defRPr sz="2900" b="0">
                <a:solidFill>
                  <a:schemeClr val="tx1"/>
                </a:solidFill>
              </a:defRPr>
            </a:lvl1pPr>
          </a:lstStyle>
          <a:p>
            <a:r>
              <a:rPr lang="en-US" dirty="0"/>
              <a:t>Click to add title</a:t>
            </a:r>
            <a:endParaRPr lang="en-GB" dirty="0"/>
          </a:p>
        </p:txBody>
      </p:sp>
      <p:sp>
        <p:nvSpPr>
          <p:cNvPr id="3" name="Subtitle"/>
          <p:cNvSpPr>
            <a:spLocks noGrp="1"/>
          </p:cNvSpPr>
          <p:nvPr>
            <p:ph type="subTitle" idx="1" hasCustomPrompt="1"/>
          </p:nvPr>
        </p:nvSpPr>
        <p:spPr>
          <a:xfrm>
            <a:off x="1373930" y="3741536"/>
            <a:ext cx="5314521" cy="720000"/>
          </a:xfrm>
        </p:spPr>
        <p:txBody>
          <a:bodyPr/>
          <a:lstStyle>
            <a:lvl1pPr marL="0" indent="0" algn="l">
              <a:buNone/>
              <a:defRPr sz="22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endParaRPr lang="en-GB" dirty="0"/>
          </a:p>
        </p:txBody>
      </p:sp>
      <p:pic>
        <p:nvPicPr>
          <p:cNvPr id="14" name="Deakin Logo" descr="Deakin Logo">
            <a:extLst>
              <a:ext uri="{FF2B5EF4-FFF2-40B4-BE49-F238E27FC236}">
                <a16:creationId xmlns:a16="http://schemas.microsoft.com/office/drawing/2014/main" id="{192B361C-625A-47F4-90FE-56E9D82FB06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657186" y="5310187"/>
            <a:ext cx="1033397" cy="1031875"/>
          </a:xfrm>
          <a:prstGeom prst="rect">
            <a:avLst/>
          </a:prstGeom>
        </p:spPr>
      </p:pic>
      <p:sp>
        <p:nvSpPr>
          <p:cNvPr id="10" name="Footer/CRICOS">
            <a:extLst>
              <a:ext uri="{FF2B5EF4-FFF2-40B4-BE49-F238E27FC236}">
                <a16:creationId xmlns:a16="http://schemas.microsoft.com/office/drawing/2014/main" id="{4D2692AD-C2F6-47D9-8C11-F3FBB19EA90E}"/>
              </a:ext>
            </a:extLst>
          </p:cNvPr>
          <p:cNvSpPr>
            <a:spLocks noGrp="1"/>
          </p:cNvSpPr>
          <p:nvPr>
            <p:ph type="ftr" sz="quarter" idx="11"/>
          </p:nvPr>
        </p:nvSpPr>
        <p:spPr>
          <a:xfrm>
            <a:off x="5302171" y="6579113"/>
            <a:ext cx="6624000" cy="144000"/>
          </a:xfrm>
          <a:prstGeom prst="rect">
            <a:avLst/>
          </a:prstGeom>
        </p:spPr>
        <p:txBody>
          <a:bodyPr lIns="90000" tIns="36000" rIns="0" bIns="36000"/>
          <a:lstStyle>
            <a:lvl1pPr>
              <a:defRPr sz="500">
                <a:solidFill>
                  <a:schemeClr val="bg1"/>
                </a:solidFill>
              </a:defRPr>
            </a:lvl1pPr>
          </a:lstStyle>
          <a:p>
            <a:pPr algn="r"/>
            <a:r>
              <a:rPr lang="en-AU" dirty="0"/>
              <a:t>Deakin University </a:t>
            </a:r>
            <a:r>
              <a:rPr lang="en-AU" dirty="0" err="1"/>
              <a:t>CRICOS</a:t>
            </a:r>
            <a:r>
              <a:rPr lang="en-AU" dirty="0"/>
              <a:t> Provider Code: </a:t>
            </a:r>
            <a:r>
              <a:rPr lang="en-AU" dirty="0" err="1"/>
              <a:t>00113B</a:t>
            </a:r>
            <a:endParaRPr lang="en-GB" dirty="0"/>
          </a:p>
        </p:txBody>
      </p:sp>
    </p:spTree>
    <p:extLst>
      <p:ext uri="{BB962C8B-B14F-4D97-AF65-F5344CB8AC3E}">
        <p14:creationId xmlns:p14="http://schemas.microsoft.com/office/powerpoint/2010/main" val="33968982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H">
    <p:spTree>
      <p:nvGrpSpPr>
        <p:cNvPr id="1" name=""/>
        <p:cNvGrpSpPr/>
        <p:nvPr/>
      </p:nvGrpSpPr>
      <p:grpSpPr>
        <a:xfrm>
          <a:off x="0" y="0"/>
          <a:ext cx="0" cy="0"/>
          <a:chOff x="0" y="0"/>
          <a:chExt cx="0" cy="0"/>
        </a:xfrm>
      </p:grpSpPr>
      <p:sp>
        <p:nvSpPr>
          <p:cNvPr id="13" name="Background">
            <a:extLst>
              <a:ext uri="{FF2B5EF4-FFF2-40B4-BE49-F238E27FC236}">
                <a16:creationId xmlns:a16="http://schemas.microsoft.com/office/drawing/2014/main" id="{301BC1A6-FA88-4814-A368-FA1F0C3E5EF9}"/>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rgbClr val="373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a:extLst>
              <a:ext uri="{FF2B5EF4-FFF2-40B4-BE49-F238E27FC236}">
                <a16:creationId xmlns:a16="http://schemas.microsoft.com/office/drawing/2014/main" id="{36DE023C-ED6F-4E07-951B-0F94A20FABDD}"/>
              </a:ext>
            </a:extLst>
          </p:cNvPr>
          <p:cNvSpPr>
            <a:spLocks noGrp="1"/>
          </p:cNvSpPr>
          <p:nvPr>
            <p:ph type="ctrTitle" hasCustomPrompt="1"/>
          </p:nvPr>
        </p:nvSpPr>
        <p:spPr>
          <a:xfrm>
            <a:off x="937386" y="1018344"/>
            <a:ext cx="3780000" cy="1440000"/>
          </a:xfrm>
        </p:spPr>
        <p:txBody>
          <a:bodyPr anchor="b"/>
          <a:lstStyle>
            <a:lvl1pPr algn="l">
              <a:lnSpc>
                <a:spcPct val="100000"/>
              </a:lnSpc>
              <a:defRPr sz="3600" b="0">
                <a:solidFill>
                  <a:schemeClr val="bg1"/>
                </a:solidFill>
              </a:defRPr>
            </a:lvl1pPr>
          </a:lstStyle>
          <a:p>
            <a:r>
              <a:rPr lang="en-US" dirty="0"/>
              <a:t>Click to add title</a:t>
            </a:r>
            <a:endParaRPr lang="en-GB" dirty="0"/>
          </a:p>
        </p:txBody>
      </p:sp>
      <p:sp>
        <p:nvSpPr>
          <p:cNvPr id="3" name="Subtitle"/>
          <p:cNvSpPr>
            <a:spLocks noGrp="1"/>
          </p:cNvSpPr>
          <p:nvPr>
            <p:ph type="subTitle" idx="1" hasCustomPrompt="1"/>
          </p:nvPr>
        </p:nvSpPr>
        <p:spPr>
          <a:xfrm>
            <a:off x="937387" y="2668359"/>
            <a:ext cx="3780000" cy="720000"/>
          </a:xfrm>
        </p:spPr>
        <p:txBody>
          <a:bodyPr/>
          <a:lstStyle>
            <a:lvl1pPr marL="0" indent="0" algn="l">
              <a:buNone/>
              <a:defRPr sz="22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endParaRPr lang="en-GB" dirty="0"/>
          </a:p>
        </p:txBody>
      </p:sp>
      <p:grpSp>
        <p:nvGrpSpPr>
          <p:cNvPr id="10" name="Graphics">
            <a:extLst>
              <a:ext uri="{FF2B5EF4-FFF2-40B4-BE49-F238E27FC236}">
                <a16:creationId xmlns:a16="http://schemas.microsoft.com/office/drawing/2014/main" id="{7AD43B6E-DA14-4DE8-B4D6-CFBDD33C5480}"/>
              </a:ext>
              <a:ext uri="{C183D7F6-B498-43B3-948B-1728B52AA6E4}">
                <adec:decorative xmlns:adec="http://schemas.microsoft.com/office/drawing/2017/decorative" val="1"/>
              </a:ext>
            </a:extLst>
          </p:cNvPr>
          <p:cNvGrpSpPr>
            <a:grpSpLocks noChangeAspect="1"/>
          </p:cNvGrpSpPr>
          <p:nvPr userDrawn="1"/>
        </p:nvGrpSpPr>
        <p:grpSpPr bwMode="auto">
          <a:xfrm>
            <a:off x="4967287" y="0"/>
            <a:ext cx="7224713" cy="6858000"/>
            <a:chOff x="1566" y="1"/>
            <a:chExt cx="4551" cy="4320"/>
          </a:xfrm>
        </p:grpSpPr>
        <p:sp>
          <p:nvSpPr>
            <p:cNvPr id="12" name="Shape">
              <a:extLst>
                <a:ext uri="{FF2B5EF4-FFF2-40B4-BE49-F238E27FC236}">
                  <a16:creationId xmlns:a16="http://schemas.microsoft.com/office/drawing/2014/main" id="{EFB87DF5-BF6E-4FC5-8ADE-59638EE783C0}"/>
                </a:ext>
              </a:extLst>
            </p:cNvPr>
            <p:cNvSpPr>
              <a:spLocks/>
            </p:cNvSpPr>
            <p:nvPr userDrawn="1"/>
          </p:nvSpPr>
          <p:spPr bwMode="auto">
            <a:xfrm>
              <a:off x="3400" y="1"/>
              <a:ext cx="2717" cy="2895"/>
            </a:xfrm>
            <a:custGeom>
              <a:avLst/>
              <a:gdLst>
                <a:gd name="T0" fmla="*/ 2717 w 2717"/>
                <a:gd name="T1" fmla="*/ 1077 h 2895"/>
                <a:gd name="T2" fmla="*/ 2717 w 2717"/>
                <a:gd name="T3" fmla="*/ 0 h 2895"/>
                <a:gd name="T4" fmla="*/ 0 w 2717"/>
                <a:gd name="T5" fmla="*/ 0 h 2895"/>
                <a:gd name="T6" fmla="*/ 1662 w 2717"/>
                <a:gd name="T7" fmla="*/ 2895 h 2895"/>
                <a:gd name="T8" fmla="*/ 2717 w 2717"/>
                <a:gd name="T9" fmla="*/ 1077 h 2895"/>
              </a:gdLst>
              <a:ahLst/>
              <a:cxnLst>
                <a:cxn ang="0">
                  <a:pos x="T0" y="T1"/>
                </a:cxn>
                <a:cxn ang="0">
                  <a:pos x="T2" y="T3"/>
                </a:cxn>
                <a:cxn ang="0">
                  <a:pos x="T4" y="T5"/>
                </a:cxn>
                <a:cxn ang="0">
                  <a:pos x="T6" y="T7"/>
                </a:cxn>
                <a:cxn ang="0">
                  <a:pos x="T8" y="T9"/>
                </a:cxn>
              </a:cxnLst>
              <a:rect l="0" t="0" r="r" b="b"/>
              <a:pathLst>
                <a:path w="2717" h="2895">
                  <a:moveTo>
                    <a:pt x="2717" y="1077"/>
                  </a:moveTo>
                  <a:lnTo>
                    <a:pt x="2717" y="0"/>
                  </a:lnTo>
                  <a:lnTo>
                    <a:pt x="0" y="0"/>
                  </a:lnTo>
                  <a:lnTo>
                    <a:pt x="1662" y="2895"/>
                  </a:lnTo>
                  <a:lnTo>
                    <a:pt x="2717" y="1077"/>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6" name="Shape">
              <a:extLst>
                <a:ext uri="{FF2B5EF4-FFF2-40B4-BE49-F238E27FC236}">
                  <a16:creationId xmlns:a16="http://schemas.microsoft.com/office/drawing/2014/main" id="{BE081A41-F32F-4840-9C58-D1D074FFB4B0}"/>
                </a:ext>
              </a:extLst>
            </p:cNvPr>
            <p:cNvSpPr>
              <a:spLocks/>
            </p:cNvSpPr>
            <p:nvPr userDrawn="1"/>
          </p:nvSpPr>
          <p:spPr bwMode="auto">
            <a:xfrm>
              <a:off x="1566" y="745"/>
              <a:ext cx="4126" cy="3576"/>
            </a:xfrm>
            <a:custGeom>
              <a:avLst/>
              <a:gdLst>
                <a:gd name="T0" fmla="*/ 0 w 4126"/>
                <a:gd name="T1" fmla="*/ 3576 h 3576"/>
                <a:gd name="T2" fmla="*/ 4126 w 4126"/>
                <a:gd name="T3" fmla="*/ 3576 h 3576"/>
                <a:gd name="T4" fmla="*/ 2072 w 4126"/>
                <a:gd name="T5" fmla="*/ 0 h 3576"/>
                <a:gd name="T6" fmla="*/ 0 w 4126"/>
                <a:gd name="T7" fmla="*/ 3576 h 3576"/>
              </a:gdLst>
              <a:ahLst/>
              <a:cxnLst>
                <a:cxn ang="0">
                  <a:pos x="T0" y="T1"/>
                </a:cxn>
                <a:cxn ang="0">
                  <a:pos x="T2" y="T3"/>
                </a:cxn>
                <a:cxn ang="0">
                  <a:pos x="T4" y="T5"/>
                </a:cxn>
                <a:cxn ang="0">
                  <a:pos x="T6" y="T7"/>
                </a:cxn>
              </a:cxnLst>
              <a:rect l="0" t="0" r="r" b="b"/>
              <a:pathLst>
                <a:path w="4126" h="3576">
                  <a:moveTo>
                    <a:pt x="0" y="3576"/>
                  </a:moveTo>
                  <a:lnTo>
                    <a:pt x="4126" y="3576"/>
                  </a:lnTo>
                  <a:lnTo>
                    <a:pt x="2072" y="0"/>
                  </a:lnTo>
                  <a:lnTo>
                    <a:pt x="0" y="357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21" name="Picture Placeholder" descr="Image Placeholder">
            <a:extLst>
              <a:ext uri="{FF2B5EF4-FFF2-40B4-BE49-F238E27FC236}">
                <a16:creationId xmlns:a16="http://schemas.microsoft.com/office/drawing/2014/main" id="{E699E9AB-7135-45A1-99CC-0B512958C926}"/>
              </a:ext>
            </a:extLst>
          </p:cNvPr>
          <p:cNvSpPr>
            <a:spLocks noGrp="1"/>
          </p:cNvSpPr>
          <p:nvPr>
            <p:ph type="pic" sz="quarter" idx="17" hasCustomPrompt="1"/>
          </p:nvPr>
        </p:nvSpPr>
        <p:spPr>
          <a:xfrm>
            <a:off x="7878762" y="0"/>
            <a:ext cx="4313238" cy="4595813"/>
          </a:xfrm>
          <a:custGeom>
            <a:avLst/>
            <a:gdLst>
              <a:gd name="connsiteX0" fmla="*/ 0 w 4313238"/>
              <a:gd name="connsiteY0" fmla="*/ 0 h 4595813"/>
              <a:gd name="connsiteX1" fmla="*/ 4313238 w 4313238"/>
              <a:gd name="connsiteY1" fmla="*/ 0 h 4595813"/>
              <a:gd name="connsiteX2" fmla="*/ 4313238 w 4313238"/>
              <a:gd name="connsiteY2" fmla="*/ 1709738 h 4595813"/>
              <a:gd name="connsiteX3" fmla="*/ 2638425 w 4313238"/>
              <a:gd name="connsiteY3" fmla="*/ 4595813 h 4595813"/>
            </a:gdLst>
            <a:ahLst/>
            <a:cxnLst>
              <a:cxn ang="0">
                <a:pos x="connsiteX0" y="connsiteY0"/>
              </a:cxn>
              <a:cxn ang="0">
                <a:pos x="connsiteX1" y="connsiteY1"/>
              </a:cxn>
              <a:cxn ang="0">
                <a:pos x="connsiteX2" y="connsiteY2"/>
              </a:cxn>
              <a:cxn ang="0">
                <a:pos x="connsiteX3" y="connsiteY3"/>
              </a:cxn>
            </a:cxnLst>
            <a:rect l="l" t="t" r="r" b="b"/>
            <a:pathLst>
              <a:path w="4313238" h="4595813">
                <a:moveTo>
                  <a:pt x="0" y="0"/>
                </a:moveTo>
                <a:lnTo>
                  <a:pt x="4313238" y="0"/>
                </a:lnTo>
                <a:lnTo>
                  <a:pt x="4313238" y="1709738"/>
                </a:lnTo>
                <a:lnTo>
                  <a:pt x="2638425" y="4595813"/>
                </a:lnTo>
                <a:close/>
              </a:path>
            </a:pathLst>
          </a:custGeom>
          <a:solidFill>
            <a:schemeClr val="bg1">
              <a:lumMod val="75000"/>
            </a:schemeClr>
          </a:solidFill>
        </p:spPr>
        <p:txBody>
          <a:bodyPr wrap="square" lIns="144000" tIns="936000" rIns="144000" anchor="t" anchorCtr="0">
            <a:noAutofit/>
          </a:bodyPr>
          <a:lstStyle>
            <a:lvl1pPr algn="ctr">
              <a:defRPr sz="1400">
                <a:solidFill>
                  <a:schemeClr val="bg1"/>
                </a:solidFill>
              </a:defRPr>
            </a:lvl1pPr>
          </a:lstStyle>
          <a:p>
            <a:r>
              <a:rPr lang="en-AU" sz="1400" dirty="0"/>
              <a:t>Click Icon to Add Image</a:t>
            </a:r>
            <a:endParaRPr lang="en-AU" dirty="0"/>
          </a:p>
        </p:txBody>
      </p:sp>
      <p:pic>
        <p:nvPicPr>
          <p:cNvPr id="14" name="Deakin Logo" descr="Deakin Logo">
            <a:extLst>
              <a:ext uri="{FF2B5EF4-FFF2-40B4-BE49-F238E27FC236}">
                <a16:creationId xmlns:a16="http://schemas.microsoft.com/office/drawing/2014/main" id="{192B361C-625A-47F4-90FE-56E9D82FB06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91808" y="5177471"/>
            <a:ext cx="1033397" cy="1031875"/>
          </a:xfrm>
          <a:prstGeom prst="rect">
            <a:avLst/>
          </a:prstGeom>
        </p:spPr>
      </p:pic>
      <p:sp>
        <p:nvSpPr>
          <p:cNvPr id="4" name="Footer/CRICOS">
            <a:extLst>
              <a:ext uri="{FF2B5EF4-FFF2-40B4-BE49-F238E27FC236}">
                <a16:creationId xmlns:a16="http://schemas.microsoft.com/office/drawing/2014/main" id="{B7A94011-2B26-447A-8F86-F07851D30127}"/>
              </a:ext>
            </a:extLst>
          </p:cNvPr>
          <p:cNvSpPr>
            <a:spLocks noGrp="1"/>
          </p:cNvSpPr>
          <p:nvPr>
            <p:ph type="ftr" sz="quarter" idx="19"/>
          </p:nvPr>
        </p:nvSpPr>
        <p:spPr/>
        <p:txBody>
          <a:bodyPr/>
          <a:lstStyle>
            <a:lvl1pPr>
              <a:defRPr>
                <a:solidFill>
                  <a:schemeClr val="bg1"/>
                </a:solidFill>
              </a:defRPr>
            </a:lvl1pPr>
          </a:lstStyle>
          <a:p>
            <a:r>
              <a:rPr lang="en-AU"/>
              <a:t>Deakin University CRICOS Provider Code: 00113B</a:t>
            </a:r>
            <a:endParaRPr lang="en-GB" dirty="0"/>
          </a:p>
        </p:txBody>
      </p:sp>
    </p:spTree>
    <p:extLst>
      <p:ext uri="{BB962C8B-B14F-4D97-AF65-F5344CB8AC3E}">
        <p14:creationId xmlns:p14="http://schemas.microsoft.com/office/powerpoint/2010/main" val="139295035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I">
    <p:spTree>
      <p:nvGrpSpPr>
        <p:cNvPr id="1" name=""/>
        <p:cNvGrpSpPr/>
        <p:nvPr/>
      </p:nvGrpSpPr>
      <p:grpSpPr>
        <a:xfrm>
          <a:off x="0" y="0"/>
          <a:ext cx="0" cy="0"/>
          <a:chOff x="0" y="0"/>
          <a:chExt cx="0" cy="0"/>
        </a:xfrm>
      </p:grpSpPr>
      <p:sp>
        <p:nvSpPr>
          <p:cNvPr id="13" name="Background">
            <a:extLst>
              <a:ext uri="{FF2B5EF4-FFF2-40B4-BE49-F238E27FC236}">
                <a16:creationId xmlns:a16="http://schemas.microsoft.com/office/drawing/2014/main" id="{301BC1A6-FA88-4814-A368-FA1F0C3E5EF9}"/>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a:extLst>
              <a:ext uri="{FF2B5EF4-FFF2-40B4-BE49-F238E27FC236}">
                <a16:creationId xmlns:a16="http://schemas.microsoft.com/office/drawing/2014/main" id="{36DE023C-ED6F-4E07-951B-0F94A20FABDD}"/>
              </a:ext>
            </a:extLst>
          </p:cNvPr>
          <p:cNvSpPr>
            <a:spLocks noGrp="1"/>
          </p:cNvSpPr>
          <p:nvPr userDrawn="1">
            <p:ph type="ctrTitle" hasCustomPrompt="1"/>
          </p:nvPr>
        </p:nvSpPr>
        <p:spPr>
          <a:xfrm>
            <a:off x="937386" y="1018344"/>
            <a:ext cx="3780000" cy="1440000"/>
          </a:xfrm>
        </p:spPr>
        <p:txBody>
          <a:bodyPr anchor="b"/>
          <a:lstStyle>
            <a:lvl1pPr algn="l">
              <a:lnSpc>
                <a:spcPct val="100000"/>
              </a:lnSpc>
              <a:defRPr sz="3600" b="0">
                <a:solidFill>
                  <a:schemeClr val="tx1"/>
                </a:solidFill>
              </a:defRPr>
            </a:lvl1pPr>
          </a:lstStyle>
          <a:p>
            <a:r>
              <a:rPr lang="en-US" dirty="0"/>
              <a:t>Click to add title</a:t>
            </a:r>
            <a:endParaRPr lang="en-GB" dirty="0"/>
          </a:p>
        </p:txBody>
      </p:sp>
      <p:sp>
        <p:nvSpPr>
          <p:cNvPr id="3" name="Subtitle"/>
          <p:cNvSpPr>
            <a:spLocks noGrp="1"/>
          </p:cNvSpPr>
          <p:nvPr userDrawn="1">
            <p:ph type="subTitle" idx="1" hasCustomPrompt="1"/>
          </p:nvPr>
        </p:nvSpPr>
        <p:spPr>
          <a:xfrm>
            <a:off x="937387" y="2668359"/>
            <a:ext cx="3780000" cy="720000"/>
          </a:xfrm>
        </p:spPr>
        <p:txBody>
          <a:bodyPr/>
          <a:lstStyle>
            <a:lvl1pPr marL="0" indent="0" algn="l">
              <a:buNone/>
              <a:defRPr sz="22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endParaRPr lang="en-GB" dirty="0"/>
          </a:p>
        </p:txBody>
      </p:sp>
      <p:sp>
        <p:nvSpPr>
          <p:cNvPr id="12" name="Graphic">
            <a:extLst>
              <a:ext uri="{FF2B5EF4-FFF2-40B4-BE49-F238E27FC236}">
                <a16:creationId xmlns:a16="http://schemas.microsoft.com/office/drawing/2014/main" id="{EFB87DF5-BF6E-4FC5-8ADE-59638EE783C0}"/>
              </a:ext>
              <a:ext uri="{C183D7F6-B498-43B3-948B-1728B52AA6E4}">
                <adec:decorative xmlns:adec="http://schemas.microsoft.com/office/drawing/2017/decorative" val="1"/>
              </a:ext>
            </a:extLst>
          </p:cNvPr>
          <p:cNvSpPr>
            <a:spLocks/>
          </p:cNvSpPr>
          <p:nvPr userDrawn="1"/>
        </p:nvSpPr>
        <p:spPr bwMode="auto">
          <a:xfrm>
            <a:off x="7878762" y="0"/>
            <a:ext cx="4313238" cy="4595813"/>
          </a:xfrm>
          <a:custGeom>
            <a:avLst/>
            <a:gdLst>
              <a:gd name="T0" fmla="*/ 2717 w 2717"/>
              <a:gd name="T1" fmla="*/ 1077 h 2895"/>
              <a:gd name="T2" fmla="*/ 2717 w 2717"/>
              <a:gd name="T3" fmla="*/ 0 h 2895"/>
              <a:gd name="T4" fmla="*/ 0 w 2717"/>
              <a:gd name="T5" fmla="*/ 0 h 2895"/>
              <a:gd name="T6" fmla="*/ 1662 w 2717"/>
              <a:gd name="T7" fmla="*/ 2895 h 2895"/>
              <a:gd name="T8" fmla="*/ 2717 w 2717"/>
              <a:gd name="T9" fmla="*/ 1077 h 2895"/>
            </a:gdLst>
            <a:ahLst/>
            <a:cxnLst>
              <a:cxn ang="0">
                <a:pos x="T0" y="T1"/>
              </a:cxn>
              <a:cxn ang="0">
                <a:pos x="T2" y="T3"/>
              </a:cxn>
              <a:cxn ang="0">
                <a:pos x="T4" y="T5"/>
              </a:cxn>
              <a:cxn ang="0">
                <a:pos x="T6" y="T7"/>
              </a:cxn>
              <a:cxn ang="0">
                <a:pos x="T8" y="T9"/>
              </a:cxn>
            </a:cxnLst>
            <a:rect l="0" t="0" r="r" b="b"/>
            <a:pathLst>
              <a:path w="2717" h="2895">
                <a:moveTo>
                  <a:pt x="2717" y="1077"/>
                </a:moveTo>
                <a:lnTo>
                  <a:pt x="2717" y="0"/>
                </a:lnTo>
                <a:lnTo>
                  <a:pt x="0" y="0"/>
                </a:lnTo>
                <a:lnTo>
                  <a:pt x="1662" y="2895"/>
                </a:lnTo>
                <a:lnTo>
                  <a:pt x="2717" y="107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AU"/>
          </a:p>
        </p:txBody>
      </p:sp>
      <p:sp>
        <p:nvSpPr>
          <p:cNvPr id="11" name="Picture Placeholder" descr="Image Placeholder">
            <a:extLst>
              <a:ext uri="{FF2B5EF4-FFF2-40B4-BE49-F238E27FC236}">
                <a16:creationId xmlns:a16="http://schemas.microsoft.com/office/drawing/2014/main" id="{DBCB57CA-4EDC-4387-B4F2-EDA27367C34E}"/>
              </a:ext>
            </a:extLst>
          </p:cNvPr>
          <p:cNvSpPr>
            <a:spLocks noGrp="1"/>
          </p:cNvSpPr>
          <p:nvPr userDrawn="1">
            <p:ph type="pic" sz="quarter" idx="17" hasCustomPrompt="1"/>
          </p:nvPr>
        </p:nvSpPr>
        <p:spPr>
          <a:xfrm>
            <a:off x="4967287" y="1181099"/>
            <a:ext cx="6550025" cy="5676900"/>
          </a:xfrm>
          <a:custGeom>
            <a:avLst/>
            <a:gdLst>
              <a:gd name="connsiteX0" fmla="*/ 3289300 w 6550025"/>
              <a:gd name="connsiteY0" fmla="*/ 0 h 5676900"/>
              <a:gd name="connsiteX1" fmla="*/ 6550025 w 6550025"/>
              <a:gd name="connsiteY1" fmla="*/ 5676900 h 5676900"/>
              <a:gd name="connsiteX2" fmla="*/ 4006786 w 6550025"/>
              <a:gd name="connsiteY2" fmla="*/ 5676900 h 5676900"/>
              <a:gd name="connsiteX3" fmla="*/ 0 w 6550025"/>
              <a:gd name="connsiteY3" fmla="*/ 5676900 h 5676900"/>
            </a:gdLst>
            <a:ahLst/>
            <a:cxnLst>
              <a:cxn ang="0">
                <a:pos x="connsiteX0" y="connsiteY0"/>
              </a:cxn>
              <a:cxn ang="0">
                <a:pos x="connsiteX1" y="connsiteY1"/>
              </a:cxn>
              <a:cxn ang="0">
                <a:pos x="connsiteX2" y="connsiteY2"/>
              </a:cxn>
              <a:cxn ang="0">
                <a:pos x="connsiteX3" y="connsiteY3"/>
              </a:cxn>
            </a:cxnLst>
            <a:rect l="l" t="t" r="r" b="b"/>
            <a:pathLst>
              <a:path w="6550025" h="5676900">
                <a:moveTo>
                  <a:pt x="3289300" y="0"/>
                </a:moveTo>
                <a:lnTo>
                  <a:pt x="6550025" y="5676900"/>
                </a:lnTo>
                <a:lnTo>
                  <a:pt x="4006786" y="5676900"/>
                </a:lnTo>
                <a:lnTo>
                  <a:pt x="0" y="5676900"/>
                </a:lnTo>
                <a:close/>
              </a:path>
            </a:pathLst>
          </a:custGeom>
          <a:solidFill>
            <a:schemeClr val="bg1">
              <a:lumMod val="75000"/>
            </a:schemeClr>
          </a:solidFill>
        </p:spPr>
        <p:txBody>
          <a:bodyPr wrap="square" lIns="144000" tIns="144000" bIns="144000" anchor="ctr" anchorCtr="0">
            <a:noAutofit/>
          </a:bodyPr>
          <a:lstStyle>
            <a:lvl1pPr algn="ctr">
              <a:defRPr sz="1400">
                <a:solidFill>
                  <a:schemeClr val="bg1"/>
                </a:solidFill>
              </a:defRPr>
            </a:lvl1pPr>
          </a:lstStyle>
          <a:p>
            <a:r>
              <a:rPr lang="en-AU" sz="1400" dirty="0"/>
              <a:t>Click Icon to Add Image</a:t>
            </a:r>
            <a:endParaRPr lang="en-AU" dirty="0"/>
          </a:p>
        </p:txBody>
      </p:sp>
      <p:grpSp>
        <p:nvGrpSpPr>
          <p:cNvPr id="2" name="Deakin Logo" descr="Deakin Logo">
            <a:extLst>
              <a:ext uri="{FF2B5EF4-FFF2-40B4-BE49-F238E27FC236}">
                <a16:creationId xmlns:a16="http://schemas.microsoft.com/office/drawing/2014/main" id="{108774B0-0EA5-4146-9B6A-0F25CF504C6B}"/>
              </a:ext>
            </a:extLst>
          </p:cNvPr>
          <p:cNvGrpSpPr/>
          <p:nvPr userDrawn="1"/>
        </p:nvGrpSpPr>
        <p:grpSpPr>
          <a:xfrm>
            <a:off x="491808" y="5177471"/>
            <a:ext cx="1033397" cy="1033200"/>
            <a:chOff x="491808" y="5177471"/>
            <a:chExt cx="1033397" cy="1033200"/>
          </a:xfrm>
        </p:grpSpPr>
        <p:pic>
          <p:nvPicPr>
            <p:cNvPr id="14" name="Logo" descr="Deakin University Logo">
              <a:extLst>
                <a:ext uri="{FF2B5EF4-FFF2-40B4-BE49-F238E27FC236}">
                  <a16:creationId xmlns:a16="http://schemas.microsoft.com/office/drawing/2014/main" id="{192B361C-625A-47F4-90FE-56E9D82FB06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91808" y="5178134"/>
              <a:ext cx="1033397" cy="1031875"/>
            </a:xfrm>
            <a:prstGeom prst="rect">
              <a:avLst/>
            </a:prstGeom>
          </p:spPr>
        </p:pic>
        <p:sp>
          <p:nvSpPr>
            <p:cNvPr id="5" name="Logo" descr="Deakin University Logo">
              <a:extLst>
                <a:ext uri="{FF2B5EF4-FFF2-40B4-BE49-F238E27FC236}">
                  <a16:creationId xmlns:a16="http://schemas.microsoft.com/office/drawing/2014/main" id="{62EB28F1-DDC6-49D5-83F2-4BEB75D9A7B5}"/>
                </a:ext>
              </a:extLst>
            </p:cNvPr>
            <p:cNvSpPr>
              <a:spLocks noChangeAspect="1"/>
            </p:cNvSpPr>
            <p:nvPr userDrawn="1"/>
          </p:nvSpPr>
          <p:spPr>
            <a:xfrm>
              <a:off x="491906" y="5177471"/>
              <a:ext cx="1033200" cy="1033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9" name="Slide Number">
            <a:extLst>
              <a:ext uri="{FF2B5EF4-FFF2-40B4-BE49-F238E27FC236}">
                <a16:creationId xmlns:a16="http://schemas.microsoft.com/office/drawing/2014/main" id="{0C784A1E-8343-42C5-B0FD-AF21FA3C8012}"/>
              </a:ext>
            </a:extLst>
          </p:cNvPr>
          <p:cNvSpPr>
            <a:spLocks noGrp="1"/>
          </p:cNvSpPr>
          <p:nvPr>
            <p:ph type="sldNum" sz="quarter" idx="20"/>
          </p:nvPr>
        </p:nvSpPr>
        <p:spPr/>
        <p:txBody>
          <a:bodyPr/>
          <a:lstStyle/>
          <a:p>
            <a:fld id="{F5AEA0E0-5CC6-4BD0-905C-A0021E419432}" type="slidenum">
              <a:rPr lang="en-GB" smtClean="0"/>
              <a:pPr/>
              <a:t>‹#›</a:t>
            </a:fld>
            <a:endParaRPr lang="en-GB" dirty="0"/>
          </a:p>
        </p:txBody>
      </p:sp>
      <p:sp>
        <p:nvSpPr>
          <p:cNvPr id="7" name="Date">
            <a:extLst>
              <a:ext uri="{FF2B5EF4-FFF2-40B4-BE49-F238E27FC236}">
                <a16:creationId xmlns:a16="http://schemas.microsoft.com/office/drawing/2014/main" id="{E72A3CFB-4CB8-4D6C-97CA-95E6B1DA015D}"/>
              </a:ext>
            </a:extLst>
          </p:cNvPr>
          <p:cNvSpPr>
            <a:spLocks noGrp="1"/>
          </p:cNvSpPr>
          <p:nvPr>
            <p:ph type="dt" sz="half" idx="18"/>
          </p:nvPr>
        </p:nvSpPr>
        <p:spPr/>
        <p:txBody>
          <a:bodyPr/>
          <a:lstStyle/>
          <a:p>
            <a:endParaRPr lang="en-GB" dirty="0"/>
          </a:p>
        </p:txBody>
      </p:sp>
      <p:sp>
        <p:nvSpPr>
          <p:cNvPr id="8" name="Footer/CRICOS">
            <a:extLst>
              <a:ext uri="{FF2B5EF4-FFF2-40B4-BE49-F238E27FC236}">
                <a16:creationId xmlns:a16="http://schemas.microsoft.com/office/drawing/2014/main" id="{98BA5DCB-4172-4A7E-BD03-B5B5DE4137DD}"/>
              </a:ext>
            </a:extLst>
          </p:cNvPr>
          <p:cNvSpPr>
            <a:spLocks noGrp="1"/>
          </p:cNvSpPr>
          <p:nvPr>
            <p:ph type="ftr" sz="quarter" idx="19"/>
          </p:nvPr>
        </p:nvSpPr>
        <p:spPr/>
        <p:txBody>
          <a:bodyPr/>
          <a:lstStyle/>
          <a:p>
            <a:r>
              <a:rPr lang="en-AU"/>
              <a:t>Deakin University CRICOS Provider Code: 00113B</a:t>
            </a:r>
            <a:endParaRPr lang="en-GB" dirty="0"/>
          </a:p>
        </p:txBody>
      </p:sp>
    </p:spTree>
    <p:extLst>
      <p:ext uri="{BB962C8B-B14F-4D97-AF65-F5344CB8AC3E}">
        <p14:creationId xmlns:p14="http://schemas.microsoft.com/office/powerpoint/2010/main" val="49497956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Break A">
    <p:spTree>
      <p:nvGrpSpPr>
        <p:cNvPr id="1" name=""/>
        <p:cNvGrpSpPr/>
        <p:nvPr/>
      </p:nvGrpSpPr>
      <p:grpSpPr>
        <a:xfrm>
          <a:off x="0" y="0"/>
          <a:ext cx="0" cy="0"/>
          <a:chOff x="0" y="0"/>
          <a:chExt cx="0" cy="0"/>
        </a:xfrm>
      </p:grpSpPr>
      <p:sp>
        <p:nvSpPr>
          <p:cNvPr id="13" name="Background">
            <a:extLst>
              <a:ext uri="{FF2B5EF4-FFF2-40B4-BE49-F238E27FC236}">
                <a16:creationId xmlns:a16="http://schemas.microsoft.com/office/drawing/2014/main" id="{301BC1A6-FA88-4814-A368-FA1F0C3E5EF9}"/>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a:extLst>
              <a:ext uri="{FF2B5EF4-FFF2-40B4-BE49-F238E27FC236}">
                <a16:creationId xmlns:a16="http://schemas.microsoft.com/office/drawing/2014/main" id="{36DE023C-ED6F-4E07-951B-0F94A20FABDD}"/>
              </a:ext>
            </a:extLst>
          </p:cNvPr>
          <p:cNvSpPr>
            <a:spLocks noGrp="1"/>
          </p:cNvSpPr>
          <p:nvPr userDrawn="1">
            <p:ph type="ctrTitle" hasCustomPrompt="1"/>
          </p:nvPr>
        </p:nvSpPr>
        <p:spPr>
          <a:xfrm>
            <a:off x="1539675" y="1388347"/>
            <a:ext cx="4284000" cy="1440000"/>
          </a:xfrm>
        </p:spPr>
        <p:txBody>
          <a:bodyPr anchor="t"/>
          <a:lstStyle>
            <a:lvl1pPr algn="l">
              <a:lnSpc>
                <a:spcPct val="100000"/>
              </a:lnSpc>
              <a:defRPr sz="2800" b="0">
                <a:solidFill>
                  <a:schemeClr val="tx1"/>
                </a:solidFill>
              </a:defRPr>
            </a:lvl1pPr>
          </a:lstStyle>
          <a:p>
            <a:r>
              <a:rPr lang="en-US" dirty="0"/>
              <a:t>Section break heading</a:t>
            </a:r>
            <a:endParaRPr lang="en-GB" dirty="0"/>
          </a:p>
        </p:txBody>
      </p:sp>
      <p:pic>
        <p:nvPicPr>
          <p:cNvPr id="6" name="Graphic">
            <a:extLst>
              <a:ext uri="{FF2B5EF4-FFF2-40B4-BE49-F238E27FC236}">
                <a16:creationId xmlns:a16="http://schemas.microsoft.com/office/drawing/2014/main" id="{0D830547-121B-4927-BA40-33443559DD5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49071" y="748014"/>
            <a:ext cx="6524625" cy="4343400"/>
          </a:xfrm>
          <a:prstGeom prst="rect">
            <a:avLst/>
          </a:prstGeom>
        </p:spPr>
      </p:pic>
      <p:pic>
        <p:nvPicPr>
          <p:cNvPr id="15" name="Deakin Logo" descr="Deakin Logo">
            <a:extLst>
              <a:ext uri="{FF2B5EF4-FFF2-40B4-BE49-F238E27FC236}">
                <a16:creationId xmlns:a16="http://schemas.microsoft.com/office/drawing/2014/main" id="{EC744370-2816-4855-864E-D52E472642F9}"/>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6296277" y="3726415"/>
            <a:ext cx="1177419" cy="1175685"/>
          </a:xfrm>
          <a:prstGeom prst="rect">
            <a:avLst/>
          </a:prstGeom>
        </p:spPr>
      </p:pic>
      <p:sp>
        <p:nvSpPr>
          <p:cNvPr id="7" name="Footer/CRICOS">
            <a:extLst>
              <a:ext uri="{FF2B5EF4-FFF2-40B4-BE49-F238E27FC236}">
                <a16:creationId xmlns:a16="http://schemas.microsoft.com/office/drawing/2014/main" id="{BDF2D210-E1F9-4FD6-9A0A-9C12F64DBB93}"/>
              </a:ext>
            </a:extLst>
          </p:cNvPr>
          <p:cNvSpPr>
            <a:spLocks noGrp="1"/>
          </p:cNvSpPr>
          <p:nvPr>
            <p:ph type="ftr" sz="quarter" idx="11"/>
          </p:nvPr>
        </p:nvSpPr>
        <p:spPr>
          <a:xfrm>
            <a:off x="5302171" y="6579113"/>
            <a:ext cx="6624000" cy="144000"/>
          </a:xfrm>
          <a:prstGeom prst="rect">
            <a:avLst/>
          </a:prstGeom>
        </p:spPr>
        <p:txBody>
          <a:bodyPr lIns="90000" tIns="36000" rIns="0" bIns="36000"/>
          <a:lstStyle>
            <a:lvl1pPr>
              <a:defRPr sz="500">
                <a:solidFill>
                  <a:schemeClr val="tx1"/>
                </a:solidFill>
              </a:defRPr>
            </a:lvl1pPr>
          </a:lstStyle>
          <a:p>
            <a:pPr algn="r"/>
            <a:r>
              <a:rPr lang="en-AU"/>
              <a:t>Deakin University CRICOS Provider Code: 00113B</a:t>
            </a:r>
            <a:endParaRPr lang="en-GB" dirty="0"/>
          </a:p>
        </p:txBody>
      </p:sp>
    </p:spTree>
    <p:extLst>
      <p:ext uri="{BB962C8B-B14F-4D97-AF65-F5344CB8AC3E}">
        <p14:creationId xmlns:p14="http://schemas.microsoft.com/office/powerpoint/2010/main" val="178161755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Break B">
    <p:spTree>
      <p:nvGrpSpPr>
        <p:cNvPr id="1" name=""/>
        <p:cNvGrpSpPr/>
        <p:nvPr/>
      </p:nvGrpSpPr>
      <p:grpSpPr>
        <a:xfrm>
          <a:off x="0" y="0"/>
          <a:ext cx="0" cy="0"/>
          <a:chOff x="0" y="0"/>
          <a:chExt cx="0" cy="0"/>
        </a:xfrm>
      </p:grpSpPr>
      <p:sp>
        <p:nvSpPr>
          <p:cNvPr id="13" name="Background">
            <a:extLst>
              <a:ext uri="{FF2B5EF4-FFF2-40B4-BE49-F238E27FC236}">
                <a16:creationId xmlns:a16="http://schemas.microsoft.com/office/drawing/2014/main" id="{301BC1A6-FA88-4814-A368-FA1F0C3E5EF9}"/>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a:extLst>
              <a:ext uri="{FF2B5EF4-FFF2-40B4-BE49-F238E27FC236}">
                <a16:creationId xmlns:a16="http://schemas.microsoft.com/office/drawing/2014/main" id="{36DE023C-ED6F-4E07-951B-0F94A20FABDD}"/>
              </a:ext>
            </a:extLst>
          </p:cNvPr>
          <p:cNvSpPr>
            <a:spLocks noGrp="1"/>
          </p:cNvSpPr>
          <p:nvPr userDrawn="1">
            <p:ph type="ctrTitle" hasCustomPrompt="1"/>
          </p:nvPr>
        </p:nvSpPr>
        <p:spPr>
          <a:xfrm>
            <a:off x="795093" y="1244654"/>
            <a:ext cx="4284000" cy="1440000"/>
          </a:xfrm>
        </p:spPr>
        <p:txBody>
          <a:bodyPr anchor="t"/>
          <a:lstStyle>
            <a:lvl1pPr algn="l">
              <a:lnSpc>
                <a:spcPct val="100000"/>
              </a:lnSpc>
              <a:defRPr sz="2800" b="0">
                <a:solidFill>
                  <a:schemeClr val="tx1"/>
                </a:solidFill>
              </a:defRPr>
            </a:lvl1pPr>
          </a:lstStyle>
          <a:p>
            <a:r>
              <a:rPr lang="en-US" dirty="0"/>
              <a:t>Section break heading</a:t>
            </a:r>
            <a:endParaRPr lang="en-GB" dirty="0"/>
          </a:p>
        </p:txBody>
      </p:sp>
      <p:pic>
        <p:nvPicPr>
          <p:cNvPr id="4" name="Graphic">
            <a:extLst>
              <a:ext uri="{FF2B5EF4-FFF2-40B4-BE49-F238E27FC236}">
                <a16:creationId xmlns:a16="http://schemas.microsoft.com/office/drawing/2014/main" id="{537A22D8-A6D3-40C1-BC13-C19EA24C3381}"/>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345916" y="0"/>
            <a:ext cx="7685813" cy="6858000"/>
          </a:xfrm>
          <a:prstGeom prst="rect">
            <a:avLst/>
          </a:prstGeom>
        </p:spPr>
      </p:pic>
      <p:pic>
        <p:nvPicPr>
          <p:cNvPr id="15" name="Deakin Logo" descr="Deakin Logo">
            <a:extLst>
              <a:ext uri="{FF2B5EF4-FFF2-40B4-BE49-F238E27FC236}">
                <a16:creationId xmlns:a16="http://schemas.microsoft.com/office/drawing/2014/main" id="{EC744370-2816-4855-864E-D52E472642F9}"/>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668665" y="5268541"/>
            <a:ext cx="1177419" cy="1175685"/>
          </a:xfrm>
          <a:prstGeom prst="rect">
            <a:avLst/>
          </a:prstGeom>
        </p:spPr>
      </p:pic>
      <p:sp>
        <p:nvSpPr>
          <p:cNvPr id="7" name="Footer/CRICOS">
            <a:extLst>
              <a:ext uri="{FF2B5EF4-FFF2-40B4-BE49-F238E27FC236}">
                <a16:creationId xmlns:a16="http://schemas.microsoft.com/office/drawing/2014/main" id="{65813DF2-1313-4E0F-A2E8-9C2A244FEBA2}"/>
              </a:ext>
            </a:extLst>
          </p:cNvPr>
          <p:cNvSpPr>
            <a:spLocks noGrp="1"/>
          </p:cNvSpPr>
          <p:nvPr>
            <p:ph type="ftr" sz="quarter" idx="11"/>
          </p:nvPr>
        </p:nvSpPr>
        <p:spPr>
          <a:xfrm>
            <a:off x="5302171" y="6579113"/>
            <a:ext cx="6624000" cy="144000"/>
          </a:xfrm>
          <a:prstGeom prst="rect">
            <a:avLst/>
          </a:prstGeom>
        </p:spPr>
        <p:txBody>
          <a:bodyPr lIns="90000" tIns="36000" rIns="0" bIns="36000"/>
          <a:lstStyle>
            <a:lvl1pPr>
              <a:defRPr sz="500">
                <a:solidFill>
                  <a:schemeClr val="tx1"/>
                </a:solidFill>
              </a:defRPr>
            </a:lvl1pPr>
          </a:lstStyle>
          <a:p>
            <a:pPr algn="r"/>
            <a:r>
              <a:rPr lang="en-AU" dirty="0"/>
              <a:t>Deakin University </a:t>
            </a:r>
            <a:r>
              <a:rPr lang="en-AU" dirty="0" err="1"/>
              <a:t>CRICOS</a:t>
            </a:r>
            <a:r>
              <a:rPr lang="en-AU" dirty="0"/>
              <a:t> Provider Code: </a:t>
            </a:r>
            <a:r>
              <a:rPr lang="en-AU" dirty="0" err="1"/>
              <a:t>00113B</a:t>
            </a:r>
            <a:endParaRPr lang="en-GB" dirty="0"/>
          </a:p>
        </p:txBody>
      </p:sp>
    </p:spTree>
    <p:extLst>
      <p:ext uri="{BB962C8B-B14F-4D97-AF65-F5344CB8AC3E}">
        <p14:creationId xmlns:p14="http://schemas.microsoft.com/office/powerpoint/2010/main" val="168488960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Break C">
    <p:spTree>
      <p:nvGrpSpPr>
        <p:cNvPr id="1" name=""/>
        <p:cNvGrpSpPr/>
        <p:nvPr/>
      </p:nvGrpSpPr>
      <p:grpSpPr>
        <a:xfrm>
          <a:off x="0" y="0"/>
          <a:ext cx="0" cy="0"/>
          <a:chOff x="0" y="0"/>
          <a:chExt cx="0" cy="0"/>
        </a:xfrm>
      </p:grpSpPr>
      <p:sp>
        <p:nvSpPr>
          <p:cNvPr id="13" name="Background">
            <a:extLst>
              <a:ext uri="{FF2B5EF4-FFF2-40B4-BE49-F238E27FC236}">
                <a16:creationId xmlns:a16="http://schemas.microsoft.com/office/drawing/2014/main" id="{301BC1A6-FA88-4814-A368-FA1F0C3E5EF9}"/>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rgbClr val="3736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a:extLst>
              <a:ext uri="{FF2B5EF4-FFF2-40B4-BE49-F238E27FC236}">
                <a16:creationId xmlns:a16="http://schemas.microsoft.com/office/drawing/2014/main" id="{36DE023C-ED6F-4E07-951B-0F94A20FABDD}"/>
              </a:ext>
            </a:extLst>
          </p:cNvPr>
          <p:cNvSpPr>
            <a:spLocks noGrp="1"/>
          </p:cNvSpPr>
          <p:nvPr userDrawn="1">
            <p:ph type="ctrTitle" hasCustomPrompt="1"/>
          </p:nvPr>
        </p:nvSpPr>
        <p:spPr>
          <a:xfrm>
            <a:off x="912660" y="1244654"/>
            <a:ext cx="4284000" cy="1944000"/>
          </a:xfrm>
        </p:spPr>
        <p:txBody>
          <a:bodyPr anchor="t"/>
          <a:lstStyle>
            <a:lvl1pPr algn="l">
              <a:lnSpc>
                <a:spcPct val="100000"/>
              </a:lnSpc>
              <a:defRPr sz="3600" b="0">
                <a:solidFill>
                  <a:schemeClr val="bg1"/>
                </a:solidFill>
              </a:defRPr>
            </a:lvl1pPr>
          </a:lstStyle>
          <a:p>
            <a:r>
              <a:rPr lang="en-US" dirty="0"/>
              <a:t>Section break heading</a:t>
            </a:r>
            <a:endParaRPr lang="en-GB" dirty="0"/>
          </a:p>
        </p:txBody>
      </p:sp>
      <p:grpSp>
        <p:nvGrpSpPr>
          <p:cNvPr id="6" name="Graphic">
            <a:extLst>
              <a:ext uri="{FF2B5EF4-FFF2-40B4-BE49-F238E27FC236}">
                <a16:creationId xmlns:a16="http://schemas.microsoft.com/office/drawing/2014/main" id="{C8F76553-1AF4-4347-8488-C1B561E66EF2}"/>
              </a:ext>
              <a:ext uri="{C183D7F6-B498-43B3-948B-1728B52AA6E4}">
                <adec:decorative xmlns:adec="http://schemas.microsoft.com/office/drawing/2017/decorative" val="1"/>
              </a:ext>
            </a:extLst>
          </p:cNvPr>
          <p:cNvGrpSpPr>
            <a:grpSpLocks noChangeAspect="1"/>
          </p:cNvGrpSpPr>
          <p:nvPr userDrawn="1"/>
        </p:nvGrpSpPr>
        <p:grpSpPr bwMode="auto">
          <a:xfrm>
            <a:off x="1363662" y="-3175"/>
            <a:ext cx="10828338" cy="6861175"/>
            <a:chOff x="431" y="-1"/>
            <a:chExt cx="6821" cy="4322"/>
          </a:xfrm>
        </p:grpSpPr>
        <p:sp>
          <p:nvSpPr>
            <p:cNvPr id="8" name="Shape">
              <a:extLst>
                <a:ext uri="{FF2B5EF4-FFF2-40B4-BE49-F238E27FC236}">
                  <a16:creationId xmlns:a16="http://schemas.microsoft.com/office/drawing/2014/main" id="{D43CDD48-B735-4C35-963D-0D51CBDE74F4}"/>
                </a:ext>
              </a:extLst>
            </p:cNvPr>
            <p:cNvSpPr>
              <a:spLocks/>
            </p:cNvSpPr>
            <p:nvPr userDrawn="1"/>
          </p:nvSpPr>
          <p:spPr bwMode="auto">
            <a:xfrm>
              <a:off x="431" y="-1"/>
              <a:ext cx="5142" cy="4322"/>
            </a:xfrm>
            <a:custGeom>
              <a:avLst/>
              <a:gdLst>
                <a:gd name="T0" fmla="*/ 5142 w 5142"/>
                <a:gd name="T1" fmla="*/ 1411 h 4322"/>
                <a:gd name="T2" fmla="*/ 2707 w 5142"/>
                <a:gd name="T3" fmla="*/ 0 h 4322"/>
                <a:gd name="T4" fmla="*/ 2635 w 5142"/>
                <a:gd name="T5" fmla="*/ 0 h 4322"/>
                <a:gd name="T6" fmla="*/ 5070 w 5142"/>
                <a:gd name="T7" fmla="*/ 1411 h 4322"/>
                <a:gd name="T8" fmla="*/ 0 w 5142"/>
                <a:gd name="T9" fmla="*/ 4322 h 4322"/>
                <a:gd name="T10" fmla="*/ 73 w 5142"/>
                <a:gd name="T11" fmla="*/ 4322 h 4322"/>
                <a:gd name="T12" fmla="*/ 5115 w 5142"/>
                <a:gd name="T13" fmla="*/ 1426 h 4322"/>
                <a:gd name="T14" fmla="*/ 5142 w 5142"/>
                <a:gd name="T15" fmla="*/ 1411 h 43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42" h="4322">
                  <a:moveTo>
                    <a:pt x="5142" y="1411"/>
                  </a:moveTo>
                  <a:lnTo>
                    <a:pt x="2707" y="0"/>
                  </a:lnTo>
                  <a:lnTo>
                    <a:pt x="2635" y="0"/>
                  </a:lnTo>
                  <a:lnTo>
                    <a:pt x="5070" y="1411"/>
                  </a:lnTo>
                  <a:lnTo>
                    <a:pt x="0" y="4322"/>
                  </a:lnTo>
                  <a:lnTo>
                    <a:pt x="73" y="4322"/>
                  </a:lnTo>
                  <a:lnTo>
                    <a:pt x="5115" y="1426"/>
                  </a:lnTo>
                  <a:lnTo>
                    <a:pt x="5142" y="141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9" name="Shape">
              <a:extLst>
                <a:ext uri="{FF2B5EF4-FFF2-40B4-BE49-F238E27FC236}">
                  <a16:creationId xmlns:a16="http://schemas.microsoft.com/office/drawing/2014/main" id="{4D92C4ED-F902-469C-8F68-6CF9C5D9F1B0}"/>
                </a:ext>
              </a:extLst>
            </p:cNvPr>
            <p:cNvSpPr>
              <a:spLocks/>
            </p:cNvSpPr>
            <p:nvPr userDrawn="1"/>
          </p:nvSpPr>
          <p:spPr bwMode="auto">
            <a:xfrm>
              <a:off x="4147" y="-1"/>
              <a:ext cx="3105" cy="2106"/>
            </a:xfrm>
            <a:custGeom>
              <a:avLst/>
              <a:gdLst>
                <a:gd name="T0" fmla="*/ 72 w 3105"/>
                <a:gd name="T1" fmla="*/ 306 h 2106"/>
                <a:gd name="T2" fmla="*/ 603 w 3105"/>
                <a:gd name="T3" fmla="*/ 0 h 2106"/>
                <a:gd name="T4" fmla="*/ 531 w 3105"/>
                <a:gd name="T5" fmla="*/ 0 h 2106"/>
                <a:gd name="T6" fmla="*/ 27 w 3105"/>
                <a:gd name="T7" fmla="*/ 291 h 2106"/>
                <a:gd name="T8" fmla="*/ 0 w 3105"/>
                <a:gd name="T9" fmla="*/ 306 h 2106"/>
                <a:gd name="T10" fmla="*/ 3105 w 3105"/>
                <a:gd name="T11" fmla="*/ 2106 h 2106"/>
                <a:gd name="T12" fmla="*/ 3105 w 3105"/>
                <a:gd name="T13" fmla="*/ 2064 h 2106"/>
                <a:gd name="T14" fmla="*/ 72 w 3105"/>
                <a:gd name="T15" fmla="*/ 306 h 2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05" h="2106">
                  <a:moveTo>
                    <a:pt x="72" y="306"/>
                  </a:moveTo>
                  <a:lnTo>
                    <a:pt x="603" y="0"/>
                  </a:lnTo>
                  <a:lnTo>
                    <a:pt x="531" y="0"/>
                  </a:lnTo>
                  <a:lnTo>
                    <a:pt x="27" y="291"/>
                  </a:lnTo>
                  <a:lnTo>
                    <a:pt x="0" y="306"/>
                  </a:lnTo>
                  <a:lnTo>
                    <a:pt x="3105" y="2106"/>
                  </a:lnTo>
                  <a:lnTo>
                    <a:pt x="3105" y="2064"/>
                  </a:lnTo>
                  <a:lnTo>
                    <a:pt x="72" y="306"/>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pic>
        <p:nvPicPr>
          <p:cNvPr id="15" name="Deakin Logo" descr="Deakin Logo">
            <a:extLst>
              <a:ext uri="{FF2B5EF4-FFF2-40B4-BE49-F238E27FC236}">
                <a16:creationId xmlns:a16="http://schemas.microsoft.com/office/drawing/2014/main" id="{EC744370-2816-4855-864E-D52E472642F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668665" y="5268541"/>
            <a:ext cx="1177419" cy="1175685"/>
          </a:xfrm>
          <a:prstGeom prst="rect">
            <a:avLst/>
          </a:prstGeom>
        </p:spPr>
      </p:pic>
      <p:sp>
        <p:nvSpPr>
          <p:cNvPr id="16" name="Footer/CRICOS">
            <a:extLst>
              <a:ext uri="{FF2B5EF4-FFF2-40B4-BE49-F238E27FC236}">
                <a16:creationId xmlns:a16="http://schemas.microsoft.com/office/drawing/2014/main" id="{76F6FAF9-3DEF-4AC0-A3DD-B9DB37BA5BA9}"/>
              </a:ext>
            </a:extLst>
          </p:cNvPr>
          <p:cNvSpPr>
            <a:spLocks noGrp="1"/>
          </p:cNvSpPr>
          <p:nvPr>
            <p:ph type="ftr" sz="quarter" idx="11"/>
          </p:nvPr>
        </p:nvSpPr>
        <p:spPr>
          <a:xfrm>
            <a:off x="5302171" y="6579113"/>
            <a:ext cx="6624000" cy="144000"/>
          </a:xfrm>
          <a:prstGeom prst="rect">
            <a:avLst/>
          </a:prstGeom>
        </p:spPr>
        <p:txBody>
          <a:bodyPr lIns="90000" tIns="36000" rIns="0" bIns="36000"/>
          <a:lstStyle>
            <a:lvl1pPr>
              <a:defRPr sz="500">
                <a:solidFill>
                  <a:schemeClr val="bg1"/>
                </a:solidFill>
              </a:defRPr>
            </a:lvl1pPr>
          </a:lstStyle>
          <a:p>
            <a:pPr algn="r"/>
            <a:r>
              <a:rPr lang="en-AU" dirty="0"/>
              <a:t>Deakin University </a:t>
            </a:r>
            <a:r>
              <a:rPr lang="en-AU" dirty="0" err="1"/>
              <a:t>CRICOS</a:t>
            </a:r>
            <a:r>
              <a:rPr lang="en-AU" dirty="0"/>
              <a:t> Provider Code: </a:t>
            </a:r>
            <a:r>
              <a:rPr lang="en-AU" dirty="0" err="1"/>
              <a:t>00113B</a:t>
            </a:r>
            <a:endParaRPr lang="en-GB" dirty="0"/>
          </a:p>
        </p:txBody>
      </p:sp>
    </p:spTree>
    <p:extLst>
      <p:ext uri="{BB962C8B-B14F-4D97-AF65-F5344CB8AC3E}">
        <p14:creationId xmlns:p14="http://schemas.microsoft.com/office/powerpoint/2010/main" val="330543819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Content A - With Heading over two lines">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801765" y="349790"/>
            <a:ext cx="5508000" cy="936000"/>
          </a:xfrm>
        </p:spPr>
        <p:txBody>
          <a:bodyPr/>
          <a:lstStyle>
            <a:lvl1pPr>
              <a:lnSpc>
                <a:spcPct val="100000"/>
              </a:lnSpc>
              <a:buFont typeface="Arial" panose="020B0604020202020204" pitchFamily="34" charset="0"/>
              <a:buNone/>
              <a:defRPr sz="2650">
                <a:solidFill>
                  <a:schemeClr val="tx1"/>
                </a:solidFill>
              </a:defRPr>
            </a:lvl1pPr>
          </a:lstStyle>
          <a:p>
            <a:r>
              <a:rPr lang="en-US" dirty="0"/>
              <a:t>Click to add title</a:t>
            </a:r>
            <a:endParaRPr lang="en-GB" dirty="0"/>
          </a:p>
        </p:txBody>
      </p:sp>
      <p:sp>
        <p:nvSpPr>
          <p:cNvPr id="6" name="Body copy text">
            <a:extLst>
              <a:ext uri="{FF2B5EF4-FFF2-40B4-BE49-F238E27FC236}">
                <a16:creationId xmlns:a16="http://schemas.microsoft.com/office/drawing/2014/main" id="{BA9360C9-D6E6-46AC-8EF9-EEF25F267E14}"/>
              </a:ext>
            </a:extLst>
          </p:cNvPr>
          <p:cNvSpPr>
            <a:spLocks noGrp="1"/>
          </p:cNvSpPr>
          <p:nvPr>
            <p:ph sz="quarter" idx="12" hasCustomPrompt="1"/>
          </p:nvPr>
        </p:nvSpPr>
        <p:spPr>
          <a:xfrm>
            <a:off x="801765" y="1521640"/>
            <a:ext cx="9887644" cy="397466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300"/>
            </a:lvl1pPr>
            <a:lvl3pPr>
              <a:spcBef>
                <a:spcPts val="600"/>
              </a:spcBef>
              <a:defRPr/>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7" name="Graphic">
            <a:extLst>
              <a:ext uri="{FF2B5EF4-FFF2-40B4-BE49-F238E27FC236}">
                <a16:creationId xmlns:a16="http://schemas.microsoft.com/office/drawing/2014/main" id="{1882A1DF-688E-422A-ADC0-7A17F0807CC6}"/>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44259" y="396502"/>
            <a:ext cx="352425" cy="400050"/>
          </a:xfrm>
          <a:prstGeom prst="rect">
            <a:avLst/>
          </a:prstGeom>
        </p:spPr>
      </p:pic>
      <p:sp>
        <p:nvSpPr>
          <p:cNvPr id="10" name="Slide Number">
            <a:extLst>
              <a:ext uri="{FF2B5EF4-FFF2-40B4-BE49-F238E27FC236}">
                <a16:creationId xmlns:a16="http://schemas.microsoft.com/office/drawing/2014/main" id="{A669E11A-5375-4CDA-AE5F-73599D65D32B}"/>
              </a:ext>
            </a:extLst>
          </p:cNvPr>
          <p:cNvSpPr>
            <a:spLocks noGrp="1"/>
          </p:cNvSpPr>
          <p:nvPr>
            <p:ph type="sldNum" sz="quarter" idx="15"/>
          </p:nvPr>
        </p:nvSpPr>
        <p:spPr/>
        <p:txBody>
          <a:bodyPr/>
          <a:lstStyle/>
          <a:p>
            <a:fld id="{F5AEA0E0-5CC6-4BD0-905C-A0021E419432}" type="slidenum">
              <a:rPr lang="en-GB" smtClean="0"/>
              <a:pPr/>
              <a:t>‹#›</a:t>
            </a:fld>
            <a:endParaRPr lang="en-GB" dirty="0"/>
          </a:p>
        </p:txBody>
      </p:sp>
      <p:sp>
        <p:nvSpPr>
          <p:cNvPr id="3" name="Date">
            <a:extLst>
              <a:ext uri="{FF2B5EF4-FFF2-40B4-BE49-F238E27FC236}">
                <a16:creationId xmlns:a16="http://schemas.microsoft.com/office/drawing/2014/main" id="{343AF9C5-02E3-478B-8FF1-765887282F3E}"/>
              </a:ext>
            </a:extLst>
          </p:cNvPr>
          <p:cNvSpPr>
            <a:spLocks noGrp="1"/>
          </p:cNvSpPr>
          <p:nvPr>
            <p:ph type="dt" sz="half" idx="13"/>
          </p:nvPr>
        </p:nvSpPr>
        <p:spPr/>
        <p:txBody>
          <a:bodyPr/>
          <a:lstStyle/>
          <a:p>
            <a:endParaRPr lang="en-GB" dirty="0"/>
          </a:p>
        </p:txBody>
      </p:sp>
      <p:sp>
        <p:nvSpPr>
          <p:cNvPr id="4" name="Footer/CRICOS">
            <a:extLst>
              <a:ext uri="{FF2B5EF4-FFF2-40B4-BE49-F238E27FC236}">
                <a16:creationId xmlns:a16="http://schemas.microsoft.com/office/drawing/2014/main" id="{C21CF60B-CC84-48CA-8A79-12A6E322A119}"/>
              </a:ext>
            </a:extLst>
          </p:cNvPr>
          <p:cNvSpPr>
            <a:spLocks noGrp="1"/>
          </p:cNvSpPr>
          <p:nvPr>
            <p:ph type="ftr" sz="quarter" idx="14"/>
          </p:nvPr>
        </p:nvSpPr>
        <p:spPr/>
        <p:txBody>
          <a:bodyPr/>
          <a:lstStyle/>
          <a:p>
            <a:r>
              <a:rPr lang="en-AU"/>
              <a:t>Deakin University CRICOS Provider Code: 00113B</a:t>
            </a:r>
            <a:endParaRPr lang="en-GB" dirty="0"/>
          </a:p>
        </p:txBody>
      </p:sp>
    </p:spTree>
    <p:extLst>
      <p:ext uri="{BB962C8B-B14F-4D97-AF65-F5344CB8AC3E}">
        <p14:creationId xmlns:p14="http://schemas.microsoft.com/office/powerpoint/2010/main" val="869817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Slide A">
    <p:spTree>
      <p:nvGrpSpPr>
        <p:cNvPr id="1" name=""/>
        <p:cNvGrpSpPr/>
        <p:nvPr/>
      </p:nvGrpSpPr>
      <p:grpSpPr>
        <a:xfrm>
          <a:off x="0" y="0"/>
          <a:ext cx="0" cy="0"/>
          <a:chOff x="0" y="0"/>
          <a:chExt cx="0" cy="0"/>
        </a:xfrm>
      </p:grpSpPr>
      <p:sp>
        <p:nvSpPr>
          <p:cNvPr id="36" name="Background">
            <a:extLst>
              <a:ext uri="{FF2B5EF4-FFF2-40B4-BE49-F238E27FC236}">
                <a16:creationId xmlns:a16="http://schemas.microsoft.com/office/drawing/2014/main" id="{D0474969-1787-479A-924E-1D2D1F2AE7AC}"/>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Graphic">
            <a:extLst>
              <a:ext uri="{FF2B5EF4-FFF2-40B4-BE49-F238E27FC236}">
                <a16:creationId xmlns:a16="http://schemas.microsoft.com/office/drawing/2014/main" id="{AC22E693-5B73-479C-B297-AC021617C7C9}"/>
              </a:ext>
              <a:ext uri="{C183D7F6-B498-43B3-948B-1728B52AA6E4}">
                <adec:decorative xmlns:adec="http://schemas.microsoft.com/office/drawing/2017/decorative" val="1"/>
              </a:ext>
            </a:extLst>
          </p:cNvPr>
          <p:cNvSpPr>
            <a:spLocks/>
          </p:cNvSpPr>
          <p:nvPr userDrawn="1"/>
        </p:nvSpPr>
        <p:spPr bwMode="auto">
          <a:xfrm>
            <a:off x="0" y="601980"/>
            <a:ext cx="8245719" cy="5657444"/>
          </a:xfrm>
          <a:custGeom>
            <a:avLst/>
            <a:gdLst>
              <a:gd name="connsiteX0" fmla="*/ 0 w 8245719"/>
              <a:gd name="connsiteY0" fmla="*/ 0 h 5657444"/>
              <a:gd name="connsiteX1" fmla="*/ 2413221 w 8245719"/>
              <a:gd name="connsiteY1" fmla="*/ 0 h 5657444"/>
              <a:gd name="connsiteX2" fmla="*/ 2560722 w 8245719"/>
              <a:gd name="connsiteY2" fmla="*/ 0 h 5657444"/>
              <a:gd name="connsiteX3" fmla="*/ 2686080 w 8245719"/>
              <a:gd name="connsiteY3" fmla="*/ 0 h 5657444"/>
              <a:gd name="connsiteX4" fmla="*/ 5416593 w 8245719"/>
              <a:gd name="connsiteY4" fmla="*/ 0 h 5657444"/>
              <a:gd name="connsiteX5" fmla="*/ 8245719 w 8245719"/>
              <a:gd name="connsiteY5" fmla="*/ 2828722 h 5657444"/>
              <a:gd name="connsiteX6" fmla="*/ 5416593 w 8245719"/>
              <a:gd name="connsiteY6" fmla="*/ 5657444 h 5657444"/>
              <a:gd name="connsiteX7" fmla="*/ 2571602 w 8245719"/>
              <a:gd name="connsiteY7" fmla="*/ 5657444 h 5657444"/>
              <a:gd name="connsiteX8" fmla="*/ 2560722 w 8245719"/>
              <a:gd name="connsiteY8" fmla="*/ 5657444 h 5657444"/>
              <a:gd name="connsiteX9" fmla="*/ 2504877 w 8245719"/>
              <a:gd name="connsiteY9" fmla="*/ 5657444 h 5657444"/>
              <a:gd name="connsiteX10" fmla="*/ 2413221 w 8245719"/>
              <a:gd name="connsiteY10" fmla="*/ 5657444 h 5657444"/>
              <a:gd name="connsiteX11" fmla="*/ 0 w 8245719"/>
              <a:gd name="connsiteY11" fmla="*/ 5657444 h 5657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45719" h="5657444">
                <a:moveTo>
                  <a:pt x="0" y="0"/>
                </a:moveTo>
                <a:lnTo>
                  <a:pt x="2413221" y="0"/>
                </a:lnTo>
                <a:lnTo>
                  <a:pt x="2560722" y="0"/>
                </a:lnTo>
                <a:lnTo>
                  <a:pt x="2686080" y="0"/>
                </a:lnTo>
                <a:cubicBezTo>
                  <a:pt x="5416593" y="0"/>
                  <a:pt x="5416593" y="0"/>
                  <a:pt x="5416593" y="0"/>
                </a:cubicBezTo>
                <a:cubicBezTo>
                  <a:pt x="6978474" y="0"/>
                  <a:pt x="8245719" y="1267065"/>
                  <a:pt x="8245719" y="2828722"/>
                </a:cubicBezTo>
                <a:cubicBezTo>
                  <a:pt x="8245719" y="4390380"/>
                  <a:pt x="6978474" y="5657444"/>
                  <a:pt x="5416593" y="5657444"/>
                </a:cubicBezTo>
                <a:cubicBezTo>
                  <a:pt x="3539486" y="5657444"/>
                  <a:pt x="2835570" y="5657444"/>
                  <a:pt x="2571602" y="5657444"/>
                </a:cubicBezTo>
                <a:lnTo>
                  <a:pt x="2560722" y="5657444"/>
                </a:lnTo>
                <a:lnTo>
                  <a:pt x="2504877" y="5657444"/>
                </a:lnTo>
                <a:cubicBezTo>
                  <a:pt x="2413221" y="5657444"/>
                  <a:pt x="2413221" y="5657444"/>
                  <a:pt x="2413221" y="5657444"/>
                </a:cubicBezTo>
                <a:lnTo>
                  <a:pt x="0" y="5657444"/>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AU"/>
          </a:p>
        </p:txBody>
      </p:sp>
      <p:sp>
        <p:nvSpPr>
          <p:cNvPr id="2" name="Title"/>
          <p:cNvSpPr>
            <a:spLocks noGrp="1"/>
          </p:cNvSpPr>
          <p:nvPr userDrawn="1">
            <p:ph type="title" hasCustomPrompt="1"/>
          </p:nvPr>
        </p:nvSpPr>
        <p:spPr>
          <a:xfrm>
            <a:off x="585538" y="1693697"/>
            <a:ext cx="6039852" cy="1490662"/>
          </a:xfrm>
        </p:spPr>
        <p:txBody>
          <a:bodyPr anchor="b"/>
          <a:lstStyle>
            <a:lvl1pPr>
              <a:defRPr sz="4500" b="0">
                <a:solidFill>
                  <a:schemeClr val="tx1"/>
                </a:solidFill>
              </a:defRPr>
            </a:lvl1pPr>
          </a:lstStyle>
          <a:p>
            <a:r>
              <a:rPr lang="en-US" dirty="0"/>
              <a:t>Click to add title</a:t>
            </a:r>
            <a:endParaRPr lang="en-GB" dirty="0"/>
          </a:p>
        </p:txBody>
      </p:sp>
      <p:sp>
        <p:nvSpPr>
          <p:cNvPr id="11" name="Subtitle">
            <a:extLst>
              <a:ext uri="{FF2B5EF4-FFF2-40B4-BE49-F238E27FC236}">
                <a16:creationId xmlns:a16="http://schemas.microsoft.com/office/drawing/2014/main" id="{B36ACC5A-D2CF-40E7-8984-09E0560FD4B7}"/>
              </a:ext>
            </a:extLst>
          </p:cNvPr>
          <p:cNvSpPr>
            <a:spLocks noGrp="1"/>
          </p:cNvSpPr>
          <p:nvPr userDrawn="1">
            <p:ph type="body" sz="quarter" idx="13" hasCustomPrompt="1"/>
          </p:nvPr>
        </p:nvSpPr>
        <p:spPr>
          <a:xfrm>
            <a:off x="584954" y="3212433"/>
            <a:ext cx="6040436" cy="2117140"/>
          </a:xfr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500">
                <a:solidFill>
                  <a:schemeClr val="tx1"/>
                </a:solidFill>
              </a:defRPr>
            </a:lvl1pPr>
            <a:lvl2pPr>
              <a:spcBef>
                <a:spcPts val="0"/>
              </a:spcBef>
              <a:defRPr sz="2500">
                <a:solidFill>
                  <a:schemeClr val="tx1"/>
                </a:solidFill>
              </a:defRPr>
            </a:lvl2pPr>
            <a:lvl3pPr marL="0" indent="0">
              <a:spcBef>
                <a:spcPts val="0"/>
              </a:spcBef>
              <a:buNone/>
              <a:defRPr sz="2500">
                <a:solidFill>
                  <a:schemeClr val="tx1"/>
                </a:solidFill>
              </a:defRPr>
            </a:lvl3pPr>
            <a:lvl4pPr marL="0" indent="0">
              <a:spcBef>
                <a:spcPts val="0"/>
              </a:spcBef>
              <a:buNone/>
              <a:defRPr sz="2500">
                <a:solidFill>
                  <a:schemeClr val="tx1"/>
                </a:solidFill>
              </a:defRPr>
            </a:lvl4pPr>
            <a:lvl5pPr marL="0">
              <a:spcBef>
                <a:spcPts val="0"/>
              </a:spcBef>
              <a:defRPr sz="2500">
                <a:solidFill>
                  <a:schemeClr val="tx1"/>
                </a:solidFill>
              </a:defRPr>
            </a:lvl5pPr>
            <a:lvl6pPr>
              <a:spcBef>
                <a:spcPts val="0"/>
              </a:spcBef>
              <a:defRPr sz="2500">
                <a:solidFill>
                  <a:schemeClr val="tx1"/>
                </a:solidFill>
              </a:defRPr>
            </a:lvl6pPr>
            <a:lvl7pPr>
              <a:spcBef>
                <a:spcPts val="0"/>
              </a:spcBef>
              <a:defRPr sz="2500">
                <a:solidFill>
                  <a:schemeClr val="tx1"/>
                </a:solidFill>
              </a:defRPr>
            </a:lvl7pPr>
            <a:lvl8pPr>
              <a:spcBef>
                <a:spcPts val="0"/>
              </a:spcBef>
              <a:defRPr sz="2500">
                <a:solidFill>
                  <a:schemeClr val="tx1"/>
                </a:solidFill>
              </a:defRPr>
            </a:lvl8pPr>
            <a:lvl9pPr>
              <a:spcBef>
                <a:spcPts val="0"/>
              </a:spcBef>
              <a:defRPr sz="25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add subtitle</a:t>
            </a:r>
            <a:endParaRPr lang="en-GB" dirty="0"/>
          </a:p>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endParaRPr lang="en-AU" dirty="0"/>
          </a:p>
        </p:txBody>
      </p:sp>
      <p:sp>
        <p:nvSpPr>
          <p:cNvPr id="30" name="Picture Placeholder" descr="Image Placeholder">
            <a:extLst>
              <a:ext uri="{FF2B5EF4-FFF2-40B4-BE49-F238E27FC236}">
                <a16:creationId xmlns:a16="http://schemas.microsoft.com/office/drawing/2014/main" id="{E7AE052A-B77F-4049-9BBA-BEC841AE0D99}"/>
              </a:ext>
            </a:extLst>
          </p:cNvPr>
          <p:cNvSpPr>
            <a:spLocks noGrp="1"/>
          </p:cNvSpPr>
          <p:nvPr>
            <p:ph type="pic" sz="quarter" idx="14" hasCustomPrompt="1"/>
          </p:nvPr>
        </p:nvSpPr>
        <p:spPr>
          <a:xfrm>
            <a:off x="8326436" y="601980"/>
            <a:ext cx="3865565" cy="5657444"/>
          </a:xfrm>
          <a:custGeom>
            <a:avLst/>
            <a:gdLst>
              <a:gd name="connsiteX0" fmla="*/ 2632641 w 3865565"/>
              <a:gd name="connsiteY0" fmla="*/ 0 h 5657444"/>
              <a:gd name="connsiteX1" fmla="*/ 3039129 w 3865565"/>
              <a:gd name="connsiteY1" fmla="*/ 0 h 5657444"/>
              <a:gd name="connsiteX2" fmla="*/ 3830041 w 3865565"/>
              <a:gd name="connsiteY2" fmla="*/ 172187 h 5657444"/>
              <a:gd name="connsiteX3" fmla="*/ 3865565 w 3865565"/>
              <a:gd name="connsiteY3" fmla="*/ 186581 h 5657444"/>
              <a:gd name="connsiteX4" fmla="*/ 3865565 w 3865565"/>
              <a:gd name="connsiteY4" fmla="*/ 5462255 h 5657444"/>
              <a:gd name="connsiteX5" fmla="*/ 3760710 w 3865565"/>
              <a:gd name="connsiteY5" fmla="*/ 5502445 h 5657444"/>
              <a:gd name="connsiteX6" fmla="*/ 2835885 w 3865565"/>
              <a:gd name="connsiteY6" fmla="*/ 5657444 h 5657444"/>
              <a:gd name="connsiteX7" fmla="*/ 0 w 3865565"/>
              <a:gd name="connsiteY7" fmla="*/ 2825551 h 5657444"/>
              <a:gd name="connsiteX8" fmla="*/ 2632641 w 3865565"/>
              <a:gd name="connsiteY8" fmla="*/ 0 h 5657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65565" h="5657444">
                <a:moveTo>
                  <a:pt x="2632641" y="0"/>
                </a:moveTo>
                <a:lnTo>
                  <a:pt x="3039129" y="0"/>
                </a:lnTo>
                <a:cubicBezTo>
                  <a:pt x="3315017" y="19820"/>
                  <a:pt x="3580980" y="79280"/>
                  <a:pt x="3830041" y="172187"/>
                </a:cubicBezTo>
                <a:lnTo>
                  <a:pt x="3865565" y="186581"/>
                </a:lnTo>
                <a:lnTo>
                  <a:pt x="3865565" y="5462255"/>
                </a:lnTo>
                <a:lnTo>
                  <a:pt x="3760710" y="5502445"/>
                </a:lnTo>
                <a:cubicBezTo>
                  <a:pt x="3470525" y="5602939"/>
                  <a:pt x="3159407" y="5657444"/>
                  <a:pt x="2835885" y="5657444"/>
                </a:cubicBezTo>
                <a:cubicBezTo>
                  <a:pt x="1270273" y="5657444"/>
                  <a:pt x="0" y="4388959"/>
                  <a:pt x="0" y="2825551"/>
                </a:cubicBezTo>
                <a:cubicBezTo>
                  <a:pt x="0" y="1328738"/>
                  <a:pt x="1162300" y="104650"/>
                  <a:pt x="2632641" y="0"/>
                </a:cubicBezTo>
                <a:close/>
              </a:path>
            </a:pathLst>
          </a:custGeom>
          <a:solidFill>
            <a:schemeClr val="bg1">
              <a:lumMod val="75000"/>
            </a:schemeClr>
          </a:solidFill>
        </p:spPr>
        <p:txBody>
          <a:bodyPr wrap="square" tIns="1548000">
            <a:noAutofit/>
          </a:bodyPr>
          <a:lstStyle>
            <a:lvl1pPr algn="ctr">
              <a:defRPr sz="1400">
                <a:solidFill>
                  <a:schemeClr val="bg1"/>
                </a:solidFill>
              </a:defRPr>
            </a:lvl1pPr>
          </a:lstStyle>
          <a:p>
            <a:r>
              <a:rPr lang="en-AU" sz="1400" dirty="0"/>
              <a:t>Click Icon to Add Image</a:t>
            </a:r>
            <a:endParaRPr lang="en-AU" dirty="0"/>
          </a:p>
        </p:txBody>
      </p:sp>
      <p:sp>
        <p:nvSpPr>
          <p:cNvPr id="9" name="Deakin Logo" descr="Deakin Logo">
            <a:extLst>
              <a:ext uri="{FF2B5EF4-FFF2-40B4-BE49-F238E27FC236}">
                <a16:creationId xmlns:a16="http://schemas.microsoft.com/office/drawing/2014/main" id="{9017768F-8DC2-477F-9ECD-81F29364F3DD}"/>
              </a:ext>
            </a:extLst>
          </p:cNvPr>
          <p:cNvSpPr>
            <a:spLocks noGrp="1" noChangeAspect="1"/>
          </p:cNvSpPr>
          <p:nvPr>
            <p:ph type="body" sz="quarter" idx="19" hasCustomPrompt="1"/>
          </p:nvPr>
        </p:nvSpPr>
        <p:spPr>
          <a:xfrm>
            <a:off x="7476836" y="2579400"/>
            <a:ext cx="1699200" cy="1699200"/>
          </a:xfrm>
          <a:blipFill dpi="0" rotWithShape="1">
            <a:blip r:embed="rId2" cstate="screen">
              <a:extLst>
                <a:ext uri="{28A0092B-C50C-407E-A947-70E740481C1C}">
                  <a14:useLocalDpi xmlns:a14="http://schemas.microsoft.com/office/drawing/2010/main"/>
                </a:ext>
              </a:extLst>
            </a:blip>
            <a:srcRect/>
            <a:stretch>
              <a:fillRect/>
            </a:stretch>
          </a:blipFill>
        </p:spPr>
        <p:txBody>
          <a:bodyPr/>
          <a:lstStyle>
            <a:lvl1pPr>
              <a:lnSpc>
                <a:spcPct val="100000"/>
              </a:lnSpc>
              <a:spcBef>
                <a:spcPts val="0"/>
              </a:spcBef>
              <a:spcAft>
                <a:spcPts val="0"/>
              </a:spcAft>
              <a:defRPr sz="200">
                <a:solidFill>
                  <a:schemeClr val="bg1"/>
                </a:solidFill>
              </a:defRPr>
            </a:lvl1pPr>
            <a:lvl2pPr>
              <a:spcBef>
                <a:spcPts val="0"/>
              </a:spcBef>
              <a:defRPr sz="200">
                <a:solidFill>
                  <a:schemeClr val="bg1"/>
                </a:solidFill>
              </a:defRPr>
            </a:lvl2pPr>
            <a:lvl3pPr marL="0" indent="0">
              <a:spcBef>
                <a:spcPts val="0"/>
              </a:spcBef>
              <a:buNone/>
              <a:defRPr sz="200">
                <a:solidFill>
                  <a:schemeClr val="bg1"/>
                </a:solidFill>
              </a:defRPr>
            </a:lvl3pPr>
            <a:lvl4pPr marL="0" indent="0">
              <a:spcBef>
                <a:spcPts val="0"/>
              </a:spcBef>
              <a:buNone/>
              <a:defRPr sz="200">
                <a:solidFill>
                  <a:schemeClr val="bg1"/>
                </a:solidFill>
              </a:defRPr>
            </a:lvl4pPr>
            <a:lvl5pPr marL="0">
              <a:spcBef>
                <a:spcPts val="0"/>
              </a:spcBef>
              <a:defRPr sz="200">
                <a:solidFill>
                  <a:schemeClr val="bg1"/>
                </a:solidFill>
              </a:defRPr>
            </a:lvl5pPr>
            <a:lvl6pPr>
              <a:spcBef>
                <a:spcPts val="0"/>
              </a:spcBef>
              <a:defRPr sz="200">
                <a:solidFill>
                  <a:schemeClr val="bg1"/>
                </a:solidFill>
              </a:defRPr>
            </a:lvl6pPr>
            <a:lvl7pPr>
              <a:spcBef>
                <a:spcPts val="0"/>
              </a:spcBef>
              <a:defRPr sz="200">
                <a:solidFill>
                  <a:schemeClr val="bg1"/>
                </a:solidFill>
              </a:defRPr>
            </a:lvl7pPr>
            <a:lvl8pPr>
              <a:spcBef>
                <a:spcPts val="0"/>
              </a:spcBef>
              <a:defRPr sz="200">
                <a:solidFill>
                  <a:schemeClr val="bg1"/>
                </a:solidFill>
              </a:defRPr>
            </a:lvl8pPr>
            <a:lvl9pPr>
              <a:spcBef>
                <a:spcPts val="0"/>
              </a:spcBef>
              <a:defRPr sz="200">
                <a:solidFill>
                  <a:schemeClr val="bg1"/>
                </a:solidFill>
              </a:defRPr>
            </a:lvl9pPr>
          </a:lstStyle>
          <a:p>
            <a:pPr lvl="0"/>
            <a:r>
              <a:rPr lang="en-US" dirty="0"/>
              <a:t>   </a:t>
            </a:r>
            <a:endParaRPr lang="en-AU" dirty="0"/>
          </a:p>
        </p:txBody>
      </p:sp>
      <p:sp>
        <p:nvSpPr>
          <p:cNvPr id="7" name="Footer/CRICOS">
            <a:extLst>
              <a:ext uri="{FF2B5EF4-FFF2-40B4-BE49-F238E27FC236}">
                <a16:creationId xmlns:a16="http://schemas.microsoft.com/office/drawing/2014/main" id="{6EFCEEB8-4D2F-44F5-A63F-B50B51740E38}"/>
              </a:ext>
            </a:extLst>
          </p:cNvPr>
          <p:cNvSpPr>
            <a:spLocks noGrp="1"/>
          </p:cNvSpPr>
          <p:nvPr>
            <p:ph type="ftr" sz="quarter" idx="21"/>
          </p:nvPr>
        </p:nvSpPr>
        <p:spPr/>
        <p:txBody>
          <a:bodyPr/>
          <a:lstStyle/>
          <a:p>
            <a:r>
              <a:rPr lang="en-AU"/>
              <a:t>Deakin University CRICOS Provider Code: 00113B</a:t>
            </a:r>
            <a:endParaRPr lang="en-GB" dirty="0"/>
          </a:p>
        </p:txBody>
      </p:sp>
    </p:spTree>
    <p:extLst>
      <p:ext uri="{BB962C8B-B14F-4D97-AF65-F5344CB8AC3E}">
        <p14:creationId xmlns:p14="http://schemas.microsoft.com/office/powerpoint/2010/main" val="363503055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B - One line heading only">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801765" y="385350"/>
            <a:ext cx="9900000" cy="468000"/>
          </a:xfrm>
        </p:spPr>
        <p:txBody>
          <a:bodyPr/>
          <a:lstStyle>
            <a:lvl1pPr>
              <a:lnSpc>
                <a:spcPct val="100000"/>
              </a:lnSpc>
              <a:buFont typeface="Arial" panose="020B0604020202020204" pitchFamily="34" charset="0"/>
              <a:buNone/>
              <a:defRPr sz="2200">
                <a:solidFill>
                  <a:schemeClr val="tx1"/>
                </a:solidFill>
              </a:defRPr>
            </a:lvl1pPr>
          </a:lstStyle>
          <a:p>
            <a:r>
              <a:rPr lang="en-US" dirty="0"/>
              <a:t>Click to add title</a:t>
            </a:r>
            <a:endParaRPr lang="en-GB" dirty="0"/>
          </a:p>
        </p:txBody>
      </p:sp>
      <p:sp>
        <p:nvSpPr>
          <p:cNvPr id="6" name="Body copy text">
            <a:extLst>
              <a:ext uri="{FF2B5EF4-FFF2-40B4-BE49-F238E27FC236}">
                <a16:creationId xmlns:a16="http://schemas.microsoft.com/office/drawing/2014/main" id="{BA9360C9-D6E6-46AC-8EF9-EEF25F267E14}"/>
              </a:ext>
            </a:extLst>
          </p:cNvPr>
          <p:cNvSpPr>
            <a:spLocks noGrp="1"/>
          </p:cNvSpPr>
          <p:nvPr>
            <p:ph sz="quarter" idx="12" hasCustomPrompt="1"/>
          </p:nvPr>
        </p:nvSpPr>
        <p:spPr>
          <a:xfrm>
            <a:off x="801765" y="1521640"/>
            <a:ext cx="9900000" cy="397466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300"/>
            </a:lvl1pPr>
            <a:lvl3pPr>
              <a:spcBef>
                <a:spcPts val="600"/>
              </a:spcBef>
              <a:defRPr/>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7" name="Graphic">
            <a:extLst>
              <a:ext uri="{FF2B5EF4-FFF2-40B4-BE49-F238E27FC236}">
                <a16:creationId xmlns:a16="http://schemas.microsoft.com/office/drawing/2014/main" id="{1882A1DF-688E-422A-ADC0-7A17F0807CC6}"/>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44259" y="396502"/>
            <a:ext cx="352425" cy="400050"/>
          </a:xfrm>
          <a:prstGeom prst="rect">
            <a:avLst/>
          </a:prstGeom>
        </p:spPr>
      </p:pic>
      <p:sp>
        <p:nvSpPr>
          <p:cNvPr id="10" name="Slide Number">
            <a:extLst>
              <a:ext uri="{FF2B5EF4-FFF2-40B4-BE49-F238E27FC236}">
                <a16:creationId xmlns:a16="http://schemas.microsoft.com/office/drawing/2014/main" id="{FE431B96-D9B2-471C-94EA-209D0EFBF481}"/>
              </a:ext>
            </a:extLst>
          </p:cNvPr>
          <p:cNvSpPr>
            <a:spLocks noGrp="1"/>
          </p:cNvSpPr>
          <p:nvPr>
            <p:ph type="sldNum" sz="quarter" idx="15"/>
          </p:nvPr>
        </p:nvSpPr>
        <p:spPr/>
        <p:txBody>
          <a:bodyPr/>
          <a:lstStyle/>
          <a:p>
            <a:fld id="{F5AEA0E0-5CC6-4BD0-905C-A0021E419432}" type="slidenum">
              <a:rPr lang="en-GB" smtClean="0"/>
              <a:pPr/>
              <a:t>‹#›</a:t>
            </a:fld>
            <a:endParaRPr lang="en-GB" dirty="0"/>
          </a:p>
        </p:txBody>
      </p:sp>
      <p:sp>
        <p:nvSpPr>
          <p:cNvPr id="3" name="Date">
            <a:extLst>
              <a:ext uri="{FF2B5EF4-FFF2-40B4-BE49-F238E27FC236}">
                <a16:creationId xmlns:a16="http://schemas.microsoft.com/office/drawing/2014/main" id="{32F89E9A-A860-4407-B867-4F34B84472C5}"/>
              </a:ext>
            </a:extLst>
          </p:cNvPr>
          <p:cNvSpPr>
            <a:spLocks noGrp="1"/>
          </p:cNvSpPr>
          <p:nvPr>
            <p:ph type="dt" sz="half" idx="13"/>
          </p:nvPr>
        </p:nvSpPr>
        <p:spPr/>
        <p:txBody>
          <a:bodyPr/>
          <a:lstStyle/>
          <a:p>
            <a:endParaRPr lang="en-GB" dirty="0"/>
          </a:p>
        </p:txBody>
      </p:sp>
      <p:sp>
        <p:nvSpPr>
          <p:cNvPr id="4" name="Footer/CRICOS">
            <a:extLst>
              <a:ext uri="{FF2B5EF4-FFF2-40B4-BE49-F238E27FC236}">
                <a16:creationId xmlns:a16="http://schemas.microsoft.com/office/drawing/2014/main" id="{5DF69438-3CFF-464B-B170-B87FF1D01FFC}"/>
              </a:ext>
            </a:extLst>
          </p:cNvPr>
          <p:cNvSpPr>
            <a:spLocks noGrp="1"/>
          </p:cNvSpPr>
          <p:nvPr>
            <p:ph type="ftr" sz="quarter" idx="14"/>
          </p:nvPr>
        </p:nvSpPr>
        <p:spPr/>
        <p:txBody>
          <a:bodyPr/>
          <a:lstStyle/>
          <a:p>
            <a:r>
              <a:rPr lang="en-AU"/>
              <a:t>Deakin University CRICOS Provider Code: 00113B</a:t>
            </a:r>
            <a:endParaRPr lang="en-GB" dirty="0"/>
          </a:p>
        </p:txBody>
      </p:sp>
    </p:spTree>
    <p:extLst>
      <p:ext uri="{BB962C8B-B14F-4D97-AF65-F5344CB8AC3E}">
        <p14:creationId xmlns:p14="http://schemas.microsoft.com/office/powerpoint/2010/main" val="143467064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B">
    <p:spTree>
      <p:nvGrpSpPr>
        <p:cNvPr id="1" name=""/>
        <p:cNvGrpSpPr/>
        <p:nvPr/>
      </p:nvGrpSpPr>
      <p:grpSpPr>
        <a:xfrm>
          <a:off x="0" y="0"/>
          <a:ext cx="0" cy="0"/>
          <a:chOff x="0" y="0"/>
          <a:chExt cx="0" cy="0"/>
        </a:xfrm>
      </p:grpSpPr>
      <p:pic>
        <p:nvPicPr>
          <p:cNvPr id="7" name="Display shape">
            <a:extLst>
              <a:ext uri="{FF2B5EF4-FFF2-40B4-BE49-F238E27FC236}">
                <a16:creationId xmlns:a16="http://schemas.microsoft.com/office/drawing/2014/main" id="{1882A1DF-688E-422A-ADC0-7A17F0807CC6}"/>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24840" y="495300"/>
            <a:ext cx="183592" cy="208401"/>
          </a:xfrm>
          <a:prstGeom prst="rect">
            <a:avLst/>
          </a:prstGeom>
        </p:spPr>
      </p:pic>
      <p:sp>
        <p:nvSpPr>
          <p:cNvPr id="2" name="Title"/>
          <p:cNvSpPr>
            <a:spLocks noGrp="1"/>
          </p:cNvSpPr>
          <p:nvPr>
            <p:ph type="title" hasCustomPrompt="1"/>
          </p:nvPr>
        </p:nvSpPr>
        <p:spPr>
          <a:xfrm>
            <a:off x="801765" y="385350"/>
            <a:ext cx="9900000" cy="468000"/>
          </a:xfrm>
        </p:spPr>
        <p:txBody>
          <a:bodyPr/>
          <a:lstStyle>
            <a:lvl1pPr>
              <a:lnSpc>
                <a:spcPct val="100000"/>
              </a:lnSpc>
              <a:buFont typeface="Arial" panose="020B0604020202020204" pitchFamily="34" charset="0"/>
              <a:buNone/>
              <a:defRPr sz="2200">
                <a:solidFill>
                  <a:schemeClr val="tx1"/>
                </a:solidFill>
              </a:defRPr>
            </a:lvl1pPr>
          </a:lstStyle>
          <a:p>
            <a:r>
              <a:rPr lang="en-US" dirty="0"/>
              <a:t>Click to add title</a:t>
            </a:r>
            <a:endParaRPr lang="en-GB" dirty="0"/>
          </a:p>
        </p:txBody>
      </p:sp>
      <p:sp>
        <p:nvSpPr>
          <p:cNvPr id="18" name="Subheading" descr="Text Box">
            <a:extLst>
              <a:ext uri="{FF2B5EF4-FFF2-40B4-BE49-F238E27FC236}">
                <a16:creationId xmlns:a16="http://schemas.microsoft.com/office/drawing/2014/main" id="{34CDAE80-AB5A-4029-BEC3-52CCB483A030}"/>
              </a:ext>
            </a:extLst>
          </p:cNvPr>
          <p:cNvSpPr>
            <a:spLocks noGrp="1"/>
          </p:cNvSpPr>
          <p:nvPr>
            <p:ph type="body" sz="quarter" idx="15" hasCustomPrompt="1"/>
          </p:nvPr>
        </p:nvSpPr>
        <p:spPr>
          <a:xfrm>
            <a:off x="0" y="830490"/>
            <a:ext cx="9913620" cy="490960"/>
          </a:xfrm>
          <a:custGeom>
            <a:avLst/>
            <a:gdLst>
              <a:gd name="connsiteX0" fmla="*/ 0 w 9913620"/>
              <a:gd name="connsiteY0" fmla="*/ 0 h 490960"/>
              <a:gd name="connsiteX1" fmla="*/ 4271 w 9913620"/>
              <a:gd name="connsiteY1" fmla="*/ 0 h 490960"/>
              <a:gd name="connsiteX2" fmla="*/ 9671413 w 9913620"/>
              <a:gd name="connsiteY2" fmla="*/ 0 h 490960"/>
              <a:gd name="connsiteX3" fmla="*/ 9913620 w 9913620"/>
              <a:gd name="connsiteY3" fmla="*/ 245480 h 490960"/>
              <a:gd name="connsiteX4" fmla="*/ 9671413 w 9913620"/>
              <a:gd name="connsiteY4" fmla="*/ 490960 h 490960"/>
              <a:gd name="connsiteX5" fmla="*/ 393261 w 9913620"/>
              <a:gd name="connsiteY5" fmla="*/ 490960 h 490960"/>
              <a:gd name="connsiteX6" fmla="*/ 0 w 9913620"/>
              <a:gd name="connsiteY6" fmla="*/ 490960 h 490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13620" h="490960">
                <a:moveTo>
                  <a:pt x="0" y="0"/>
                </a:moveTo>
                <a:lnTo>
                  <a:pt x="4271" y="0"/>
                </a:lnTo>
                <a:cubicBezTo>
                  <a:pt x="901222" y="0"/>
                  <a:pt x="3293093" y="0"/>
                  <a:pt x="9671413" y="0"/>
                </a:cubicBezTo>
                <a:cubicBezTo>
                  <a:pt x="9806490" y="0"/>
                  <a:pt x="9913620" y="110938"/>
                  <a:pt x="9913620" y="245480"/>
                </a:cubicBezTo>
                <a:cubicBezTo>
                  <a:pt x="9913620" y="380022"/>
                  <a:pt x="9806490" y="490960"/>
                  <a:pt x="9671413" y="490960"/>
                </a:cubicBezTo>
                <a:cubicBezTo>
                  <a:pt x="9671413" y="490960"/>
                  <a:pt x="9671413" y="490960"/>
                  <a:pt x="393261" y="490960"/>
                </a:cubicBezTo>
                <a:lnTo>
                  <a:pt x="0" y="490960"/>
                </a:lnTo>
                <a:close/>
              </a:path>
            </a:pathLst>
          </a:custGeom>
          <a:solidFill>
            <a:schemeClr val="accent6"/>
          </a:solidFill>
        </p:spPr>
        <p:txBody>
          <a:bodyPr wrap="square" lIns="864000" tIns="72000" rIns="3600000" anchor="ctr" anchorCtr="0">
            <a:noAutofit/>
          </a:bodyPr>
          <a:lstStyle>
            <a:lvl1pPr>
              <a:lnSpc>
                <a:spcPct val="100000"/>
              </a:lnSpc>
              <a:spcBef>
                <a:spcPts val="600"/>
              </a:spcBef>
              <a:spcAft>
                <a:spcPts val="0"/>
              </a:spcAft>
              <a:buFont typeface="Arial" panose="020B0604020202020204" pitchFamily="34" charset="0"/>
              <a:buNone/>
              <a:defRPr sz="1150"/>
            </a:lvl1pPr>
            <a:lvl2pPr>
              <a:buFont typeface="Arial" panose="020B0604020202020204" pitchFamily="34" charset="0"/>
              <a:buNone/>
              <a:defRPr sz="1300"/>
            </a:lvl2pPr>
            <a:lvl3pPr>
              <a:buNone/>
              <a:defRPr sz="1600"/>
            </a:lvl3pPr>
            <a:lvl4pPr marL="0" indent="0">
              <a:buNone/>
              <a:defRPr sz="1300"/>
            </a:lvl4pPr>
            <a:lvl5pPr marL="0">
              <a:buFont typeface="Arial" panose="020B0604020202020204" pitchFamily="34" charset="0"/>
              <a:buNone/>
              <a:defRPr sz="1300"/>
            </a:lvl5pPr>
            <a:lvl6pPr>
              <a:buFont typeface="Arial" panose="020B0604020202020204" pitchFamily="34" charset="0"/>
              <a:buNone/>
              <a:defRPr sz="1300"/>
            </a:lvl6pPr>
            <a:lvl7pPr>
              <a:buFont typeface="Arial" panose="020B0604020202020204" pitchFamily="34" charset="0"/>
              <a:buNone/>
              <a:defRPr sz="1300"/>
            </a:lvl7pPr>
            <a:lvl8pPr>
              <a:buFont typeface="Arial" panose="020B0604020202020204" pitchFamily="34" charset="0"/>
              <a:buNone/>
              <a:defRPr sz="1300"/>
            </a:lvl8pPr>
            <a:lvl9pPr>
              <a:buFont typeface="Arial" panose="020B0604020202020204" pitchFamily="34" charset="0"/>
              <a:buNone/>
              <a:defRPr sz="1300"/>
            </a:lvl9pPr>
          </a:lstStyle>
          <a:p>
            <a:pPr lvl="0"/>
            <a:r>
              <a:rPr lang="en-US" dirty="0"/>
              <a:t>Click to add subheading</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endParaRPr lang="en-AU" dirty="0"/>
          </a:p>
        </p:txBody>
      </p:sp>
      <p:sp>
        <p:nvSpPr>
          <p:cNvPr id="6" name="Body copy text">
            <a:extLst>
              <a:ext uri="{FF2B5EF4-FFF2-40B4-BE49-F238E27FC236}">
                <a16:creationId xmlns:a16="http://schemas.microsoft.com/office/drawing/2014/main" id="{BA9360C9-D6E6-46AC-8EF9-EEF25F267E14}"/>
              </a:ext>
            </a:extLst>
          </p:cNvPr>
          <p:cNvSpPr>
            <a:spLocks noGrp="1"/>
          </p:cNvSpPr>
          <p:nvPr>
            <p:ph sz="quarter" idx="12" hasCustomPrompt="1"/>
          </p:nvPr>
        </p:nvSpPr>
        <p:spPr>
          <a:xfrm>
            <a:off x="801765" y="1521640"/>
            <a:ext cx="9900000" cy="397466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300"/>
            </a:lvl1pPr>
            <a:lvl3pPr>
              <a:spcBef>
                <a:spcPts val="600"/>
              </a:spcBef>
              <a:defRPr/>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Slide Number">
            <a:extLst>
              <a:ext uri="{FF2B5EF4-FFF2-40B4-BE49-F238E27FC236}">
                <a16:creationId xmlns:a16="http://schemas.microsoft.com/office/drawing/2014/main" id="{2D90F210-6C5D-4952-AC8F-B85FD4D76A21}"/>
              </a:ext>
            </a:extLst>
          </p:cNvPr>
          <p:cNvSpPr>
            <a:spLocks noGrp="1"/>
          </p:cNvSpPr>
          <p:nvPr>
            <p:ph type="sldNum" sz="quarter" idx="18"/>
          </p:nvPr>
        </p:nvSpPr>
        <p:spPr/>
        <p:txBody>
          <a:bodyPr/>
          <a:lstStyle/>
          <a:p>
            <a:fld id="{F5AEA0E0-5CC6-4BD0-905C-A0021E419432}" type="slidenum">
              <a:rPr lang="en-GB" smtClean="0"/>
              <a:pPr/>
              <a:t>‹#›</a:t>
            </a:fld>
            <a:endParaRPr lang="en-GB" dirty="0"/>
          </a:p>
        </p:txBody>
      </p:sp>
      <p:sp>
        <p:nvSpPr>
          <p:cNvPr id="3" name="Date">
            <a:extLst>
              <a:ext uri="{FF2B5EF4-FFF2-40B4-BE49-F238E27FC236}">
                <a16:creationId xmlns:a16="http://schemas.microsoft.com/office/drawing/2014/main" id="{58423D09-AE22-47A4-B7C5-0786760BF49D}"/>
              </a:ext>
            </a:extLst>
          </p:cNvPr>
          <p:cNvSpPr>
            <a:spLocks noGrp="1"/>
          </p:cNvSpPr>
          <p:nvPr>
            <p:ph type="dt" sz="half" idx="16"/>
          </p:nvPr>
        </p:nvSpPr>
        <p:spPr/>
        <p:txBody>
          <a:bodyPr/>
          <a:lstStyle/>
          <a:p>
            <a:endParaRPr lang="en-GB" dirty="0"/>
          </a:p>
        </p:txBody>
      </p:sp>
      <p:sp>
        <p:nvSpPr>
          <p:cNvPr id="4" name="Footer/CRICOS">
            <a:extLst>
              <a:ext uri="{FF2B5EF4-FFF2-40B4-BE49-F238E27FC236}">
                <a16:creationId xmlns:a16="http://schemas.microsoft.com/office/drawing/2014/main" id="{2263AB1F-7162-4AFC-BCDC-8563F9A1727E}"/>
              </a:ext>
            </a:extLst>
          </p:cNvPr>
          <p:cNvSpPr>
            <a:spLocks noGrp="1"/>
          </p:cNvSpPr>
          <p:nvPr>
            <p:ph type="ftr" sz="quarter" idx="17"/>
          </p:nvPr>
        </p:nvSpPr>
        <p:spPr/>
        <p:txBody>
          <a:bodyPr/>
          <a:lstStyle/>
          <a:p>
            <a:r>
              <a:rPr lang="en-AU"/>
              <a:t>Deakin University CRICOS Provider Code: 00113B</a:t>
            </a:r>
            <a:endParaRPr lang="en-GB" dirty="0"/>
          </a:p>
        </p:txBody>
      </p:sp>
    </p:spTree>
    <p:extLst>
      <p:ext uri="{BB962C8B-B14F-4D97-AF65-F5344CB8AC3E}">
        <p14:creationId xmlns:p14="http://schemas.microsoft.com/office/powerpoint/2010/main" val="83970606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C">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801765" y="349790"/>
            <a:ext cx="5508000" cy="936000"/>
          </a:xfrm>
        </p:spPr>
        <p:txBody>
          <a:bodyPr/>
          <a:lstStyle>
            <a:lvl1pPr>
              <a:lnSpc>
                <a:spcPct val="100000"/>
              </a:lnSpc>
              <a:buFont typeface="Arial" panose="020B0604020202020204" pitchFamily="34" charset="0"/>
              <a:buNone/>
              <a:defRPr sz="2650">
                <a:solidFill>
                  <a:schemeClr val="tx1"/>
                </a:solidFill>
              </a:defRPr>
            </a:lvl1pPr>
          </a:lstStyle>
          <a:p>
            <a:r>
              <a:rPr lang="en-US" dirty="0"/>
              <a:t>Click to add title</a:t>
            </a:r>
            <a:endParaRPr lang="en-GB" dirty="0"/>
          </a:p>
        </p:txBody>
      </p:sp>
      <p:sp>
        <p:nvSpPr>
          <p:cNvPr id="6" name="Body copy text">
            <a:extLst>
              <a:ext uri="{FF2B5EF4-FFF2-40B4-BE49-F238E27FC236}">
                <a16:creationId xmlns:a16="http://schemas.microsoft.com/office/drawing/2014/main" id="{BA9360C9-D6E6-46AC-8EF9-EEF25F267E14}"/>
              </a:ext>
            </a:extLst>
          </p:cNvPr>
          <p:cNvSpPr>
            <a:spLocks noGrp="1"/>
          </p:cNvSpPr>
          <p:nvPr>
            <p:ph sz="quarter" idx="12" hasCustomPrompt="1"/>
          </p:nvPr>
        </p:nvSpPr>
        <p:spPr>
          <a:xfrm>
            <a:off x="801765" y="1521640"/>
            <a:ext cx="9887644" cy="397466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300"/>
            </a:lvl1pPr>
            <a:lvl3pPr>
              <a:spcBef>
                <a:spcPts val="600"/>
              </a:spcBef>
              <a:defRPr/>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grpSp>
        <p:nvGrpSpPr>
          <p:cNvPr id="11" name="Header Graphic">
            <a:extLst>
              <a:ext uri="{FF2B5EF4-FFF2-40B4-BE49-F238E27FC236}">
                <a16:creationId xmlns:a16="http://schemas.microsoft.com/office/drawing/2014/main" id="{9DB53C54-1940-40BA-A399-8A0B3D270EC7}"/>
              </a:ext>
              <a:ext uri="{C183D7F6-B498-43B3-948B-1728B52AA6E4}">
                <adec:decorative xmlns:adec="http://schemas.microsoft.com/office/drawing/2017/decorative" val="1"/>
              </a:ext>
            </a:extLst>
          </p:cNvPr>
          <p:cNvGrpSpPr>
            <a:grpSpLocks noChangeAspect="1"/>
          </p:cNvGrpSpPr>
          <p:nvPr userDrawn="1"/>
        </p:nvGrpSpPr>
        <p:grpSpPr bwMode="auto">
          <a:xfrm>
            <a:off x="1" y="0"/>
            <a:ext cx="795308" cy="936001"/>
            <a:chOff x="5663" y="1680"/>
            <a:chExt cx="814" cy="958"/>
          </a:xfrm>
        </p:grpSpPr>
        <p:sp>
          <p:nvSpPr>
            <p:cNvPr id="13" name="Shape">
              <a:extLst>
                <a:ext uri="{FF2B5EF4-FFF2-40B4-BE49-F238E27FC236}">
                  <a16:creationId xmlns:a16="http://schemas.microsoft.com/office/drawing/2014/main" id="{8181CB42-1B99-4556-9B91-6C4CD9095331}"/>
                </a:ext>
              </a:extLst>
            </p:cNvPr>
            <p:cNvSpPr>
              <a:spLocks/>
            </p:cNvSpPr>
            <p:nvPr userDrawn="1"/>
          </p:nvSpPr>
          <p:spPr bwMode="auto">
            <a:xfrm>
              <a:off x="5663" y="1680"/>
              <a:ext cx="669" cy="685"/>
            </a:xfrm>
            <a:custGeom>
              <a:avLst/>
              <a:gdLst>
                <a:gd name="T0" fmla="*/ 280 w 280"/>
                <a:gd name="T1" fmla="*/ 65 h 287"/>
                <a:gd name="T2" fmla="*/ 270 w 280"/>
                <a:gd name="T3" fmla="*/ 0 h 287"/>
                <a:gd name="T4" fmla="*/ 0 w 280"/>
                <a:gd name="T5" fmla="*/ 0 h 287"/>
                <a:gd name="T6" fmla="*/ 0 w 280"/>
                <a:gd name="T7" fmla="*/ 280 h 287"/>
                <a:gd name="T8" fmla="*/ 58 w 280"/>
                <a:gd name="T9" fmla="*/ 287 h 287"/>
                <a:gd name="T10" fmla="*/ 280 w 280"/>
                <a:gd name="T11" fmla="*/ 65 h 287"/>
              </a:gdLst>
              <a:ahLst/>
              <a:cxnLst>
                <a:cxn ang="0">
                  <a:pos x="T0" y="T1"/>
                </a:cxn>
                <a:cxn ang="0">
                  <a:pos x="T2" y="T3"/>
                </a:cxn>
                <a:cxn ang="0">
                  <a:pos x="T4" y="T5"/>
                </a:cxn>
                <a:cxn ang="0">
                  <a:pos x="T6" y="T7"/>
                </a:cxn>
                <a:cxn ang="0">
                  <a:pos x="T8" y="T9"/>
                </a:cxn>
                <a:cxn ang="0">
                  <a:pos x="T10" y="T11"/>
                </a:cxn>
              </a:cxnLst>
              <a:rect l="0" t="0" r="r" b="b"/>
              <a:pathLst>
                <a:path w="280" h="287">
                  <a:moveTo>
                    <a:pt x="280" y="65"/>
                  </a:moveTo>
                  <a:cubicBezTo>
                    <a:pt x="280" y="42"/>
                    <a:pt x="276" y="21"/>
                    <a:pt x="270" y="0"/>
                  </a:cubicBezTo>
                  <a:cubicBezTo>
                    <a:pt x="0" y="0"/>
                    <a:pt x="0" y="0"/>
                    <a:pt x="0" y="0"/>
                  </a:cubicBezTo>
                  <a:cubicBezTo>
                    <a:pt x="0" y="280"/>
                    <a:pt x="0" y="280"/>
                    <a:pt x="0" y="280"/>
                  </a:cubicBezTo>
                  <a:cubicBezTo>
                    <a:pt x="19" y="285"/>
                    <a:pt x="38" y="287"/>
                    <a:pt x="58" y="287"/>
                  </a:cubicBezTo>
                  <a:cubicBezTo>
                    <a:pt x="180" y="287"/>
                    <a:pt x="280" y="188"/>
                    <a:pt x="280" y="65"/>
                  </a:cubicBezTo>
                  <a:close/>
                </a:path>
              </a:pathLst>
            </a:custGeom>
            <a:solidFill>
              <a:srgbClr val="58BC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4" name="Shape">
              <a:extLst>
                <a:ext uri="{FF2B5EF4-FFF2-40B4-BE49-F238E27FC236}">
                  <a16:creationId xmlns:a16="http://schemas.microsoft.com/office/drawing/2014/main" id="{CF7FB094-0935-4D60-BCAB-A72145C42599}"/>
                </a:ext>
              </a:extLst>
            </p:cNvPr>
            <p:cNvSpPr>
              <a:spLocks noEditPoints="1"/>
            </p:cNvSpPr>
            <p:nvPr userDrawn="1"/>
          </p:nvSpPr>
          <p:spPr bwMode="auto">
            <a:xfrm>
              <a:off x="5858" y="1924"/>
              <a:ext cx="619" cy="714"/>
            </a:xfrm>
            <a:custGeom>
              <a:avLst/>
              <a:gdLst>
                <a:gd name="T0" fmla="*/ 0 w 619"/>
                <a:gd name="T1" fmla="*/ 714 h 714"/>
                <a:gd name="T2" fmla="*/ 0 w 619"/>
                <a:gd name="T3" fmla="*/ 0 h 714"/>
                <a:gd name="T4" fmla="*/ 619 w 619"/>
                <a:gd name="T5" fmla="*/ 358 h 714"/>
                <a:gd name="T6" fmla="*/ 0 w 619"/>
                <a:gd name="T7" fmla="*/ 714 h 714"/>
                <a:gd name="T8" fmla="*/ 20 w 619"/>
                <a:gd name="T9" fmla="*/ 33 h 714"/>
                <a:gd name="T10" fmla="*/ 20 w 619"/>
                <a:gd name="T11" fmla="*/ 680 h 714"/>
                <a:gd name="T12" fmla="*/ 581 w 619"/>
                <a:gd name="T13" fmla="*/ 358 h 714"/>
                <a:gd name="T14" fmla="*/ 20 w 619"/>
                <a:gd name="T15" fmla="*/ 33 h 7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9" h="714">
                  <a:moveTo>
                    <a:pt x="0" y="714"/>
                  </a:moveTo>
                  <a:lnTo>
                    <a:pt x="0" y="0"/>
                  </a:lnTo>
                  <a:lnTo>
                    <a:pt x="619" y="358"/>
                  </a:lnTo>
                  <a:lnTo>
                    <a:pt x="0" y="714"/>
                  </a:lnTo>
                  <a:close/>
                  <a:moveTo>
                    <a:pt x="20" y="33"/>
                  </a:moveTo>
                  <a:lnTo>
                    <a:pt x="20" y="680"/>
                  </a:lnTo>
                  <a:lnTo>
                    <a:pt x="581" y="358"/>
                  </a:lnTo>
                  <a:lnTo>
                    <a:pt x="20" y="33"/>
                  </a:lnTo>
                  <a:close/>
                </a:path>
              </a:pathLst>
            </a:custGeom>
            <a:solidFill>
              <a:srgbClr val="C742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7" name="Slide Number">
            <a:extLst>
              <a:ext uri="{FF2B5EF4-FFF2-40B4-BE49-F238E27FC236}">
                <a16:creationId xmlns:a16="http://schemas.microsoft.com/office/drawing/2014/main" id="{1D09E9B0-CEBB-4940-A212-9C872E25378B}"/>
              </a:ext>
            </a:extLst>
          </p:cNvPr>
          <p:cNvSpPr>
            <a:spLocks noGrp="1"/>
          </p:cNvSpPr>
          <p:nvPr>
            <p:ph type="sldNum" sz="quarter" idx="15"/>
          </p:nvPr>
        </p:nvSpPr>
        <p:spPr/>
        <p:txBody>
          <a:bodyPr/>
          <a:lstStyle/>
          <a:p>
            <a:fld id="{F5AEA0E0-5CC6-4BD0-905C-A0021E419432}" type="slidenum">
              <a:rPr lang="en-GB" smtClean="0"/>
              <a:pPr/>
              <a:t>‹#›</a:t>
            </a:fld>
            <a:endParaRPr lang="en-GB" dirty="0"/>
          </a:p>
        </p:txBody>
      </p:sp>
      <p:sp>
        <p:nvSpPr>
          <p:cNvPr id="3" name="Date">
            <a:extLst>
              <a:ext uri="{FF2B5EF4-FFF2-40B4-BE49-F238E27FC236}">
                <a16:creationId xmlns:a16="http://schemas.microsoft.com/office/drawing/2014/main" id="{17DCDEEA-5F1E-41D3-B080-F623F4486723}"/>
              </a:ext>
            </a:extLst>
          </p:cNvPr>
          <p:cNvSpPr>
            <a:spLocks noGrp="1"/>
          </p:cNvSpPr>
          <p:nvPr>
            <p:ph type="dt" sz="half" idx="13"/>
          </p:nvPr>
        </p:nvSpPr>
        <p:spPr/>
        <p:txBody>
          <a:bodyPr/>
          <a:lstStyle/>
          <a:p>
            <a:endParaRPr lang="en-GB" dirty="0"/>
          </a:p>
        </p:txBody>
      </p:sp>
      <p:sp>
        <p:nvSpPr>
          <p:cNvPr id="4" name="Footer/CRICOS">
            <a:extLst>
              <a:ext uri="{FF2B5EF4-FFF2-40B4-BE49-F238E27FC236}">
                <a16:creationId xmlns:a16="http://schemas.microsoft.com/office/drawing/2014/main" id="{6C3A8F0D-C068-4EC5-90E8-2F4BD9975D37}"/>
              </a:ext>
            </a:extLst>
          </p:cNvPr>
          <p:cNvSpPr>
            <a:spLocks noGrp="1"/>
          </p:cNvSpPr>
          <p:nvPr>
            <p:ph type="ftr" sz="quarter" idx="14"/>
          </p:nvPr>
        </p:nvSpPr>
        <p:spPr/>
        <p:txBody>
          <a:bodyPr/>
          <a:lstStyle/>
          <a:p>
            <a:r>
              <a:rPr lang="en-AU"/>
              <a:t>Deakin University CRICOS Provider Code: 00113B</a:t>
            </a:r>
            <a:endParaRPr lang="en-GB" dirty="0"/>
          </a:p>
        </p:txBody>
      </p:sp>
    </p:spTree>
    <p:extLst>
      <p:ext uri="{BB962C8B-B14F-4D97-AF65-F5344CB8AC3E}">
        <p14:creationId xmlns:p14="http://schemas.microsoft.com/office/powerpoint/2010/main" val="52929699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Content 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801765" y="349790"/>
            <a:ext cx="5508000" cy="936000"/>
          </a:xfrm>
        </p:spPr>
        <p:txBody>
          <a:bodyPr/>
          <a:lstStyle>
            <a:lvl1pPr>
              <a:lnSpc>
                <a:spcPct val="100000"/>
              </a:lnSpc>
              <a:buFont typeface="Arial" panose="020B0604020202020204" pitchFamily="34" charset="0"/>
              <a:buNone/>
              <a:defRPr sz="2650">
                <a:solidFill>
                  <a:schemeClr val="tx1"/>
                </a:solidFill>
              </a:defRPr>
            </a:lvl1pPr>
          </a:lstStyle>
          <a:p>
            <a:r>
              <a:rPr lang="en-US" dirty="0"/>
              <a:t>Click to add title</a:t>
            </a:r>
            <a:endParaRPr lang="en-GB" dirty="0"/>
          </a:p>
        </p:txBody>
      </p:sp>
      <p:sp>
        <p:nvSpPr>
          <p:cNvPr id="6" name="Body copy text">
            <a:extLst>
              <a:ext uri="{FF2B5EF4-FFF2-40B4-BE49-F238E27FC236}">
                <a16:creationId xmlns:a16="http://schemas.microsoft.com/office/drawing/2014/main" id="{BA9360C9-D6E6-46AC-8EF9-EEF25F267E14}"/>
              </a:ext>
            </a:extLst>
          </p:cNvPr>
          <p:cNvSpPr>
            <a:spLocks noGrp="1"/>
          </p:cNvSpPr>
          <p:nvPr>
            <p:ph sz="quarter" idx="12" hasCustomPrompt="1"/>
          </p:nvPr>
        </p:nvSpPr>
        <p:spPr>
          <a:xfrm>
            <a:off x="801765" y="1521640"/>
            <a:ext cx="7200000" cy="397466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300"/>
            </a:lvl1pPr>
            <a:lvl3pPr>
              <a:spcBef>
                <a:spcPts val="600"/>
              </a:spcBef>
              <a:defRPr/>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6" name="Pull-out quote text" descr="Pull-Out Quote Shape">
            <a:extLst>
              <a:ext uri="{FF2B5EF4-FFF2-40B4-BE49-F238E27FC236}">
                <a16:creationId xmlns:a16="http://schemas.microsoft.com/office/drawing/2014/main" id="{A40155D9-57D6-423E-967D-589CAB195AEE}"/>
              </a:ext>
            </a:extLst>
          </p:cNvPr>
          <p:cNvSpPr>
            <a:spLocks noGrp="1"/>
          </p:cNvSpPr>
          <p:nvPr>
            <p:ph type="body" sz="quarter" idx="15" hasCustomPrompt="1"/>
          </p:nvPr>
        </p:nvSpPr>
        <p:spPr>
          <a:xfrm>
            <a:off x="8188452" y="3194495"/>
            <a:ext cx="4003548" cy="3663506"/>
          </a:xfrm>
          <a:custGeom>
            <a:avLst/>
            <a:gdLst>
              <a:gd name="connsiteX0" fmla="*/ 4003548 w 4003548"/>
              <a:gd name="connsiteY0" fmla="*/ 0 h 3663506"/>
              <a:gd name="connsiteX1" fmla="*/ 4003548 w 4003548"/>
              <a:gd name="connsiteY1" fmla="*/ 3663506 h 3663506"/>
              <a:gd name="connsiteX2" fmla="*/ 2355056 w 4003548"/>
              <a:gd name="connsiteY2" fmla="*/ 3663506 h 3663506"/>
              <a:gd name="connsiteX3" fmla="*/ 0 w 4003548"/>
              <a:gd name="connsiteY3" fmla="*/ 2298764 h 3663506"/>
            </a:gdLst>
            <a:ahLst/>
            <a:cxnLst>
              <a:cxn ang="0">
                <a:pos x="connsiteX0" y="connsiteY0"/>
              </a:cxn>
              <a:cxn ang="0">
                <a:pos x="connsiteX1" y="connsiteY1"/>
              </a:cxn>
              <a:cxn ang="0">
                <a:pos x="connsiteX2" y="connsiteY2"/>
              </a:cxn>
              <a:cxn ang="0">
                <a:pos x="connsiteX3" y="connsiteY3"/>
              </a:cxn>
            </a:cxnLst>
            <a:rect l="l" t="t" r="r" b="b"/>
            <a:pathLst>
              <a:path w="4003548" h="3663506">
                <a:moveTo>
                  <a:pt x="4003548" y="0"/>
                </a:moveTo>
                <a:lnTo>
                  <a:pt x="4003548" y="3663506"/>
                </a:lnTo>
                <a:lnTo>
                  <a:pt x="2355056" y="3663506"/>
                </a:lnTo>
                <a:lnTo>
                  <a:pt x="0" y="2298764"/>
                </a:lnTo>
                <a:close/>
              </a:path>
            </a:pathLst>
          </a:custGeom>
          <a:solidFill>
            <a:schemeClr val="accent1"/>
          </a:solidFill>
        </p:spPr>
        <p:txBody>
          <a:bodyPr wrap="square" lIns="1512000" tIns="1944000" rIns="648000" anchor="t" anchorCtr="0">
            <a:noAutofit/>
          </a:bodyPr>
          <a:lstStyle>
            <a:lvl1pPr>
              <a:lnSpc>
                <a:spcPct val="100000"/>
              </a:lnSpc>
              <a:spcBef>
                <a:spcPts val="600"/>
              </a:spcBef>
              <a:spcAft>
                <a:spcPts val="0"/>
              </a:spcAft>
              <a:buFont typeface="Arial" panose="020B0604020202020204" pitchFamily="34" charset="0"/>
              <a:buNone/>
              <a:defRPr sz="1650"/>
            </a:lvl1pPr>
            <a:lvl2pPr>
              <a:buFont typeface="Arial" panose="020B0604020202020204" pitchFamily="34" charset="0"/>
              <a:buNone/>
              <a:defRPr sz="1650"/>
            </a:lvl2pPr>
            <a:lvl3pPr>
              <a:buNone/>
              <a:defRPr sz="1650"/>
            </a:lvl3pPr>
            <a:lvl4pPr marL="0" indent="0">
              <a:buNone/>
              <a:defRPr sz="1650"/>
            </a:lvl4pPr>
            <a:lvl5pPr marL="0">
              <a:buFont typeface="Arial" panose="020B0604020202020204" pitchFamily="34" charset="0"/>
              <a:buNone/>
              <a:defRPr sz="1650"/>
            </a:lvl5pPr>
            <a:lvl6pPr>
              <a:buFont typeface="Arial" panose="020B0604020202020204" pitchFamily="34" charset="0"/>
              <a:buNone/>
              <a:defRPr sz="1650"/>
            </a:lvl6pPr>
            <a:lvl7pPr>
              <a:buFont typeface="Arial" panose="020B0604020202020204" pitchFamily="34" charset="0"/>
              <a:buNone/>
              <a:defRPr sz="1650"/>
            </a:lvl7pPr>
            <a:lvl8pPr>
              <a:buFont typeface="Arial" panose="020B0604020202020204" pitchFamily="34" charset="0"/>
              <a:buNone/>
              <a:defRPr sz="1650"/>
            </a:lvl8pPr>
            <a:lvl9pPr>
              <a:buFont typeface="Arial" panose="020B0604020202020204" pitchFamily="34" charset="0"/>
              <a:buNone/>
              <a:defRPr sz="1650"/>
            </a:lvl9pPr>
          </a:lstStyle>
          <a:p>
            <a:pPr lvl="0"/>
            <a:r>
              <a:rPr lang="en-US" dirty="0"/>
              <a:t>Pull quote here can go over up to three lines of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endParaRPr lang="en-AU" dirty="0"/>
          </a:p>
        </p:txBody>
      </p:sp>
      <p:grpSp>
        <p:nvGrpSpPr>
          <p:cNvPr id="11" name="Header Graphic">
            <a:extLst>
              <a:ext uri="{FF2B5EF4-FFF2-40B4-BE49-F238E27FC236}">
                <a16:creationId xmlns:a16="http://schemas.microsoft.com/office/drawing/2014/main" id="{9DB53C54-1940-40BA-A399-8A0B3D270EC7}"/>
              </a:ext>
              <a:ext uri="{C183D7F6-B498-43B3-948B-1728B52AA6E4}">
                <adec:decorative xmlns:adec="http://schemas.microsoft.com/office/drawing/2017/decorative" val="1"/>
              </a:ext>
            </a:extLst>
          </p:cNvPr>
          <p:cNvGrpSpPr>
            <a:grpSpLocks noChangeAspect="1"/>
          </p:cNvGrpSpPr>
          <p:nvPr userDrawn="1"/>
        </p:nvGrpSpPr>
        <p:grpSpPr bwMode="auto">
          <a:xfrm>
            <a:off x="1" y="0"/>
            <a:ext cx="795308" cy="936001"/>
            <a:chOff x="5663" y="1680"/>
            <a:chExt cx="814" cy="958"/>
          </a:xfrm>
        </p:grpSpPr>
        <p:sp>
          <p:nvSpPr>
            <p:cNvPr id="13" name="Shape">
              <a:extLst>
                <a:ext uri="{FF2B5EF4-FFF2-40B4-BE49-F238E27FC236}">
                  <a16:creationId xmlns:a16="http://schemas.microsoft.com/office/drawing/2014/main" id="{8181CB42-1B99-4556-9B91-6C4CD9095331}"/>
                </a:ext>
              </a:extLst>
            </p:cNvPr>
            <p:cNvSpPr>
              <a:spLocks/>
            </p:cNvSpPr>
            <p:nvPr userDrawn="1"/>
          </p:nvSpPr>
          <p:spPr bwMode="auto">
            <a:xfrm>
              <a:off x="5663" y="1680"/>
              <a:ext cx="669" cy="685"/>
            </a:xfrm>
            <a:custGeom>
              <a:avLst/>
              <a:gdLst>
                <a:gd name="T0" fmla="*/ 280 w 280"/>
                <a:gd name="T1" fmla="*/ 65 h 287"/>
                <a:gd name="T2" fmla="*/ 270 w 280"/>
                <a:gd name="T3" fmla="*/ 0 h 287"/>
                <a:gd name="T4" fmla="*/ 0 w 280"/>
                <a:gd name="T5" fmla="*/ 0 h 287"/>
                <a:gd name="T6" fmla="*/ 0 w 280"/>
                <a:gd name="T7" fmla="*/ 280 h 287"/>
                <a:gd name="T8" fmla="*/ 58 w 280"/>
                <a:gd name="T9" fmla="*/ 287 h 287"/>
                <a:gd name="T10" fmla="*/ 280 w 280"/>
                <a:gd name="T11" fmla="*/ 65 h 287"/>
              </a:gdLst>
              <a:ahLst/>
              <a:cxnLst>
                <a:cxn ang="0">
                  <a:pos x="T0" y="T1"/>
                </a:cxn>
                <a:cxn ang="0">
                  <a:pos x="T2" y="T3"/>
                </a:cxn>
                <a:cxn ang="0">
                  <a:pos x="T4" y="T5"/>
                </a:cxn>
                <a:cxn ang="0">
                  <a:pos x="T6" y="T7"/>
                </a:cxn>
                <a:cxn ang="0">
                  <a:pos x="T8" y="T9"/>
                </a:cxn>
                <a:cxn ang="0">
                  <a:pos x="T10" y="T11"/>
                </a:cxn>
              </a:cxnLst>
              <a:rect l="0" t="0" r="r" b="b"/>
              <a:pathLst>
                <a:path w="280" h="287">
                  <a:moveTo>
                    <a:pt x="280" y="65"/>
                  </a:moveTo>
                  <a:cubicBezTo>
                    <a:pt x="280" y="42"/>
                    <a:pt x="276" y="21"/>
                    <a:pt x="270" y="0"/>
                  </a:cubicBezTo>
                  <a:cubicBezTo>
                    <a:pt x="0" y="0"/>
                    <a:pt x="0" y="0"/>
                    <a:pt x="0" y="0"/>
                  </a:cubicBezTo>
                  <a:cubicBezTo>
                    <a:pt x="0" y="280"/>
                    <a:pt x="0" y="280"/>
                    <a:pt x="0" y="280"/>
                  </a:cubicBezTo>
                  <a:cubicBezTo>
                    <a:pt x="19" y="285"/>
                    <a:pt x="38" y="287"/>
                    <a:pt x="58" y="287"/>
                  </a:cubicBezTo>
                  <a:cubicBezTo>
                    <a:pt x="180" y="287"/>
                    <a:pt x="280" y="188"/>
                    <a:pt x="280" y="65"/>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4" name="Shape">
              <a:extLst>
                <a:ext uri="{FF2B5EF4-FFF2-40B4-BE49-F238E27FC236}">
                  <a16:creationId xmlns:a16="http://schemas.microsoft.com/office/drawing/2014/main" id="{CF7FB094-0935-4D60-BCAB-A72145C42599}"/>
                </a:ext>
              </a:extLst>
            </p:cNvPr>
            <p:cNvSpPr>
              <a:spLocks noEditPoints="1"/>
            </p:cNvSpPr>
            <p:nvPr userDrawn="1"/>
          </p:nvSpPr>
          <p:spPr bwMode="auto">
            <a:xfrm>
              <a:off x="5858" y="1924"/>
              <a:ext cx="619" cy="714"/>
            </a:xfrm>
            <a:custGeom>
              <a:avLst/>
              <a:gdLst>
                <a:gd name="T0" fmla="*/ 0 w 619"/>
                <a:gd name="T1" fmla="*/ 714 h 714"/>
                <a:gd name="T2" fmla="*/ 0 w 619"/>
                <a:gd name="T3" fmla="*/ 0 h 714"/>
                <a:gd name="T4" fmla="*/ 619 w 619"/>
                <a:gd name="T5" fmla="*/ 358 h 714"/>
                <a:gd name="T6" fmla="*/ 0 w 619"/>
                <a:gd name="T7" fmla="*/ 714 h 714"/>
                <a:gd name="T8" fmla="*/ 20 w 619"/>
                <a:gd name="T9" fmla="*/ 33 h 714"/>
                <a:gd name="T10" fmla="*/ 20 w 619"/>
                <a:gd name="T11" fmla="*/ 680 h 714"/>
                <a:gd name="T12" fmla="*/ 581 w 619"/>
                <a:gd name="T13" fmla="*/ 358 h 714"/>
                <a:gd name="T14" fmla="*/ 20 w 619"/>
                <a:gd name="T15" fmla="*/ 33 h 7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9" h="714">
                  <a:moveTo>
                    <a:pt x="0" y="714"/>
                  </a:moveTo>
                  <a:lnTo>
                    <a:pt x="0" y="0"/>
                  </a:lnTo>
                  <a:lnTo>
                    <a:pt x="619" y="358"/>
                  </a:lnTo>
                  <a:lnTo>
                    <a:pt x="0" y="714"/>
                  </a:lnTo>
                  <a:close/>
                  <a:moveTo>
                    <a:pt x="20" y="33"/>
                  </a:moveTo>
                  <a:lnTo>
                    <a:pt x="20" y="680"/>
                  </a:lnTo>
                  <a:lnTo>
                    <a:pt x="581" y="358"/>
                  </a:lnTo>
                  <a:lnTo>
                    <a:pt x="20" y="33"/>
                  </a:lnTo>
                  <a:close/>
                </a:path>
              </a:pathLst>
            </a:custGeom>
            <a:solidFill>
              <a:srgbClr val="C742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5" name="Slide Number">
            <a:extLst>
              <a:ext uri="{FF2B5EF4-FFF2-40B4-BE49-F238E27FC236}">
                <a16:creationId xmlns:a16="http://schemas.microsoft.com/office/drawing/2014/main" id="{98C4CEB6-A2C0-4B19-8A79-52EF0387C0BB}"/>
              </a:ext>
            </a:extLst>
          </p:cNvPr>
          <p:cNvSpPr>
            <a:spLocks noGrp="1"/>
          </p:cNvSpPr>
          <p:nvPr>
            <p:ph type="sldNum" sz="quarter" idx="18"/>
          </p:nvPr>
        </p:nvSpPr>
        <p:spPr/>
        <p:txBody>
          <a:bodyPr/>
          <a:lstStyle/>
          <a:p>
            <a:fld id="{F5AEA0E0-5CC6-4BD0-905C-A0021E419432}" type="slidenum">
              <a:rPr lang="en-GB" smtClean="0"/>
              <a:pPr/>
              <a:t>‹#›</a:t>
            </a:fld>
            <a:endParaRPr lang="en-GB" dirty="0"/>
          </a:p>
        </p:txBody>
      </p:sp>
      <p:sp>
        <p:nvSpPr>
          <p:cNvPr id="3" name="Date">
            <a:extLst>
              <a:ext uri="{FF2B5EF4-FFF2-40B4-BE49-F238E27FC236}">
                <a16:creationId xmlns:a16="http://schemas.microsoft.com/office/drawing/2014/main" id="{A50931F4-44DE-47DF-A652-23A0EF2FD3C1}"/>
              </a:ext>
            </a:extLst>
          </p:cNvPr>
          <p:cNvSpPr>
            <a:spLocks noGrp="1"/>
          </p:cNvSpPr>
          <p:nvPr>
            <p:ph type="dt" sz="half" idx="16"/>
          </p:nvPr>
        </p:nvSpPr>
        <p:spPr/>
        <p:txBody>
          <a:bodyPr/>
          <a:lstStyle/>
          <a:p>
            <a:endParaRPr lang="en-GB" dirty="0"/>
          </a:p>
        </p:txBody>
      </p:sp>
      <p:sp>
        <p:nvSpPr>
          <p:cNvPr id="4" name="Footer/CRICOS">
            <a:extLst>
              <a:ext uri="{FF2B5EF4-FFF2-40B4-BE49-F238E27FC236}">
                <a16:creationId xmlns:a16="http://schemas.microsoft.com/office/drawing/2014/main" id="{4FD20A21-8853-40DE-8CCF-8324DF3634D9}"/>
              </a:ext>
            </a:extLst>
          </p:cNvPr>
          <p:cNvSpPr>
            <a:spLocks noGrp="1"/>
          </p:cNvSpPr>
          <p:nvPr>
            <p:ph type="ftr" sz="quarter" idx="17"/>
          </p:nvPr>
        </p:nvSpPr>
        <p:spPr/>
        <p:txBody>
          <a:bodyPr/>
          <a:lstStyle/>
          <a:p>
            <a:r>
              <a:rPr lang="en-AU"/>
              <a:t>Deakin University CRICOS Provider Code: 00113B</a:t>
            </a:r>
            <a:endParaRPr lang="en-GB" dirty="0"/>
          </a:p>
        </p:txBody>
      </p:sp>
    </p:spTree>
    <p:extLst>
      <p:ext uri="{BB962C8B-B14F-4D97-AF65-F5344CB8AC3E}">
        <p14:creationId xmlns:p14="http://schemas.microsoft.com/office/powerpoint/2010/main" val="6019524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801765" y="278670"/>
            <a:ext cx="8496000" cy="468000"/>
          </a:xfrm>
        </p:spPr>
        <p:txBody>
          <a:bodyPr/>
          <a:lstStyle>
            <a:lvl1pPr>
              <a:lnSpc>
                <a:spcPct val="100000"/>
              </a:lnSpc>
              <a:buFont typeface="Arial" panose="020B0604020202020204" pitchFamily="34" charset="0"/>
              <a:buNone/>
              <a:defRPr sz="2200">
                <a:solidFill>
                  <a:schemeClr val="tx1"/>
                </a:solidFill>
              </a:defRPr>
            </a:lvl1pPr>
          </a:lstStyle>
          <a:p>
            <a:r>
              <a:rPr lang="en-US" dirty="0"/>
              <a:t>Click to add title</a:t>
            </a:r>
            <a:endParaRPr lang="en-GB" dirty="0"/>
          </a:p>
        </p:txBody>
      </p:sp>
      <p:sp>
        <p:nvSpPr>
          <p:cNvPr id="6" name="Body copy text">
            <a:extLst>
              <a:ext uri="{FF2B5EF4-FFF2-40B4-BE49-F238E27FC236}">
                <a16:creationId xmlns:a16="http://schemas.microsoft.com/office/drawing/2014/main" id="{BA9360C9-D6E6-46AC-8EF9-EEF25F267E14}"/>
              </a:ext>
            </a:extLst>
          </p:cNvPr>
          <p:cNvSpPr>
            <a:spLocks noGrp="1"/>
          </p:cNvSpPr>
          <p:nvPr>
            <p:ph sz="quarter" idx="12" hasCustomPrompt="1"/>
          </p:nvPr>
        </p:nvSpPr>
        <p:spPr>
          <a:xfrm>
            <a:off x="801765" y="1521640"/>
            <a:ext cx="9900000" cy="397466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300"/>
            </a:lvl1pPr>
            <a:lvl3pPr>
              <a:spcBef>
                <a:spcPts val="600"/>
              </a:spcBef>
              <a:defRPr/>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3" name="Header Graphic">
            <a:extLst>
              <a:ext uri="{FF2B5EF4-FFF2-40B4-BE49-F238E27FC236}">
                <a16:creationId xmlns:a16="http://schemas.microsoft.com/office/drawing/2014/main" id="{8515E671-E538-4CCB-8E7C-A93467ED956C}"/>
              </a:ext>
              <a:ext uri="{C183D7F6-B498-43B3-948B-1728B52AA6E4}">
                <adec:decorative xmlns:adec="http://schemas.microsoft.com/office/drawing/2017/decorative" val="1"/>
              </a:ext>
            </a:extLst>
          </p:cNvPr>
          <p:cNvSpPr>
            <a:spLocks/>
          </p:cNvSpPr>
          <p:nvPr userDrawn="1"/>
        </p:nvSpPr>
        <p:spPr bwMode="auto">
          <a:xfrm>
            <a:off x="3175" y="0"/>
            <a:ext cx="10177145" cy="901101"/>
          </a:xfrm>
          <a:custGeom>
            <a:avLst/>
            <a:gdLst>
              <a:gd name="T0" fmla="*/ 4275 w 4275"/>
              <a:gd name="T1" fmla="*/ 0 h 376"/>
              <a:gd name="T2" fmla="*/ 4275 w 4275"/>
              <a:gd name="T3" fmla="*/ 0 h 376"/>
              <a:gd name="T4" fmla="*/ 4259 w 4275"/>
              <a:gd name="T5" fmla="*/ 0 h 376"/>
              <a:gd name="T6" fmla="*/ 4259 w 4275"/>
              <a:gd name="T7" fmla="*/ 0 h 376"/>
              <a:gd name="T8" fmla="*/ 3899 w 4275"/>
              <a:gd name="T9" fmla="*/ 360 h 376"/>
              <a:gd name="T10" fmla="*/ 0 w 4275"/>
              <a:gd name="T11" fmla="*/ 360 h 376"/>
              <a:gd name="T12" fmla="*/ 0 w 4275"/>
              <a:gd name="T13" fmla="*/ 376 h 376"/>
              <a:gd name="T14" fmla="*/ 3899 w 4275"/>
              <a:gd name="T15" fmla="*/ 376 h 376"/>
              <a:gd name="T16" fmla="*/ 4275 w 4275"/>
              <a:gd name="T17" fmla="*/ 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75" h="376">
                <a:moveTo>
                  <a:pt x="4275" y="0"/>
                </a:moveTo>
                <a:cubicBezTo>
                  <a:pt x="4275" y="0"/>
                  <a:pt x="4275" y="0"/>
                  <a:pt x="4275" y="0"/>
                </a:cubicBezTo>
                <a:cubicBezTo>
                  <a:pt x="4259" y="0"/>
                  <a:pt x="4259" y="0"/>
                  <a:pt x="4259" y="0"/>
                </a:cubicBezTo>
                <a:cubicBezTo>
                  <a:pt x="4259" y="0"/>
                  <a:pt x="4259" y="0"/>
                  <a:pt x="4259" y="0"/>
                </a:cubicBezTo>
                <a:cubicBezTo>
                  <a:pt x="4259" y="199"/>
                  <a:pt x="4098" y="360"/>
                  <a:pt x="3899" y="360"/>
                </a:cubicBezTo>
                <a:cubicBezTo>
                  <a:pt x="0" y="360"/>
                  <a:pt x="0" y="360"/>
                  <a:pt x="0" y="360"/>
                </a:cubicBezTo>
                <a:cubicBezTo>
                  <a:pt x="0" y="376"/>
                  <a:pt x="0" y="376"/>
                  <a:pt x="0" y="376"/>
                </a:cubicBezTo>
                <a:cubicBezTo>
                  <a:pt x="3899" y="376"/>
                  <a:pt x="3899" y="376"/>
                  <a:pt x="3899" y="376"/>
                </a:cubicBezTo>
                <a:cubicBezTo>
                  <a:pt x="4106" y="376"/>
                  <a:pt x="4275" y="207"/>
                  <a:pt x="4275" y="0"/>
                </a:cubicBezTo>
                <a:close/>
              </a:path>
            </a:pathLst>
          </a:custGeom>
          <a:solidFill>
            <a:srgbClr val="58BC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7" name="Slide Number">
            <a:extLst>
              <a:ext uri="{FF2B5EF4-FFF2-40B4-BE49-F238E27FC236}">
                <a16:creationId xmlns:a16="http://schemas.microsoft.com/office/drawing/2014/main" id="{A90E8455-9DDE-4AD6-941E-5C300E8AB7BB}"/>
              </a:ext>
            </a:extLst>
          </p:cNvPr>
          <p:cNvSpPr>
            <a:spLocks noGrp="1"/>
          </p:cNvSpPr>
          <p:nvPr>
            <p:ph type="sldNum" sz="quarter" idx="15"/>
          </p:nvPr>
        </p:nvSpPr>
        <p:spPr/>
        <p:txBody>
          <a:bodyPr/>
          <a:lstStyle/>
          <a:p>
            <a:fld id="{F5AEA0E0-5CC6-4BD0-905C-A0021E419432}" type="slidenum">
              <a:rPr lang="en-GB" smtClean="0"/>
              <a:pPr/>
              <a:t>‹#›</a:t>
            </a:fld>
            <a:endParaRPr lang="en-GB" dirty="0"/>
          </a:p>
        </p:txBody>
      </p:sp>
      <p:sp>
        <p:nvSpPr>
          <p:cNvPr id="3" name="Date">
            <a:extLst>
              <a:ext uri="{FF2B5EF4-FFF2-40B4-BE49-F238E27FC236}">
                <a16:creationId xmlns:a16="http://schemas.microsoft.com/office/drawing/2014/main" id="{10978BE7-DA8D-40A5-B831-ADB83E799186}"/>
              </a:ext>
            </a:extLst>
          </p:cNvPr>
          <p:cNvSpPr>
            <a:spLocks noGrp="1"/>
          </p:cNvSpPr>
          <p:nvPr>
            <p:ph type="dt" sz="half" idx="13"/>
          </p:nvPr>
        </p:nvSpPr>
        <p:spPr/>
        <p:txBody>
          <a:bodyPr/>
          <a:lstStyle/>
          <a:p>
            <a:endParaRPr lang="en-GB" dirty="0"/>
          </a:p>
        </p:txBody>
      </p:sp>
      <p:sp>
        <p:nvSpPr>
          <p:cNvPr id="4" name="Footer/CRICOS">
            <a:extLst>
              <a:ext uri="{FF2B5EF4-FFF2-40B4-BE49-F238E27FC236}">
                <a16:creationId xmlns:a16="http://schemas.microsoft.com/office/drawing/2014/main" id="{078B68F8-DD48-42D0-9D57-E9D277EAA005}"/>
              </a:ext>
            </a:extLst>
          </p:cNvPr>
          <p:cNvSpPr>
            <a:spLocks noGrp="1"/>
          </p:cNvSpPr>
          <p:nvPr>
            <p:ph type="ftr" sz="quarter" idx="14"/>
          </p:nvPr>
        </p:nvSpPr>
        <p:spPr/>
        <p:txBody>
          <a:bodyPr/>
          <a:lstStyle/>
          <a:p>
            <a:r>
              <a:rPr lang="en-AU"/>
              <a:t>Deakin University CRICOS Provider Code: 00113B</a:t>
            </a:r>
            <a:endParaRPr lang="en-GB" dirty="0"/>
          </a:p>
        </p:txBody>
      </p:sp>
    </p:spTree>
    <p:extLst>
      <p:ext uri="{BB962C8B-B14F-4D97-AF65-F5344CB8AC3E}">
        <p14:creationId xmlns:p14="http://schemas.microsoft.com/office/powerpoint/2010/main" val="168455404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ntent and Image A">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801765" y="349790"/>
            <a:ext cx="5508000" cy="936000"/>
          </a:xfrm>
        </p:spPr>
        <p:txBody>
          <a:bodyPr/>
          <a:lstStyle>
            <a:lvl1pPr>
              <a:lnSpc>
                <a:spcPct val="100000"/>
              </a:lnSpc>
              <a:buFont typeface="Arial" panose="020B0604020202020204" pitchFamily="34" charset="0"/>
              <a:buNone/>
              <a:defRPr sz="2650">
                <a:solidFill>
                  <a:schemeClr val="tx1"/>
                </a:solidFill>
              </a:defRPr>
            </a:lvl1pPr>
          </a:lstStyle>
          <a:p>
            <a:r>
              <a:rPr lang="en-US" dirty="0"/>
              <a:t>Click to add title</a:t>
            </a:r>
            <a:endParaRPr lang="en-GB" dirty="0"/>
          </a:p>
        </p:txBody>
      </p:sp>
      <p:sp>
        <p:nvSpPr>
          <p:cNvPr id="6" name="Body copy text">
            <a:extLst>
              <a:ext uri="{FF2B5EF4-FFF2-40B4-BE49-F238E27FC236}">
                <a16:creationId xmlns:a16="http://schemas.microsoft.com/office/drawing/2014/main" id="{BA9360C9-D6E6-46AC-8EF9-EEF25F267E14}"/>
              </a:ext>
            </a:extLst>
          </p:cNvPr>
          <p:cNvSpPr>
            <a:spLocks noGrp="1"/>
          </p:cNvSpPr>
          <p:nvPr>
            <p:ph sz="quarter" idx="12" hasCustomPrompt="1"/>
          </p:nvPr>
        </p:nvSpPr>
        <p:spPr>
          <a:xfrm>
            <a:off x="801765" y="1521640"/>
            <a:ext cx="8784000" cy="397466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300"/>
            </a:lvl1pPr>
            <a:lvl3pPr>
              <a:spcBef>
                <a:spcPts val="600"/>
              </a:spcBef>
              <a:defRPr/>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grpSp>
        <p:nvGrpSpPr>
          <p:cNvPr id="11" name="Header Graphic">
            <a:extLst>
              <a:ext uri="{FF2B5EF4-FFF2-40B4-BE49-F238E27FC236}">
                <a16:creationId xmlns:a16="http://schemas.microsoft.com/office/drawing/2014/main" id="{9DB53C54-1940-40BA-A399-8A0B3D270EC7}"/>
              </a:ext>
              <a:ext uri="{C183D7F6-B498-43B3-948B-1728B52AA6E4}">
                <adec:decorative xmlns:adec="http://schemas.microsoft.com/office/drawing/2017/decorative" val="1"/>
              </a:ext>
            </a:extLst>
          </p:cNvPr>
          <p:cNvGrpSpPr>
            <a:grpSpLocks noChangeAspect="1"/>
          </p:cNvGrpSpPr>
          <p:nvPr userDrawn="1"/>
        </p:nvGrpSpPr>
        <p:grpSpPr bwMode="auto">
          <a:xfrm>
            <a:off x="1" y="0"/>
            <a:ext cx="795308" cy="936001"/>
            <a:chOff x="5663" y="1680"/>
            <a:chExt cx="814" cy="958"/>
          </a:xfrm>
        </p:grpSpPr>
        <p:sp>
          <p:nvSpPr>
            <p:cNvPr id="13" name="Shape">
              <a:extLst>
                <a:ext uri="{FF2B5EF4-FFF2-40B4-BE49-F238E27FC236}">
                  <a16:creationId xmlns:a16="http://schemas.microsoft.com/office/drawing/2014/main" id="{8181CB42-1B99-4556-9B91-6C4CD9095331}"/>
                </a:ext>
              </a:extLst>
            </p:cNvPr>
            <p:cNvSpPr>
              <a:spLocks/>
            </p:cNvSpPr>
            <p:nvPr userDrawn="1"/>
          </p:nvSpPr>
          <p:spPr bwMode="auto">
            <a:xfrm>
              <a:off x="5663" y="1680"/>
              <a:ext cx="669" cy="685"/>
            </a:xfrm>
            <a:custGeom>
              <a:avLst/>
              <a:gdLst>
                <a:gd name="T0" fmla="*/ 280 w 280"/>
                <a:gd name="T1" fmla="*/ 65 h 287"/>
                <a:gd name="T2" fmla="*/ 270 w 280"/>
                <a:gd name="T3" fmla="*/ 0 h 287"/>
                <a:gd name="T4" fmla="*/ 0 w 280"/>
                <a:gd name="T5" fmla="*/ 0 h 287"/>
                <a:gd name="T6" fmla="*/ 0 w 280"/>
                <a:gd name="T7" fmla="*/ 280 h 287"/>
                <a:gd name="T8" fmla="*/ 58 w 280"/>
                <a:gd name="T9" fmla="*/ 287 h 287"/>
                <a:gd name="T10" fmla="*/ 280 w 280"/>
                <a:gd name="T11" fmla="*/ 65 h 287"/>
              </a:gdLst>
              <a:ahLst/>
              <a:cxnLst>
                <a:cxn ang="0">
                  <a:pos x="T0" y="T1"/>
                </a:cxn>
                <a:cxn ang="0">
                  <a:pos x="T2" y="T3"/>
                </a:cxn>
                <a:cxn ang="0">
                  <a:pos x="T4" y="T5"/>
                </a:cxn>
                <a:cxn ang="0">
                  <a:pos x="T6" y="T7"/>
                </a:cxn>
                <a:cxn ang="0">
                  <a:pos x="T8" y="T9"/>
                </a:cxn>
                <a:cxn ang="0">
                  <a:pos x="T10" y="T11"/>
                </a:cxn>
              </a:cxnLst>
              <a:rect l="0" t="0" r="r" b="b"/>
              <a:pathLst>
                <a:path w="280" h="287">
                  <a:moveTo>
                    <a:pt x="280" y="65"/>
                  </a:moveTo>
                  <a:cubicBezTo>
                    <a:pt x="280" y="42"/>
                    <a:pt x="276" y="21"/>
                    <a:pt x="270" y="0"/>
                  </a:cubicBezTo>
                  <a:cubicBezTo>
                    <a:pt x="0" y="0"/>
                    <a:pt x="0" y="0"/>
                    <a:pt x="0" y="0"/>
                  </a:cubicBezTo>
                  <a:cubicBezTo>
                    <a:pt x="0" y="280"/>
                    <a:pt x="0" y="280"/>
                    <a:pt x="0" y="280"/>
                  </a:cubicBezTo>
                  <a:cubicBezTo>
                    <a:pt x="19" y="285"/>
                    <a:pt x="38" y="287"/>
                    <a:pt x="58" y="287"/>
                  </a:cubicBezTo>
                  <a:cubicBezTo>
                    <a:pt x="180" y="287"/>
                    <a:pt x="280" y="188"/>
                    <a:pt x="280" y="65"/>
                  </a:cubicBezTo>
                  <a:close/>
                </a:path>
              </a:pathLst>
            </a:custGeom>
            <a:solidFill>
              <a:srgbClr val="58BC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4" name="Shape">
              <a:extLst>
                <a:ext uri="{FF2B5EF4-FFF2-40B4-BE49-F238E27FC236}">
                  <a16:creationId xmlns:a16="http://schemas.microsoft.com/office/drawing/2014/main" id="{CF7FB094-0935-4D60-BCAB-A72145C42599}"/>
                </a:ext>
              </a:extLst>
            </p:cNvPr>
            <p:cNvSpPr>
              <a:spLocks noEditPoints="1"/>
            </p:cNvSpPr>
            <p:nvPr userDrawn="1"/>
          </p:nvSpPr>
          <p:spPr bwMode="auto">
            <a:xfrm>
              <a:off x="5858" y="1924"/>
              <a:ext cx="619" cy="714"/>
            </a:xfrm>
            <a:custGeom>
              <a:avLst/>
              <a:gdLst>
                <a:gd name="T0" fmla="*/ 0 w 619"/>
                <a:gd name="T1" fmla="*/ 714 h 714"/>
                <a:gd name="T2" fmla="*/ 0 w 619"/>
                <a:gd name="T3" fmla="*/ 0 h 714"/>
                <a:gd name="T4" fmla="*/ 619 w 619"/>
                <a:gd name="T5" fmla="*/ 358 h 714"/>
                <a:gd name="T6" fmla="*/ 0 w 619"/>
                <a:gd name="T7" fmla="*/ 714 h 714"/>
                <a:gd name="T8" fmla="*/ 20 w 619"/>
                <a:gd name="T9" fmla="*/ 33 h 714"/>
                <a:gd name="T10" fmla="*/ 20 w 619"/>
                <a:gd name="T11" fmla="*/ 680 h 714"/>
                <a:gd name="T12" fmla="*/ 581 w 619"/>
                <a:gd name="T13" fmla="*/ 358 h 714"/>
                <a:gd name="T14" fmla="*/ 20 w 619"/>
                <a:gd name="T15" fmla="*/ 33 h 7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9" h="714">
                  <a:moveTo>
                    <a:pt x="0" y="714"/>
                  </a:moveTo>
                  <a:lnTo>
                    <a:pt x="0" y="0"/>
                  </a:lnTo>
                  <a:lnTo>
                    <a:pt x="619" y="358"/>
                  </a:lnTo>
                  <a:lnTo>
                    <a:pt x="0" y="714"/>
                  </a:lnTo>
                  <a:close/>
                  <a:moveTo>
                    <a:pt x="20" y="33"/>
                  </a:moveTo>
                  <a:lnTo>
                    <a:pt x="20" y="680"/>
                  </a:lnTo>
                  <a:lnTo>
                    <a:pt x="581" y="358"/>
                  </a:lnTo>
                  <a:lnTo>
                    <a:pt x="20" y="33"/>
                  </a:lnTo>
                  <a:close/>
                </a:path>
              </a:pathLst>
            </a:custGeom>
            <a:solidFill>
              <a:srgbClr val="C742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17" name="Picture Placeholder" descr="Image Placeholder">
            <a:extLst>
              <a:ext uri="{FF2B5EF4-FFF2-40B4-BE49-F238E27FC236}">
                <a16:creationId xmlns:a16="http://schemas.microsoft.com/office/drawing/2014/main" id="{8026A595-6018-4A69-B9E1-3E9FDB7E0E62}"/>
              </a:ext>
            </a:extLst>
          </p:cNvPr>
          <p:cNvSpPr>
            <a:spLocks noGrp="1"/>
          </p:cNvSpPr>
          <p:nvPr>
            <p:ph type="pic" sz="quarter" idx="17" hasCustomPrompt="1"/>
          </p:nvPr>
        </p:nvSpPr>
        <p:spPr>
          <a:xfrm>
            <a:off x="10134600" y="3152775"/>
            <a:ext cx="2059496" cy="3705797"/>
          </a:xfrm>
          <a:custGeom>
            <a:avLst/>
            <a:gdLst>
              <a:gd name="connsiteX0" fmla="*/ 1201198 w 2059496"/>
              <a:gd name="connsiteY0" fmla="*/ 0 h 3705797"/>
              <a:gd name="connsiteX1" fmla="*/ 2059496 w 2059496"/>
              <a:gd name="connsiteY1" fmla="*/ 361379 h 3705797"/>
              <a:gd name="connsiteX2" fmla="*/ 2059496 w 2059496"/>
              <a:gd name="connsiteY2" fmla="*/ 3705797 h 3705797"/>
              <a:gd name="connsiteX3" fmla="*/ 0 w 2059496"/>
              <a:gd name="connsiteY3" fmla="*/ 3705797 h 3705797"/>
              <a:gd name="connsiteX4" fmla="*/ 0 w 2059496"/>
              <a:gd name="connsiteY4" fmla="*/ 1200722 h 3705797"/>
              <a:gd name="connsiteX5" fmla="*/ 1201198 w 2059496"/>
              <a:gd name="connsiteY5" fmla="*/ 0 h 3705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9496" h="3705797">
                <a:moveTo>
                  <a:pt x="1201198" y="0"/>
                </a:moveTo>
                <a:cubicBezTo>
                  <a:pt x="1537621" y="0"/>
                  <a:pt x="1841564" y="138494"/>
                  <a:pt x="2059496" y="361379"/>
                </a:cubicBezTo>
                <a:lnTo>
                  <a:pt x="2059496" y="3705797"/>
                </a:lnTo>
                <a:lnTo>
                  <a:pt x="0" y="3705797"/>
                </a:lnTo>
                <a:lnTo>
                  <a:pt x="0" y="1200722"/>
                </a:lnTo>
                <a:cubicBezTo>
                  <a:pt x="0" y="537401"/>
                  <a:pt x="537686" y="0"/>
                  <a:pt x="1201198" y="0"/>
                </a:cubicBezTo>
                <a:close/>
              </a:path>
            </a:pathLst>
          </a:custGeom>
          <a:solidFill>
            <a:schemeClr val="bg1">
              <a:lumMod val="75000"/>
            </a:schemeClr>
          </a:solidFill>
        </p:spPr>
        <p:txBody>
          <a:bodyPr wrap="square" lIns="144000" tIns="144000" anchor="ctr" anchorCtr="0">
            <a:noAutofit/>
          </a:bodyPr>
          <a:lstStyle>
            <a:lvl1pPr algn="ctr">
              <a:defRPr sz="1400">
                <a:solidFill>
                  <a:schemeClr val="bg1"/>
                </a:solidFill>
              </a:defRPr>
            </a:lvl1pPr>
          </a:lstStyle>
          <a:p>
            <a:r>
              <a:rPr lang="en-AU" sz="1400" dirty="0"/>
              <a:t>Click Icon to Add Image</a:t>
            </a:r>
            <a:endParaRPr lang="en-AU" dirty="0"/>
          </a:p>
        </p:txBody>
      </p:sp>
      <p:sp>
        <p:nvSpPr>
          <p:cNvPr id="5" name="Slide Number">
            <a:extLst>
              <a:ext uri="{FF2B5EF4-FFF2-40B4-BE49-F238E27FC236}">
                <a16:creationId xmlns:a16="http://schemas.microsoft.com/office/drawing/2014/main" id="{E40374F3-9BED-4496-A103-1DED0134EFB4}"/>
              </a:ext>
            </a:extLst>
          </p:cNvPr>
          <p:cNvSpPr>
            <a:spLocks noGrp="1"/>
          </p:cNvSpPr>
          <p:nvPr>
            <p:ph type="sldNum" sz="quarter" idx="20"/>
          </p:nvPr>
        </p:nvSpPr>
        <p:spPr/>
        <p:txBody>
          <a:bodyPr/>
          <a:lstStyle/>
          <a:p>
            <a:fld id="{F5AEA0E0-5CC6-4BD0-905C-A0021E419432}" type="slidenum">
              <a:rPr lang="en-GB" smtClean="0"/>
              <a:pPr/>
              <a:t>‹#›</a:t>
            </a:fld>
            <a:endParaRPr lang="en-GB" dirty="0"/>
          </a:p>
        </p:txBody>
      </p:sp>
      <p:sp>
        <p:nvSpPr>
          <p:cNvPr id="3" name="Date">
            <a:extLst>
              <a:ext uri="{FF2B5EF4-FFF2-40B4-BE49-F238E27FC236}">
                <a16:creationId xmlns:a16="http://schemas.microsoft.com/office/drawing/2014/main" id="{91889E45-474A-4367-995B-44A586E8FAA9}"/>
              </a:ext>
            </a:extLst>
          </p:cNvPr>
          <p:cNvSpPr>
            <a:spLocks noGrp="1"/>
          </p:cNvSpPr>
          <p:nvPr>
            <p:ph type="dt" sz="half" idx="18"/>
          </p:nvPr>
        </p:nvSpPr>
        <p:spPr/>
        <p:txBody>
          <a:bodyPr/>
          <a:lstStyle/>
          <a:p>
            <a:endParaRPr lang="en-GB" dirty="0"/>
          </a:p>
        </p:txBody>
      </p:sp>
      <p:sp>
        <p:nvSpPr>
          <p:cNvPr id="4" name="Footer/CRICOS">
            <a:extLst>
              <a:ext uri="{FF2B5EF4-FFF2-40B4-BE49-F238E27FC236}">
                <a16:creationId xmlns:a16="http://schemas.microsoft.com/office/drawing/2014/main" id="{86865381-E7D2-4773-BE6E-223155200587}"/>
              </a:ext>
            </a:extLst>
          </p:cNvPr>
          <p:cNvSpPr>
            <a:spLocks noGrp="1"/>
          </p:cNvSpPr>
          <p:nvPr>
            <p:ph type="ftr" sz="quarter" idx="19"/>
          </p:nvPr>
        </p:nvSpPr>
        <p:spPr/>
        <p:txBody>
          <a:bodyPr/>
          <a:lstStyle/>
          <a:p>
            <a:r>
              <a:rPr lang="en-AU"/>
              <a:t>Deakin University CRICOS Provider Code: 00113B</a:t>
            </a:r>
            <a:endParaRPr lang="en-GB" dirty="0"/>
          </a:p>
        </p:txBody>
      </p:sp>
    </p:spTree>
    <p:extLst>
      <p:ext uri="{BB962C8B-B14F-4D97-AF65-F5344CB8AC3E}">
        <p14:creationId xmlns:p14="http://schemas.microsoft.com/office/powerpoint/2010/main" val="27304400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ntent and Image B">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801765" y="349790"/>
            <a:ext cx="5508000" cy="936000"/>
          </a:xfrm>
        </p:spPr>
        <p:txBody>
          <a:bodyPr/>
          <a:lstStyle>
            <a:lvl1pPr>
              <a:lnSpc>
                <a:spcPct val="100000"/>
              </a:lnSpc>
              <a:buFont typeface="Arial" panose="020B0604020202020204" pitchFamily="34" charset="0"/>
              <a:buNone/>
              <a:defRPr sz="2650">
                <a:solidFill>
                  <a:schemeClr val="tx1"/>
                </a:solidFill>
              </a:defRPr>
            </a:lvl1pPr>
          </a:lstStyle>
          <a:p>
            <a:r>
              <a:rPr lang="en-US" dirty="0"/>
              <a:t>Click to add title</a:t>
            </a:r>
            <a:endParaRPr lang="en-GB" dirty="0"/>
          </a:p>
        </p:txBody>
      </p:sp>
      <p:sp>
        <p:nvSpPr>
          <p:cNvPr id="6" name="Body copy text">
            <a:extLst>
              <a:ext uri="{FF2B5EF4-FFF2-40B4-BE49-F238E27FC236}">
                <a16:creationId xmlns:a16="http://schemas.microsoft.com/office/drawing/2014/main" id="{BA9360C9-D6E6-46AC-8EF9-EEF25F267E14}"/>
              </a:ext>
            </a:extLst>
          </p:cNvPr>
          <p:cNvSpPr>
            <a:spLocks noGrp="1"/>
          </p:cNvSpPr>
          <p:nvPr>
            <p:ph sz="quarter" idx="12" hasCustomPrompt="1"/>
          </p:nvPr>
        </p:nvSpPr>
        <p:spPr>
          <a:xfrm>
            <a:off x="801765" y="1521640"/>
            <a:ext cx="8784000" cy="397466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300"/>
            </a:lvl1pPr>
            <a:lvl3pPr>
              <a:spcBef>
                <a:spcPts val="600"/>
              </a:spcBef>
              <a:defRPr/>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2" name="Picture Placeholder" descr="Image Placeholder">
            <a:extLst>
              <a:ext uri="{FF2B5EF4-FFF2-40B4-BE49-F238E27FC236}">
                <a16:creationId xmlns:a16="http://schemas.microsoft.com/office/drawing/2014/main" id="{964466B3-429C-4DB3-8708-96B99F2426B5}"/>
              </a:ext>
            </a:extLst>
          </p:cNvPr>
          <p:cNvSpPr>
            <a:spLocks noGrp="1"/>
          </p:cNvSpPr>
          <p:nvPr>
            <p:ph type="pic" sz="quarter" idx="17" hasCustomPrompt="1"/>
          </p:nvPr>
        </p:nvSpPr>
        <p:spPr>
          <a:xfrm>
            <a:off x="8188452" y="3194495"/>
            <a:ext cx="4003548" cy="3663506"/>
          </a:xfrm>
          <a:custGeom>
            <a:avLst/>
            <a:gdLst>
              <a:gd name="connsiteX0" fmla="*/ 4003548 w 4003548"/>
              <a:gd name="connsiteY0" fmla="*/ 0 h 3663506"/>
              <a:gd name="connsiteX1" fmla="*/ 4003548 w 4003548"/>
              <a:gd name="connsiteY1" fmla="*/ 3663506 h 3663506"/>
              <a:gd name="connsiteX2" fmla="*/ 2355056 w 4003548"/>
              <a:gd name="connsiteY2" fmla="*/ 3663506 h 3663506"/>
              <a:gd name="connsiteX3" fmla="*/ 0 w 4003548"/>
              <a:gd name="connsiteY3" fmla="*/ 2298764 h 3663506"/>
            </a:gdLst>
            <a:ahLst/>
            <a:cxnLst>
              <a:cxn ang="0">
                <a:pos x="connsiteX0" y="connsiteY0"/>
              </a:cxn>
              <a:cxn ang="0">
                <a:pos x="connsiteX1" y="connsiteY1"/>
              </a:cxn>
              <a:cxn ang="0">
                <a:pos x="connsiteX2" y="connsiteY2"/>
              </a:cxn>
              <a:cxn ang="0">
                <a:pos x="connsiteX3" y="connsiteY3"/>
              </a:cxn>
            </a:cxnLst>
            <a:rect l="l" t="t" r="r" b="b"/>
            <a:pathLst>
              <a:path w="4003548" h="3663506">
                <a:moveTo>
                  <a:pt x="4003548" y="0"/>
                </a:moveTo>
                <a:lnTo>
                  <a:pt x="4003548" y="3663506"/>
                </a:lnTo>
                <a:lnTo>
                  <a:pt x="2355056" y="3663506"/>
                </a:lnTo>
                <a:lnTo>
                  <a:pt x="0" y="2298764"/>
                </a:lnTo>
                <a:close/>
              </a:path>
            </a:pathLst>
          </a:custGeom>
          <a:solidFill>
            <a:schemeClr val="bg1">
              <a:lumMod val="75000"/>
            </a:schemeClr>
          </a:solidFill>
        </p:spPr>
        <p:txBody>
          <a:bodyPr wrap="square" lIns="144000" tIns="144000" anchor="ctr" anchorCtr="0">
            <a:noAutofit/>
          </a:bodyPr>
          <a:lstStyle>
            <a:lvl1pPr algn="r">
              <a:defRPr sz="1400">
                <a:solidFill>
                  <a:schemeClr val="bg1"/>
                </a:solidFill>
              </a:defRPr>
            </a:lvl1pPr>
          </a:lstStyle>
          <a:p>
            <a:r>
              <a:rPr lang="en-AU" sz="1400" dirty="0"/>
              <a:t>Click Icon to Add Image</a:t>
            </a:r>
            <a:endParaRPr lang="en-AU" dirty="0"/>
          </a:p>
        </p:txBody>
      </p:sp>
      <p:grpSp>
        <p:nvGrpSpPr>
          <p:cNvPr id="11" name="Header Graphic">
            <a:extLst>
              <a:ext uri="{FF2B5EF4-FFF2-40B4-BE49-F238E27FC236}">
                <a16:creationId xmlns:a16="http://schemas.microsoft.com/office/drawing/2014/main" id="{9DB53C54-1940-40BA-A399-8A0B3D270EC7}"/>
              </a:ext>
              <a:ext uri="{C183D7F6-B498-43B3-948B-1728B52AA6E4}">
                <adec:decorative xmlns:adec="http://schemas.microsoft.com/office/drawing/2017/decorative" val="1"/>
              </a:ext>
            </a:extLst>
          </p:cNvPr>
          <p:cNvGrpSpPr>
            <a:grpSpLocks noChangeAspect="1"/>
          </p:cNvGrpSpPr>
          <p:nvPr userDrawn="1"/>
        </p:nvGrpSpPr>
        <p:grpSpPr bwMode="auto">
          <a:xfrm>
            <a:off x="1" y="0"/>
            <a:ext cx="795308" cy="936001"/>
            <a:chOff x="5663" y="1680"/>
            <a:chExt cx="814" cy="958"/>
          </a:xfrm>
        </p:grpSpPr>
        <p:sp>
          <p:nvSpPr>
            <p:cNvPr id="13" name="Shape">
              <a:extLst>
                <a:ext uri="{FF2B5EF4-FFF2-40B4-BE49-F238E27FC236}">
                  <a16:creationId xmlns:a16="http://schemas.microsoft.com/office/drawing/2014/main" id="{8181CB42-1B99-4556-9B91-6C4CD9095331}"/>
                </a:ext>
              </a:extLst>
            </p:cNvPr>
            <p:cNvSpPr>
              <a:spLocks/>
            </p:cNvSpPr>
            <p:nvPr userDrawn="1"/>
          </p:nvSpPr>
          <p:spPr bwMode="auto">
            <a:xfrm>
              <a:off x="5663" y="1680"/>
              <a:ext cx="669" cy="685"/>
            </a:xfrm>
            <a:custGeom>
              <a:avLst/>
              <a:gdLst>
                <a:gd name="T0" fmla="*/ 280 w 280"/>
                <a:gd name="T1" fmla="*/ 65 h 287"/>
                <a:gd name="T2" fmla="*/ 270 w 280"/>
                <a:gd name="T3" fmla="*/ 0 h 287"/>
                <a:gd name="T4" fmla="*/ 0 w 280"/>
                <a:gd name="T5" fmla="*/ 0 h 287"/>
                <a:gd name="T6" fmla="*/ 0 w 280"/>
                <a:gd name="T7" fmla="*/ 280 h 287"/>
                <a:gd name="T8" fmla="*/ 58 w 280"/>
                <a:gd name="T9" fmla="*/ 287 h 287"/>
                <a:gd name="T10" fmla="*/ 280 w 280"/>
                <a:gd name="T11" fmla="*/ 65 h 287"/>
              </a:gdLst>
              <a:ahLst/>
              <a:cxnLst>
                <a:cxn ang="0">
                  <a:pos x="T0" y="T1"/>
                </a:cxn>
                <a:cxn ang="0">
                  <a:pos x="T2" y="T3"/>
                </a:cxn>
                <a:cxn ang="0">
                  <a:pos x="T4" y="T5"/>
                </a:cxn>
                <a:cxn ang="0">
                  <a:pos x="T6" y="T7"/>
                </a:cxn>
                <a:cxn ang="0">
                  <a:pos x="T8" y="T9"/>
                </a:cxn>
                <a:cxn ang="0">
                  <a:pos x="T10" y="T11"/>
                </a:cxn>
              </a:cxnLst>
              <a:rect l="0" t="0" r="r" b="b"/>
              <a:pathLst>
                <a:path w="280" h="287">
                  <a:moveTo>
                    <a:pt x="280" y="65"/>
                  </a:moveTo>
                  <a:cubicBezTo>
                    <a:pt x="280" y="42"/>
                    <a:pt x="276" y="21"/>
                    <a:pt x="270" y="0"/>
                  </a:cubicBezTo>
                  <a:cubicBezTo>
                    <a:pt x="0" y="0"/>
                    <a:pt x="0" y="0"/>
                    <a:pt x="0" y="0"/>
                  </a:cubicBezTo>
                  <a:cubicBezTo>
                    <a:pt x="0" y="280"/>
                    <a:pt x="0" y="280"/>
                    <a:pt x="0" y="280"/>
                  </a:cubicBezTo>
                  <a:cubicBezTo>
                    <a:pt x="19" y="285"/>
                    <a:pt x="38" y="287"/>
                    <a:pt x="58" y="287"/>
                  </a:cubicBezTo>
                  <a:cubicBezTo>
                    <a:pt x="180" y="287"/>
                    <a:pt x="280" y="188"/>
                    <a:pt x="280" y="65"/>
                  </a:cubicBezTo>
                  <a:close/>
                </a:path>
              </a:pathLst>
            </a:custGeom>
            <a:solidFill>
              <a:srgbClr val="58BC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4" name="Shape">
              <a:extLst>
                <a:ext uri="{FF2B5EF4-FFF2-40B4-BE49-F238E27FC236}">
                  <a16:creationId xmlns:a16="http://schemas.microsoft.com/office/drawing/2014/main" id="{CF7FB094-0935-4D60-BCAB-A72145C42599}"/>
                </a:ext>
              </a:extLst>
            </p:cNvPr>
            <p:cNvSpPr>
              <a:spLocks noEditPoints="1"/>
            </p:cNvSpPr>
            <p:nvPr userDrawn="1"/>
          </p:nvSpPr>
          <p:spPr bwMode="auto">
            <a:xfrm>
              <a:off x="5858" y="1924"/>
              <a:ext cx="619" cy="714"/>
            </a:xfrm>
            <a:custGeom>
              <a:avLst/>
              <a:gdLst>
                <a:gd name="T0" fmla="*/ 0 w 619"/>
                <a:gd name="T1" fmla="*/ 714 h 714"/>
                <a:gd name="T2" fmla="*/ 0 w 619"/>
                <a:gd name="T3" fmla="*/ 0 h 714"/>
                <a:gd name="T4" fmla="*/ 619 w 619"/>
                <a:gd name="T5" fmla="*/ 358 h 714"/>
                <a:gd name="T6" fmla="*/ 0 w 619"/>
                <a:gd name="T7" fmla="*/ 714 h 714"/>
                <a:gd name="T8" fmla="*/ 20 w 619"/>
                <a:gd name="T9" fmla="*/ 33 h 714"/>
                <a:gd name="T10" fmla="*/ 20 w 619"/>
                <a:gd name="T11" fmla="*/ 680 h 714"/>
                <a:gd name="T12" fmla="*/ 581 w 619"/>
                <a:gd name="T13" fmla="*/ 358 h 714"/>
                <a:gd name="T14" fmla="*/ 20 w 619"/>
                <a:gd name="T15" fmla="*/ 33 h 7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9" h="714">
                  <a:moveTo>
                    <a:pt x="0" y="714"/>
                  </a:moveTo>
                  <a:lnTo>
                    <a:pt x="0" y="0"/>
                  </a:lnTo>
                  <a:lnTo>
                    <a:pt x="619" y="358"/>
                  </a:lnTo>
                  <a:lnTo>
                    <a:pt x="0" y="714"/>
                  </a:lnTo>
                  <a:close/>
                  <a:moveTo>
                    <a:pt x="20" y="33"/>
                  </a:moveTo>
                  <a:lnTo>
                    <a:pt x="20" y="680"/>
                  </a:lnTo>
                  <a:lnTo>
                    <a:pt x="581" y="358"/>
                  </a:lnTo>
                  <a:lnTo>
                    <a:pt x="20" y="33"/>
                  </a:lnTo>
                  <a:close/>
                </a:path>
              </a:pathLst>
            </a:custGeom>
            <a:solidFill>
              <a:srgbClr val="C742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9" name="Slide Number">
            <a:extLst>
              <a:ext uri="{FF2B5EF4-FFF2-40B4-BE49-F238E27FC236}">
                <a16:creationId xmlns:a16="http://schemas.microsoft.com/office/drawing/2014/main" id="{8280DD66-81F6-47DF-8E1A-58C925112832}"/>
              </a:ext>
            </a:extLst>
          </p:cNvPr>
          <p:cNvSpPr>
            <a:spLocks noGrp="1"/>
          </p:cNvSpPr>
          <p:nvPr>
            <p:ph type="sldNum" sz="quarter" idx="20"/>
          </p:nvPr>
        </p:nvSpPr>
        <p:spPr/>
        <p:txBody>
          <a:bodyPr/>
          <a:lstStyle/>
          <a:p>
            <a:fld id="{F5AEA0E0-5CC6-4BD0-905C-A0021E419432}" type="slidenum">
              <a:rPr lang="en-GB" smtClean="0"/>
              <a:pPr/>
              <a:t>‹#›</a:t>
            </a:fld>
            <a:endParaRPr lang="en-GB" dirty="0"/>
          </a:p>
        </p:txBody>
      </p:sp>
      <p:sp>
        <p:nvSpPr>
          <p:cNvPr id="7" name="Date">
            <a:extLst>
              <a:ext uri="{FF2B5EF4-FFF2-40B4-BE49-F238E27FC236}">
                <a16:creationId xmlns:a16="http://schemas.microsoft.com/office/drawing/2014/main" id="{B351D502-DD4B-40CF-8223-A8B2D2B55534}"/>
              </a:ext>
            </a:extLst>
          </p:cNvPr>
          <p:cNvSpPr>
            <a:spLocks noGrp="1"/>
          </p:cNvSpPr>
          <p:nvPr>
            <p:ph type="dt" sz="half" idx="18"/>
          </p:nvPr>
        </p:nvSpPr>
        <p:spPr/>
        <p:txBody>
          <a:bodyPr/>
          <a:lstStyle/>
          <a:p>
            <a:endParaRPr lang="en-GB" dirty="0"/>
          </a:p>
        </p:txBody>
      </p:sp>
      <p:sp>
        <p:nvSpPr>
          <p:cNvPr id="8" name="Footer/CRICOS">
            <a:extLst>
              <a:ext uri="{FF2B5EF4-FFF2-40B4-BE49-F238E27FC236}">
                <a16:creationId xmlns:a16="http://schemas.microsoft.com/office/drawing/2014/main" id="{F23995E2-8603-4453-ABE1-DC84EE85DC8A}"/>
              </a:ext>
            </a:extLst>
          </p:cNvPr>
          <p:cNvSpPr>
            <a:spLocks noGrp="1"/>
          </p:cNvSpPr>
          <p:nvPr>
            <p:ph type="ftr" sz="quarter" idx="19"/>
          </p:nvPr>
        </p:nvSpPr>
        <p:spPr/>
        <p:txBody>
          <a:bodyPr/>
          <a:lstStyle/>
          <a:p>
            <a:r>
              <a:rPr lang="en-AU"/>
              <a:t>Deakin University CRICOS Provider Code: 00113B</a:t>
            </a:r>
            <a:endParaRPr lang="en-GB" dirty="0"/>
          </a:p>
        </p:txBody>
      </p:sp>
    </p:spTree>
    <p:extLst>
      <p:ext uri="{BB962C8B-B14F-4D97-AF65-F5344CB8AC3E}">
        <p14:creationId xmlns:p14="http://schemas.microsoft.com/office/powerpoint/2010/main" val="4227566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ntent and Image C">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801765" y="385350"/>
            <a:ext cx="9900000" cy="468000"/>
          </a:xfrm>
        </p:spPr>
        <p:txBody>
          <a:bodyPr/>
          <a:lstStyle>
            <a:lvl1pPr>
              <a:lnSpc>
                <a:spcPct val="100000"/>
              </a:lnSpc>
              <a:buFont typeface="Arial" panose="020B0604020202020204" pitchFamily="34" charset="0"/>
              <a:buNone/>
              <a:defRPr sz="2200">
                <a:solidFill>
                  <a:schemeClr val="tx1"/>
                </a:solidFill>
              </a:defRPr>
            </a:lvl1pPr>
          </a:lstStyle>
          <a:p>
            <a:r>
              <a:rPr lang="en-US" dirty="0"/>
              <a:t>Click to add title</a:t>
            </a:r>
            <a:endParaRPr lang="en-GB" dirty="0"/>
          </a:p>
        </p:txBody>
      </p:sp>
      <p:sp>
        <p:nvSpPr>
          <p:cNvPr id="6" name="Body copy text">
            <a:extLst>
              <a:ext uri="{FF2B5EF4-FFF2-40B4-BE49-F238E27FC236}">
                <a16:creationId xmlns:a16="http://schemas.microsoft.com/office/drawing/2014/main" id="{BA9360C9-D6E6-46AC-8EF9-EEF25F267E14}"/>
              </a:ext>
            </a:extLst>
          </p:cNvPr>
          <p:cNvSpPr>
            <a:spLocks noGrp="1"/>
          </p:cNvSpPr>
          <p:nvPr>
            <p:ph sz="quarter" idx="12" hasCustomPrompt="1"/>
          </p:nvPr>
        </p:nvSpPr>
        <p:spPr>
          <a:xfrm>
            <a:off x="801765" y="1521640"/>
            <a:ext cx="9900000" cy="397466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300"/>
            </a:lvl1pPr>
            <a:lvl3pPr>
              <a:spcBef>
                <a:spcPts val="600"/>
              </a:spcBef>
              <a:defRPr/>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4" name="Picture Placeholder" descr="Image Placeholder">
            <a:extLst>
              <a:ext uri="{FF2B5EF4-FFF2-40B4-BE49-F238E27FC236}">
                <a16:creationId xmlns:a16="http://schemas.microsoft.com/office/drawing/2014/main" id="{381A31CB-E12D-4693-B07C-5C938482A95D}"/>
              </a:ext>
            </a:extLst>
          </p:cNvPr>
          <p:cNvSpPr>
            <a:spLocks noGrp="1"/>
          </p:cNvSpPr>
          <p:nvPr>
            <p:ph type="pic" sz="quarter" idx="17" hasCustomPrompt="1"/>
          </p:nvPr>
        </p:nvSpPr>
        <p:spPr>
          <a:xfrm>
            <a:off x="8174546" y="5294662"/>
            <a:ext cx="4019550" cy="1563910"/>
          </a:xfrm>
          <a:custGeom>
            <a:avLst/>
            <a:gdLst>
              <a:gd name="connsiteX0" fmla="*/ 1095756 w 4019550"/>
              <a:gd name="connsiteY0" fmla="*/ 0 h 1563910"/>
              <a:gd name="connsiteX1" fmla="*/ 4017455 w 4019550"/>
              <a:gd name="connsiteY1" fmla="*/ 0 h 1563910"/>
              <a:gd name="connsiteX2" fmla="*/ 4017455 w 4019550"/>
              <a:gd name="connsiteY2" fmla="*/ 710206 h 1563910"/>
              <a:gd name="connsiteX3" fmla="*/ 4019550 w 4019550"/>
              <a:gd name="connsiteY3" fmla="*/ 710656 h 1563910"/>
              <a:gd name="connsiteX4" fmla="*/ 4019550 w 4019550"/>
              <a:gd name="connsiteY4" fmla="*/ 1563910 h 1563910"/>
              <a:gd name="connsiteX5" fmla="*/ 1960054 w 4019550"/>
              <a:gd name="connsiteY5" fmla="*/ 1563910 h 1563910"/>
              <a:gd name="connsiteX6" fmla="*/ 1960054 w 4019550"/>
              <a:gd name="connsiteY6" fmla="*/ 1563338 h 1563910"/>
              <a:gd name="connsiteX7" fmla="*/ 104394 w 4019550"/>
              <a:gd name="connsiteY7" fmla="*/ 1563338 h 1563910"/>
              <a:gd name="connsiteX8" fmla="*/ 0 w 4019550"/>
              <a:gd name="connsiteY8" fmla="*/ 1095756 h 1563910"/>
              <a:gd name="connsiteX9" fmla="*/ 1095756 w 4019550"/>
              <a:gd name="connsiteY9" fmla="*/ 0 h 1563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19550" h="1563910">
                <a:moveTo>
                  <a:pt x="1095756" y="0"/>
                </a:moveTo>
                <a:lnTo>
                  <a:pt x="4017455" y="0"/>
                </a:lnTo>
                <a:lnTo>
                  <a:pt x="4017455" y="710206"/>
                </a:lnTo>
                <a:lnTo>
                  <a:pt x="4019550" y="710656"/>
                </a:lnTo>
                <a:lnTo>
                  <a:pt x="4019550" y="1563910"/>
                </a:lnTo>
                <a:lnTo>
                  <a:pt x="1960054" y="1563910"/>
                </a:lnTo>
                <a:lnTo>
                  <a:pt x="1960054" y="1563338"/>
                </a:lnTo>
                <a:lnTo>
                  <a:pt x="104394" y="1563338"/>
                </a:lnTo>
                <a:cubicBezTo>
                  <a:pt x="37529" y="1421511"/>
                  <a:pt x="0" y="1263015"/>
                  <a:pt x="0" y="1095756"/>
                </a:cubicBezTo>
                <a:cubicBezTo>
                  <a:pt x="0" y="490442"/>
                  <a:pt x="491109" y="0"/>
                  <a:pt x="1095756" y="0"/>
                </a:cubicBezTo>
                <a:close/>
              </a:path>
            </a:pathLst>
          </a:custGeom>
          <a:solidFill>
            <a:schemeClr val="bg1">
              <a:lumMod val="75000"/>
            </a:schemeClr>
          </a:solidFill>
        </p:spPr>
        <p:txBody>
          <a:bodyPr wrap="square" lIns="144000" tIns="144000" anchor="ctr" anchorCtr="0">
            <a:noAutofit/>
          </a:bodyPr>
          <a:lstStyle>
            <a:lvl1pPr algn="r">
              <a:defRPr sz="1400">
                <a:solidFill>
                  <a:schemeClr val="bg1"/>
                </a:solidFill>
              </a:defRPr>
            </a:lvl1pPr>
          </a:lstStyle>
          <a:p>
            <a:r>
              <a:rPr lang="en-AU" sz="1400" dirty="0"/>
              <a:t>Click Icon to Add Image</a:t>
            </a:r>
            <a:endParaRPr lang="en-AU" dirty="0"/>
          </a:p>
        </p:txBody>
      </p:sp>
      <p:pic>
        <p:nvPicPr>
          <p:cNvPr id="7" name="Header Graphic">
            <a:extLst>
              <a:ext uri="{FF2B5EF4-FFF2-40B4-BE49-F238E27FC236}">
                <a16:creationId xmlns:a16="http://schemas.microsoft.com/office/drawing/2014/main" id="{1882A1DF-688E-422A-ADC0-7A17F0807CC6}"/>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44259" y="396502"/>
            <a:ext cx="352425" cy="400050"/>
          </a:xfrm>
          <a:prstGeom prst="rect">
            <a:avLst/>
          </a:prstGeom>
        </p:spPr>
      </p:pic>
      <p:sp>
        <p:nvSpPr>
          <p:cNvPr id="19" name="Slide Number">
            <a:extLst>
              <a:ext uri="{FF2B5EF4-FFF2-40B4-BE49-F238E27FC236}">
                <a16:creationId xmlns:a16="http://schemas.microsoft.com/office/drawing/2014/main" id="{8E2CE6AB-1ABD-454E-B55F-E629068A14A0}"/>
              </a:ext>
            </a:extLst>
          </p:cNvPr>
          <p:cNvSpPr>
            <a:spLocks noGrp="1"/>
          </p:cNvSpPr>
          <p:nvPr>
            <p:ph type="sldNum" sz="quarter" idx="20"/>
          </p:nvPr>
        </p:nvSpPr>
        <p:spPr/>
        <p:txBody>
          <a:bodyPr/>
          <a:lstStyle/>
          <a:p>
            <a:fld id="{F5AEA0E0-5CC6-4BD0-905C-A0021E419432}" type="slidenum">
              <a:rPr lang="en-GB" smtClean="0"/>
              <a:pPr/>
              <a:t>‹#›</a:t>
            </a:fld>
            <a:endParaRPr lang="en-GB" dirty="0"/>
          </a:p>
        </p:txBody>
      </p:sp>
      <p:sp>
        <p:nvSpPr>
          <p:cNvPr id="17" name="Date">
            <a:extLst>
              <a:ext uri="{FF2B5EF4-FFF2-40B4-BE49-F238E27FC236}">
                <a16:creationId xmlns:a16="http://schemas.microsoft.com/office/drawing/2014/main" id="{1D2E4564-995C-42F8-8BD4-7367B5DB0513}"/>
              </a:ext>
            </a:extLst>
          </p:cNvPr>
          <p:cNvSpPr>
            <a:spLocks noGrp="1"/>
          </p:cNvSpPr>
          <p:nvPr>
            <p:ph type="dt" sz="half" idx="18"/>
          </p:nvPr>
        </p:nvSpPr>
        <p:spPr/>
        <p:txBody>
          <a:bodyPr/>
          <a:lstStyle/>
          <a:p>
            <a:endParaRPr lang="en-GB" dirty="0"/>
          </a:p>
        </p:txBody>
      </p:sp>
      <p:sp>
        <p:nvSpPr>
          <p:cNvPr id="18" name="Footer/CRICOS">
            <a:extLst>
              <a:ext uri="{FF2B5EF4-FFF2-40B4-BE49-F238E27FC236}">
                <a16:creationId xmlns:a16="http://schemas.microsoft.com/office/drawing/2014/main" id="{88DA4857-4DCB-4E65-A0B1-D7E6FC9C05E4}"/>
              </a:ext>
            </a:extLst>
          </p:cNvPr>
          <p:cNvSpPr>
            <a:spLocks noGrp="1"/>
          </p:cNvSpPr>
          <p:nvPr>
            <p:ph type="ftr" sz="quarter" idx="19"/>
          </p:nvPr>
        </p:nvSpPr>
        <p:spPr/>
        <p:txBody>
          <a:bodyPr/>
          <a:lstStyle/>
          <a:p>
            <a:r>
              <a:rPr lang="en-AU"/>
              <a:t>Deakin University CRICOS Provider Code: 00113B</a:t>
            </a:r>
            <a:endParaRPr lang="en-GB" dirty="0"/>
          </a:p>
        </p:txBody>
      </p:sp>
    </p:spTree>
    <p:extLst>
      <p:ext uri="{BB962C8B-B14F-4D97-AF65-F5344CB8AC3E}">
        <p14:creationId xmlns:p14="http://schemas.microsoft.com/office/powerpoint/2010/main" val="336440436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ntent and Table A">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801765" y="349790"/>
            <a:ext cx="5508000" cy="936000"/>
          </a:xfrm>
        </p:spPr>
        <p:txBody>
          <a:bodyPr/>
          <a:lstStyle>
            <a:lvl1pPr>
              <a:lnSpc>
                <a:spcPct val="100000"/>
              </a:lnSpc>
              <a:buFont typeface="Arial" panose="020B0604020202020204" pitchFamily="34" charset="0"/>
              <a:buNone/>
              <a:defRPr sz="2650">
                <a:solidFill>
                  <a:schemeClr val="tx1"/>
                </a:solidFill>
              </a:defRPr>
            </a:lvl1pPr>
          </a:lstStyle>
          <a:p>
            <a:r>
              <a:rPr lang="en-US" dirty="0"/>
              <a:t>Click to add title</a:t>
            </a:r>
            <a:endParaRPr lang="en-GB" dirty="0"/>
          </a:p>
        </p:txBody>
      </p:sp>
      <p:sp>
        <p:nvSpPr>
          <p:cNvPr id="6" name="Body copy text 1">
            <a:extLst>
              <a:ext uri="{FF2B5EF4-FFF2-40B4-BE49-F238E27FC236}">
                <a16:creationId xmlns:a16="http://schemas.microsoft.com/office/drawing/2014/main" id="{BA9360C9-D6E6-46AC-8EF9-EEF25F267E14}"/>
              </a:ext>
            </a:extLst>
          </p:cNvPr>
          <p:cNvSpPr>
            <a:spLocks noGrp="1"/>
          </p:cNvSpPr>
          <p:nvPr>
            <p:ph sz="quarter" idx="12" hasCustomPrompt="1"/>
          </p:nvPr>
        </p:nvSpPr>
        <p:spPr>
          <a:xfrm>
            <a:off x="877965" y="1582600"/>
            <a:ext cx="3636000" cy="4356000"/>
          </a:xfrm>
          <a:solidFill>
            <a:schemeClr val="accent6"/>
          </a:solidFill>
        </p:spPr>
        <p:txBody>
          <a:bodyPr lIns="216000" tIns="25200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lvl1pPr>
            <a:lvl2pPr>
              <a:defRPr sz="1200"/>
            </a:lvl2pPr>
            <a:lvl3pPr>
              <a:spcBef>
                <a:spcPts val="600"/>
              </a:spcBef>
              <a:defRPr sz="1200"/>
            </a:lvl3pPr>
            <a:lvl4pPr>
              <a:defRPr sz="1200"/>
            </a:lvl4pPr>
            <a:lvl5pPr>
              <a:defRPr sz="1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7" name="Body copy text 2">
            <a:extLst>
              <a:ext uri="{FF2B5EF4-FFF2-40B4-BE49-F238E27FC236}">
                <a16:creationId xmlns:a16="http://schemas.microsoft.com/office/drawing/2014/main" id="{7A8B5648-049A-4275-B63C-8DE5F8AE7099}"/>
              </a:ext>
            </a:extLst>
          </p:cNvPr>
          <p:cNvSpPr>
            <a:spLocks noGrp="1"/>
          </p:cNvSpPr>
          <p:nvPr>
            <p:ph sz="quarter" idx="16" hasCustomPrompt="1"/>
          </p:nvPr>
        </p:nvSpPr>
        <p:spPr>
          <a:xfrm>
            <a:off x="4992515" y="1582599"/>
            <a:ext cx="2936639" cy="4355999"/>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300"/>
            </a:lvl1pPr>
            <a:lvl3pPr>
              <a:spcBef>
                <a:spcPts val="600"/>
              </a:spcBef>
              <a:defRPr/>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grpSp>
        <p:nvGrpSpPr>
          <p:cNvPr id="11" name="Header Graphic">
            <a:extLst>
              <a:ext uri="{FF2B5EF4-FFF2-40B4-BE49-F238E27FC236}">
                <a16:creationId xmlns:a16="http://schemas.microsoft.com/office/drawing/2014/main" id="{9DB53C54-1940-40BA-A399-8A0B3D270EC7}"/>
              </a:ext>
              <a:ext uri="{C183D7F6-B498-43B3-948B-1728B52AA6E4}">
                <adec:decorative xmlns:adec="http://schemas.microsoft.com/office/drawing/2017/decorative" val="1"/>
              </a:ext>
            </a:extLst>
          </p:cNvPr>
          <p:cNvGrpSpPr>
            <a:grpSpLocks noChangeAspect="1"/>
          </p:cNvGrpSpPr>
          <p:nvPr userDrawn="1"/>
        </p:nvGrpSpPr>
        <p:grpSpPr bwMode="auto">
          <a:xfrm>
            <a:off x="1" y="0"/>
            <a:ext cx="795308" cy="936001"/>
            <a:chOff x="5663" y="1680"/>
            <a:chExt cx="814" cy="958"/>
          </a:xfrm>
        </p:grpSpPr>
        <p:sp>
          <p:nvSpPr>
            <p:cNvPr id="13" name="Shape">
              <a:extLst>
                <a:ext uri="{FF2B5EF4-FFF2-40B4-BE49-F238E27FC236}">
                  <a16:creationId xmlns:a16="http://schemas.microsoft.com/office/drawing/2014/main" id="{8181CB42-1B99-4556-9B91-6C4CD9095331}"/>
                </a:ext>
              </a:extLst>
            </p:cNvPr>
            <p:cNvSpPr>
              <a:spLocks/>
            </p:cNvSpPr>
            <p:nvPr userDrawn="1"/>
          </p:nvSpPr>
          <p:spPr bwMode="auto">
            <a:xfrm>
              <a:off x="5663" y="1680"/>
              <a:ext cx="669" cy="685"/>
            </a:xfrm>
            <a:custGeom>
              <a:avLst/>
              <a:gdLst>
                <a:gd name="T0" fmla="*/ 280 w 280"/>
                <a:gd name="T1" fmla="*/ 65 h 287"/>
                <a:gd name="T2" fmla="*/ 270 w 280"/>
                <a:gd name="T3" fmla="*/ 0 h 287"/>
                <a:gd name="T4" fmla="*/ 0 w 280"/>
                <a:gd name="T5" fmla="*/ 0 h 287"/>
                <a:gd name="T6" fmla="*/ 0 w 280"/>
                <a:gd name="T7" fmla="*/ 280 h 287"/>
                <a:gd name="T8" fmla="*/ 58 w 280"/>
                <a:gd name="T9" fmla="*/ 287 h 287"/>
                <a:gd name="T10" fmla="*/ 280 w 280"/>
                <a:gd name="T11" fmla="*/ 65 h 287"/>
              </a:gdLst>
              <a:ahLst/>
              <a:cxnLst>
                <a:cxn ang="0">
                  <a:pos x="T0" y="T1"/>
                </a:cxn>
                <a:cxn ang="0">
                  <a:pos x="T2" y="T3"/>
                </a:cxn>
                <a:cxn ang="0">
                  <a:pos x="T4" y="T5"/>
                </a:cxn>
                <a:cxn ang="0">
                  <a:pos x="T6" y="T7"/>
                </a:cxn>
                <a:cxn ang="0">
                  <a:pos x="T8" y="T9"/>
                </a:cxn>
                <a:cxn ang="0">
                  <a:pos x="T10" y="T11"/>
                </a:cxn>
              </a:cxnLst>
              <a:rect l="0" t="0" r="r" b="b"/>
              <a:pathLst>
                <a:path w="280" h="287">
                  <a:moveTo>
                    <a:pt x="280" y="65"/>
                  </a:moveTo>
                  <a:cubicBezTo>
                    <a:pt x="280" y="42"/>
                    <a:pt x="276" y="21"/>
                    <a:pt x="270" y="0"/>
                  </a:cubicBezTo>
                  <a:cubicBezTo>
                    <a:pt x="0" y="0"/>
                    <a:pt x="0" y="0"/>
                    <a:pt x="0" y="0"/>
                  </a:cubicBezTo>
                  <a:cubicBezTo>
                    <a:pt x="0" y="280"/>
                    <a:pt x="0" y="280"/>
                    <a:pt x="0" y="280"/>
                  </a:cubicBezTo>
                  <a:cubicBezTo>
                    <a:pt x="19" y="285"/>
                    <a:pt x="38" y="287"/>
                    <a:pt x="58" y="287"/>
                  </a:cubicBezTo>
                  <a:cubicBezTo>
                    <a:pt x="180" y="287"/>
                    <a:pt x="280" y="188"/>
                    <a:pt x="280" y="65"/>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4" name="Shape">
              <a:extLst>
                <a:ext uri="{FF2B5EF4-FFF2-40B4-BE49-F238E27FC236}">
                  <a16:creationId xmlns:a16="http://schemas.microsoft.com/office/drawing/2014/main" id="{CF7FB094-0935-4D60-BCAB-A72145C42599}"/>
                </a:ext>
              </a:extLst>
            </p:cNvPr>
            <p:cNvSpPr>
              <a:spLocks noEditPoints="1"/>
            </p:cNvSpPr>
            <p:nvPr userDrawn="1"/>
          </p:nvSpPr>
          <p:spPr bwMode="auto">
            <a:xfrm>
              <a:off x="5858" y="1924"/>
              <a:ext cx="619" cy="714"/>
            </a:xfrm>
            <a:custGeom>
              <a:avLst/>
              <a:gdLst>
                <a:gd name="T0" fmla="*/ 0 w 619"/>
                <a:gd name="T1" fmla="*/ 714 h 714"/>
                <a:gd name="T2" fmla="*/ 0 w 619"/>
                <a:gd name="T3" fmla="*/ 0 h 714"/>
                <a:gd name="T4" fmla="*/ 619 w 619"/>
                <a:gd name="T5" fmla="*/ 358 h 714"/>
                <a:gd name="T6" fmla="*/ 0 w 619"/>
                <a:gd name="T7" fmla="*/ 714 h 714"/>
                <a:gd name="T8" fmla="*/ 20 w 619"/>
                <a:gd name="T9" fmla="*/ 33 h 714"/>
                <a:gd name="T10" fmla="*/ 20 w 619"/>
                <a:gd name="T11" fmla="*/ 680 h 714"/>
                <a:gd name="T12" fmla="*/ 581 w 619"/>
                <a:gd name="T13" fmla="*/ 358 h 714"/>
                <a:gd name="T14" fmla="*/ 20 w 619"/>
                <a:gd name="T15" fmla="*/ 33 h 7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9" h="714">
                  <a:moveTo>
                    <a:pt x="0" y="714"/>
                  </a:moveTo>
                  <a:lnTo>
                    <a:pt x="0" y="0"/>
                  </a:lnTo>
                  <a:lnTo>
                    <a:pt x="619" y="358"/>
                  </a:lnTo>
                  <a:lnTo>
                    <a:pt x="0" y="714"/>
                  </a:lnTo>
                  <a:close/>
                  <a:moveTo>
                    <a:pt x="20" y="33"/>
                  </a:moveTo>
                  <a:lnTo>
                    <a:pt x="20" y="680"/>
                  </a:lnTo>
                  <a:lnTo>
                    <a:pt x="581" y="358"/>
                  </a:lnTo>
                  <a:lnTo>
                    <a:pt x="20" y="33"/>
                  </a:lnTo>
                  <a:close/>
                </a:path>
              </a:pathLst>
            </a:custGeom>
            <a:solidFill>
              <a:srgbClr val="C742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10" name="Slide Number">
            <a:extLst>
              <a:ext uri="{FF2B5EF4-FFF2-40B4-BE49-F238E27FC236}">
                <a16:creationId xmlns:a16="http://schemas.microsoft.com/office/drawing/2014/main" id="{DCE954CA-5F34-41AF-8C0A-75249D76E797}"/>
              </a:ext>
            </a:extLst>
          </p:cNvPr>
          <p:cNvSpPr>
            <a:spLocks noGrp="1"/>
          </p:cNvSpPr>
          <p:nvPr>
            <p:ph type="sldNum" sz="quarter" idx="19"/>
          </p:nvPr>
        </p:nvSpPr>
        <p:spPr/>
        <p:txBody>
          <a:bodyPr/>
          <a:lstStyle/>
          <a:p>
            <a:fld id="{F5AEA0E0-5CC6-4BD0-905C-A0021E419432}" type="slidenum">
              <a:rPr lang="en-GB" smtClean="0"/>
              <a:pPr/>
              <a:t>‹#›</a:t>
            </a:fld>
            <a:endParaRPr lang="en-GB" dirty="0"/>
          </a:p>
        </p:txBody>
      </p:sp>
      <p:sp>
        <p:nvSpPr>
          <p:cNvPr id="7" name="Date">
            <a:extLst>
              <a:ext uri="{FF2B5EF4-FFF2-40B4-BE49-F238E27FC236}">
                <a16:creationId xmlns:a16="http://schemas.microsoft.com/office/drawing/2014/main" id="{AD2E3E0D-44F7-47A6-9599-51FC98AA7499}"/>
              </a:ext>
            </a:extLst>
          </p:cNvPr>
          <p:cNvSpPr>
            <a:spLocks noGrp="1"/>
          </p:cNvSpPr>
          <p:nvPr>
            <p:ph type="dt" sz="half" idx="17"/>
          </p:nvPr>
        </p:nvSpPr>
        <p:spPr/>
        <p:txBody>
          <a:bodyPr/>
          <a:lstStyle/>
          <a:p>
            <a:endParaRPr lang="en-GB" dirty="0"/>
          </a:p>
        </p:txBody>
      </p:sp>
      <p:sp>
        <p:nvSpPr>
          <p:cNvPr id="8" name="Footer/CRICOS">
            <a:extLst>
              <a:ext uri="{FF2B5EF4-FFF2-40B4-BE49-F238E27FC236}">
                <a16:creationId xmlns:a16="http://schemas.microsoft.com/office/drawing/2014/main" id="{4E8A1DF4-45A8-4486-8ACA-700AF2812ABE}"/>
              </a:ext>
            </a:extLst>
          </p:cNvPr>
          <p:cNvSpPr>
            <a:spLocks noGrp="1"/>
          </p:cNvSpPr>
          <p:nvPr>
            <p:ph type="ftr" sz="quarter" idx="18"/>
          </p:nvPr>
        </p:nvSpPr>
        <p:spPr/>
        <p:txBody>
          <a:bodyPr/>
          <a:lstStyle/>
          <a:p>
            <a:r>
              <a:rPr lang="en-AU"/>
              <a:t>Deakin University CRICOS Provider Code: 00113B</a:t>
            </a:r>
            <a:endParaRPr lang="en-GB" dirty="0"/>
          </a:p>
        </p:txBody>
      </p:sp>
    </p:spTree>
    <p:extLst>
      <p:ext uri="{BB962C8B-B14F-4D97-AF65-F5344CB8AC3E}">
        <p14:creationId xmlns:p14="http://schemas.microsoft.com/office/powerpoint/2010/main" val="387363542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ntent and Table B">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801765" y="349790"/>
            <a:ext cx="5508000" cy="936000"/>
          </a:xfrm>
        </p:spPr>
        <p:txBody>
          <a:bodyPr/>
          <a:lstStyle>
            <a:lvl1pPr>
              <a:lnSpc>
                <a:spcPct val="100000"/>
              </a:lnSpc>
              <a:buFont typeface="Arial" panose="020B0604020202020204" pitchFamily="34" charset="0"/>
              <a:buNone/>
              <a:defRPr sz="2650">
                <a:solidFill>
                  <a:schemeClr val="tx1"/>
                </a:solidFill>
              </a:defRPr>
            </a:lvl1pPr>
          </a:lstStyle>
          <a:p>
            <a:r>
              <a:rPr lang="en-US" dirty="0"/>
              <a:t>Click to add title</a:t>
            </a:r>
            <a:endParaRPr lang="en-GB" dirty="0"/>
          </a:p>
        </p:txBody>
      </p:sp>
      <p:sp>
        <p:nvSpPr>
          <p:cNvPr id="7" name="Table Placeholder">
            <a:extLst>
              <a:ext uri="{FF2B5EF4-FFF2-40B4-BE49-F238E27FC236}">
                <a16:creationId xmlns:a16="http://schemas.microsoft.com/office/drawing/2014/main" id="{186C0C8E-6E89-41BD-BF85-EA7502310463}"/>
              </a:ext>
            </a:extLst>
          </p:cNvPr>
          <p:cNvSpPr>
            <a:spLocks noGrp="1"/>
          </p:cNvSpPr>
          <p:nvPr>
            <p:ph type="tbl" sz="quarter" idx="16"/>
          </p:nvPr>
        </p:nvSpPr>
        <p:spPr>
          <a:xfrm>
            <a:off x="801766" y="1617663"/>
            <a:ext cx="5832000" cy="3816350"/>
          </a:xfrm>
          <a:solidFill>
            <a:schemeClr val="accent6"/>
          </a:solidFill>
        </p:spPr>
        <p:txBody>
          <a:bodyPr/>
          <a:lstStyle>
            <a:lvl1pPr>
              <a:defRPr sz="1400"/>
            </a:lvl1pPr>
          </a:lstStyle>
          <a:p>
            <a:endParaRPr lang="en-AU"/>
          </a:p>
        </p:txBody>
      </p:sp>
      <p:grpSp>
        <p:nvGrpSpPr>
          <p:cNvPr id="11" name="Header Graphics">
            <a:extLst>
              <a:ext uri="{FF2B5EF4-FFF2-40B4-BE49-F238E27FC236}">
                <a16:creationId xmlns:a16="http://schemas.microsoft.com/office/drawing/2014/main" id="{9DB53C54-1940-40BA-A399-8A0B3D270EC7}"/>
              </a:ext>
              <a:ext uri="{C183D7F6-B498-43B3-948B-1728B52AA6E4}">
                <adec:decorative xmlns:adec="http://schemas.microsoft.com/office/drawing/2017/decorative" val="1"/>
              </a:ext>
            </a:extLst>
          </p:cNvPr>
          <p:cNvGrpSpPr>
            <a:grpSpLocks noChangeAspect="1"/>
          </p:cNvGrpSpPr>
          <p:nvPr userDrawn="1"/>
        </p:nvGrpSpPr>
        <p:grpSpPr bwMode="auto">
          <a:xfrm>
            <a:off x="1" y="0"/>
            <a:ext cx="795308" cy="936001"/>
            <a:chOff x="5663" y="1680"/>
            <a:chExt cx="814" cy="958"/>
          </a:xfrm>
        </p:grpSpPr>
        <p:sp>
          <p:nvSpPr>
            <p:cNvPr id="13" name="Shape">
              <a:extLst>
                <a:ext uri="{FF2B5EF4-FFF2-40B4-BE49-F238E27FC236}">
                  <a16:creationId xmlns:a16="http://schemas.microsoft.com/office/drawing/2014/main" id="{8181CB42-1B99-4556-9B91-6C4CD9095331}"/>
                </a:ext>
              </a:extLst>
            </p:cNvPr>
            <p:cNvSpPr>
              <a:spLocks/>
            </p:cNvSpPr>
            <p:nvPr userDrawn="1"/>
          </p:nvSpPr>
          <p:spPr bwMode="auto">
            <a:xfrm>
              <a:off x="5663" y="1680"/>
              <a:ext cx="669" cy="685"/>
            </a:xfrm>
            <a:custGeom>
              <a:avLst/>
              <a:gdLst>
                <a:gd name="T0" fmla="*/ 280 w 280"/>
                <a:gd name="T1" fmla="*/ 65 h 287"/>
                <a:gd name="T2" fmla="*/ 270 w 280"/>
                <a:gd name="T3" fmla="*/ 0 h 287"/>
                <a:gd name="T4" fmla="*/ 0 w 280"/>
                <a:gd name="T5" fmla="*/ 0 h 287"/>
                <a:gd name="T6" fmla="*/ 0 w 280"/>
                <a:gd name="T7" fmla="*/ 280 h 287"/>
                <a:gd name="T8" fmla="*/ 58 w 280"/>
                <a:gd name="T9" fmla="*/ 287 h 287"/>
                <a:gd name="T10" fmla="*/ 280 w 280"/>
                <a:gd name="T11" fmla="*/ 65 h 287"/>
              </a:gdLst>
              <a:ahLst/>
              <a:cxnLst>
                <a:cxn ang="0">
                  <a:pos x="T0" y="T1"/>
                </a:cxn>
                <a:cxn ang="0">
                  <a:pos x="T2" y="T3"/>
                </a:cxn>
                <a:cxn ang="0">
                  <a:pos x="T4" y="T5"/>
                </a:cxn>
                <a:cxn ang="0">
                  <a:pos x="T6" y="T7"/>
                </a:cxn>
                <a:cxn ang="0">
                  <a:pos x="T8" y="T9"/>
                </a:cxn>
                <a:cxn ang="0">
                  <a:pos x="T10" y="T11"/>
                </a:cxn>
              </a:cxnLst>
              <a:rect l="0" t="0" r="r" b="b"/>
              <a:pathLst>
                <a:path w="280" h="287">
                  <a:moveTo>
                    <a:pt x="280" y="65"/>
                  </a:moveTo>
                  <a:cubicBezTo>
                    <a:pt x="280" y="42"/>
                    <a:pt x="276" y="21"/>
                    <a:pt x="270" y="0"/>
                  </a:cubicBezTo>
                  <a:cubicBezTo>
                    <a:pt x="0" y="0"/>
                    <a:pt x="0" y="0"/>
                    <a:pt x="0" y="0"/>
                  </a:cubicBezTo>
                  <a:cubicBezTo>
                    <a:pt x="0" y="280"/>
                    <a:pt x="0" y="280"/>
                    <a:pt x="0" y="280"/>
                  </a:cubicBezTo>
                  <a:cubicBezTo>
                    <a:pt x="19" y="285"/>
                    <a:pt x="38" y="287"/>
                    <a:pt x="58" y="287"/>
                  </a:cubicBezTo>
                  <a:cubicBezTo>
                    <a:pt x="180" y="287"/>
                    <a:pt x="280" y="188"/>
                    <a:pt x="280" y="65"/>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4" name="Shape">
              <a:extLst>
                <a:ext uri="{FF2B5EF4-FFF2-40B4-BE49-F238E27FC236}">
                  <a16:creationId xmlns:a16="http://schemas.microsoft.com/office/drawing/2014/main" id="{CF7FB094-0935-4D60-BCAB-A72145C42599}"/>
                </a:ext>
              </a:extLst>
            </p:cNvPr>
            <p:cNvSpPr>
              <a:spLocks noEditPoints="1"/>
            </p:cNvSpPr>
            <p:nvPr userDrawn="1"/>
          </p:nvSpPr>
          <p:spPr bwMode="auto">
            <a:xfrm>
              <a:off x="5858" y="1924"/>
              <a:ext cx="619" cy="714"/>
            </a:xfrm>
            <a:custGeom>
              <a:avLst/>
              <a:gdLst>
                <a:gd name="T0" fmla="*/ 0 w 619"/>
                <a:gd name="T1" fmla="*/ 714 h 714"/>
                <a:gd name="T2" fmla="*/ 0 w 619"/>
                <a:gd name="T3" fmla="*/ 0 h 714"/>
                <a:gd name="T4" fmla="*/ 619 w 619"/>
                <a:gd name="T5" fmla="*/ 358 h 714"/>
                <a:gd name="T6" fmla="*/ 0 w 619"/>
                <a:gd name="T7" fmla="*/ 714 h 714"/>
                <a:gd name="T8" fmla="*/ 20 w 619"/>
                <a:gd name="T9" fmla="*/ 33 h 714"/>
                <a:gd name="T10" fmla="*/ 20 w 619"/>
                <a:gd name="T11" fmla="*/ 680 h 714"/>
                <a:gd name="T12" fmla="*/ 581 w 619"/>
                <a:gd name="T13" fmla="*/ 358 h 714"/>
                <a:gd name="T14" fmla="*/ 20 w 619"/>
                <a:gd name="T15" fmla="*/ 33 h 7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9" h="714">
                  <a:moveTo>
                    <a:pt x="0" y="714"/>
                  </a:moveTo>
                  <a:lnTo>
                    <a:pt x="0" y="0"/>
                  </a:lnTo>
                  <a:lnTo>
                    <a:pt x="619" y="358"/>
                  </a:lnTo>
                  <a:lnTo>
                    <a:pt x="0" y="714"/>
                  </a:lnTo>
                  <a:close/>
                  <a:moveTo>
                    <a:pt x="20" y="33"/>
                  </a:moveTo>
                  <a:lnTo>
                    <a:pt x="20" y="680"/>
                  </a:lnTo>
                  <a:lnTo>
                    <a:pt x="581" y="358"/>
                  </a:lnTo>
                  <a:lnTo>
                    <a:pt x="20" y="33"/>
                  </a:lnTo>
                  <a:close/>
                </a:path>
              </a:pathLst>
            </a:custGeom>
            <a:solidFill>
              <a:srgbClr val="C742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10" name="Slide Number">
            <a:extLst>
              <a:ext uri="{FF2B5EF4-FFF2-40B4-BE49-F238E27FC236}">
                <a16:creationId xmlns:a16="http://schemas.microsoft.com/office/drawing/2014/main" id="{AA537430-6C10-4C2A-9E36-A76ADBC95041}"/>
              </a:ext>
            </a:extLst>
          </p:cNvPr>
          <p:cNvSpPr>
            <a:spLocks noGrp="1"/>
          </p:cNvSpPr>
          <p:nvPr>
            <p:ph type="sldNum" sz="quarter" idx="19"/>
          </p:nvPr>
        </p:nvSpPr>
        <p:spPr/>
        <p:txBody>
          <a:bodyPr/>
          <a:lstStyle/>
          <a:p>
            <a:fld id="{F5AEA0E0-5CC6-4BD0-905C-A0021E419432}" type="slidenum">
              <a:rPr lang="en-GB" smtClean="0"/>
              <a:pPr/>
              <a:t>‹#›</a:t>
            </a:fld>
            <a:endParaRPr lang="en-GB" dirty="0"/>
          </a:p>
        </p:txBody>
      </p:sp>
      <p:sp>
        <p:nvSpPr>
          <p:cNvPr id="6" name="Date">
            <a:extLst>
              <a:ext uri="{FF2B5EF4-FFF2-40B4-BE49-F238E27FC236}">
                <a16:creationId xmlns:a16="http://schemas.microsoft.com/office/drawing/2014/main" id="{0B131A70-E30F-45DB-A526-B035C08F4646}"/>
              </a:ext>
            </a:extLst>
          </p:cNvPr>
          <p:cNvSpPr>
            <a:spLocks noGrp="1"/>
          </p:cNvSpPr>
          <p:nvPr>
            <p:ph type="dt" sz="half" idx="17"/>
          </p:nvPr>
        </p:nvSpPr>
        <p:spPr/>
        <p:txBody>
          <a:bodyPr/>
          <a:lstStyle/>
          <a:p>
            <a:endParaRPr lang="en-GB" dirty="0"/>
          </a:p>
        </p:txBody>
      </p:sp>
      <p:sp>
        <p:nvSpPr>
          <p:cNvPr id="8" name="Footer/CRICOS">
            <a:extLst>
              <a:ext uri="{FF2B5EF4-FFF2-40B4-BE49-F238E27FC236}">
                <a16:creationId xmlns:a16="http://schemas.microsoft.com/office/drawing/2014/main" id="{FF76CC07-9746-4B8A-B96D-B272F3F6E8DB}"/>
              </a:ext>
            </a:extLst>
          </p:cNvPr>
          <p:cNvSpPr>
            <a:spLocks noGrp="1"/>
          </p:cNvSpPr>
          <p:nvPr>
            <p:ph type="ftr" sz="quarter" idx="18"/>
          </p:nvPr>
        </p:nvSpPr>
        <p:spPr/>
        <p:txBody>
          <a:bodyPr/>
          <a:lstStyle/>
          <a:p>
            <a:r>
              <a:rPr lang="en-AU"/>
              <a:t>Deakin University CRICOS Provider Code: 00113B</a:t>
            </a:r>
            <a:endParaRPr lang="en-GB" dirty="0"/>
          </a:p>
        </p:txBody>
      </p:sp>
    </p:spTree>
    <p:extLst>
      <p:ext uri="{BB962C8B-B14F-4D97-AF65-F5344CB8AC3E}">
        <p14:creationId xmlns:p14="http://schemas.microsoft.com/office/powerpoint/2010/main" val="1558855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B">
    <p:spTree>
      <p:nvGrpSpPr>
        <p:cNvPr id="1" name=""/>
        <p:cNvGrpSpPr/>
        <p:nvPr/>
      </p:nvGrpSpPr>
      <p:grpSpPr>
        <a:xfrm>
          <a:off x="0" y="0"/>
          <a:ext cx="0" cy="0"/>
          <a:chOff x="0" y="0"/>
          <a:chExt cx="0" cy="0"/>
        </a:xfrm>
      </p:grpSpPr>
      <p:sp>
        <p:nvSpPr>
          <p:cNvPr id="52" name="Background">
            <a:extLst>
              <a:ext uri="{FF2B5EF4-FFF2-40B4-BE49-F238E27FC236}">
                <a16:creationId xmlns:a16="http://schemas.microsoft.com/office/drawing/2014/main" id="{67BA4DE8-38D7-442D-A110-51B4EF65A77C}"/>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p:cNvSpPr>
            <a:spLocks noGrp="1"/>
          </p:cNvSpPr>
          <p:nvPr userDrawn="1">
            <p:ph type="title" hasCustomPrompt="1"/>
          </p:nvPr>
        </p:nvSpPr>
        <p:spPr>
          <a:xfrm>
            <a:off x="585538" y="838201"/>
            <a:ext cx="4951662" cy="1152194"/>
          </a:xfrm>
        </p:spPr>
        <p:txBody>
          <a:bodyPr anchor="b"/>
          <a:lstStyle>
            <a:lvl1pPr>
              <a:defRPr sz="4500" b="0">
                <a:solidFill>
                  <a:schemeClr val="tx1"/>
                </a:solidFill>
              </a:defRPr>
            </a:lvl1pPr>
          </a:lstStyle>
          <a:p>
            <a:r>
              <a:rPr lang="en-US" dirty="0"/>
              <a:t>Click to add title</a:t>
            </a:r>
            <a:endParaRPr lang="en-GB" dirty="0"/>
          </a:p>
        </p:txBody>
      </p:sp>
      <p:sp>
        <p:nvSpPr>
          <p:cNvPr id="11" name="Subtitle">
            <a:extLst>
              <a:ext uri="{FF2B5EF4-FFF2-40B4-BE49-F238E27FC236}">
                <a16:creationId xmlns:a16="http://schemas.microsoft.com/office/drawing/2014/main" id="{B36ACC5A-D2CF-40E7-8984-09E0560FD4B7}"/>
              </a:ext>
            </a:extLst>
          </p:cNvPr>
          <p:cNvSpPr>
            <a:spLocks noGrp="1"/>
          </p:cNvSpPr>
          <p:nvPr userDrawn="1">
            <p:ph type="body" sz="quarter" idx="13" hasCustomPrompt="1"/>
          </p:nvPr>
        </p:nvSpPr>
        <p:spPr>
          <a:xfrm>
            <a:off x="584954" y="2074841"/>
            <a:ext cx="4952246" cy="2117140"/>
          </a:xfr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500">
                <a:solidFill>
                  <a:schemeClr val="tx1"/>
                </a:solidFill>
              </a:defRPr>
            </a:lvl1pPr>
            <a:lvl2pPr>
              <a:spcBef>
                <a:spcPts val="0"/>
              </a:spcBef>
              <a:defRPr sz="2500">
                <a:solidFill>
                  <a:schemeClr val="tx1"/>
                </a:solidFill>
              </a:defRPr>
            </a:lvl2pPr>
            <a:lvl3pPr marL="0" indent="0">
              <a:spcBef>
                <a:spcPts val="0"/>
              </a:spcBef>
              <a:buNone/>
              <a:defRPr sz="2500">
                <a:solidFill>
                  <a:schemeClr val="tx1"/>
                </a:solidFill>
              </a:defRPr>
            </a:lvl3pPr>
            <a:lvl4pPr marL="0" indent="0">
              <a:spcBef>
                <a:spcPts val="0"/>
              </a:spcBef>
              <a:buNone/>
              <a:defRPr sz="2500">
                <a:solidFill>
                  <a:schemeClr val="tx1"/>
                </a:solidFill>
              </a:defRPr>
            </a:lvl4pPr>
            <a:lvl5pPr marL="0">
              <a:spcBef>
                <a:spcPts val="0"/>
              </a:spcBef>
              <a:defRPr sz="2500">
                <a:solidFill>
                  <a:schemeClr val="tx1"/>
                </a:solidFill>
              </a:defRPr>
            </a:lvl5pPr>
            <a:lvl6pPr>
              <a:spcBef>
                <a:spcPts val="0"/>
              </a:spcBef>
              <a:defRPr sz="2500">
                <a:solidFill>
                  <a:schemeClr val="tx1"/>
                </a:solidFill>
              </a:defRPr>
            </a:lvl6pPr>
            <a:lvl7pPr>
              <a:spcBef>
                <a:spcPts val="0"/>
              </a:spcBef>
              <a:defRPr sz="2500">
                <a:solidFill>
                  <a:schemeClr val="tx1"/>
                </a:solidFill>
              </a:defRPr>
            </a:lvl7pPr>
            <a:lvl8pPr>
              <a:spcBef>
                <a:spcPts val="0"/>
              </a:spcBef>
              <a:defRPr sz="2500">
                <a:solidFill>
                  <a:schemeClr val="tx1"/>
                </a:solidFill>
              </a:defRPr>
            </a:lvl8pPr>
            <a:lvl9pPr>
              <a:spcBef>
                <a:spcPts val="0"/>
              </a:spcBef>
              <a:defRPr sz="25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add subtitle</a:t>
            </a:r>
            <a:endParaRPr lang="en-GB" dirty="0"/>
          </a:p>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endParaRPr lang="en-AU" dirty="0"/>
          </a:p>
        </p:txBody>
      </p:sp>
      <p:sp>
        <p:nvSpPr>
          <p:cNvPr id="44" name="Graphic">
            <a:extLst>
              <a:ext uri="{FF2B5EF4-FFF2-40B4-BE49-F238E27FC236}">
                <a16:creationId xmlns:a16="http://schemas.microsoft.com/office/drawing/2014/main" id="{97A055C5-456B-4769-A5F8-9C3D2A1ADEE2}"/>
              </a:ext>
              <a:ext uri="{C183D7F6-B498-43B3-948B-1728B52AA6E4}">
                <adec:decorative xmlns:adec="http://schemas.microsoft.com/office/drawing/2017/decorative" val="1"/>
              </a:ext>
            </a:extLst>
          </p:cNvPr>
          <p:cNvSpPr/>
          <p:nvPr userDrawn="1"/>
        </p:nvSpPr>
        <p:spPr>
          <a:xfrm>
            <a:off x="1" y="5265083"/>
            <a:ext cx="924688" cy="1596583"/>
          </a:xfrm>
          <a:custGeom>
            <a:avLst/>
            <a:gdLst>
              <a:gd name="connsiteX0" fmla="*/ 0 w 924688"/>
              <a:gd name="connsiteY0" fmla="*/ 0 h 1596583"/>
              <a:gd name="connsiteX1" fmla="*/ 924688 w 924688"/>
              <a:gd name="connsiteY1" fmla="*/ 1596583 h 1596583"/>
              <a:gd name="connsiteX2" fmla="*/ 0 w 924688"/>
              <a:gd name="connsiteY2" fmla="*/ 1596583 h 1596583"/>
              <a:gd name="connsiteX3" fmla="*/ 0 w 924688"/>
              <a:gd name="connsiteY3" fmla="*/ 0 h 1596583"/>
            </a:gdLst>
            <a:ahLst/>
            <a:cxnLst>
              <a:cxn ang="0">
                <a:pos x="connsiteX0" y="connsiteY0"/>
              </a:cxn>
              <a:cxn ang="0">
                <a:pos x="connsiteX1" y="connsiteY1"/>
              </a:cxn>
              <a:cxn ang="0">
                <a:pos x="connsiteX2" y="connsiteY2"/>
              </a:cxn>
              <a:cxn ang="0">
                <a:pos x="connsiteX3" y="connsiteY3"/>
              </a:cxn>
            </a:cxnLst>
            <a:rect l="l" t="t" r="r" b="b"/>
            <a:pathLst>
              <a:path w="924688" h="1596583">
                <a:moveTo>
                  <a:pt x="0" y="0"/>
                </a:moveTo>
                <a:lnTo>
                  <a:pt x="924688" y="1596583"/>
                </a:lnTo>
                <a:lnTo>
                  <a:pt x="0" y="1596583"/>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53" name="Picture Placeholder" descr="Image Placeholder">
            <a:extLst>
              <a:ext uri="{FF2B5EF4-FFF2-40B4-BE49-F238E27FC236}">
                <a16:creationId xmlns:a16="http://schemas.microsoft.com/office/drawing/2014/main" id="{A8485562-E630-4C57-98C3-B101EF15FC6C}"/>
              </a:ext>
            </a:extLst>
          </p:cNvPr>
          <p:cNvSpPr>
            <a:spLocks noGrp="1"/>
          </p:cNvSpPr>
          <p:nvPr>
            <p:ph type="pic" sz="quarter" idx="14" hasCustomPrompt="1"/>
          </p:nvPr>
        </p:nvSpPr>
        <p:spPr>
          <a:xfrm>
            <a:off x="2769693" y="-3667"/>
            <a:ext cx="9422307" cy="6876000"/>
          </a:xfrm>
          <a:custGeom>
            <a:avLst/>
            <a:gdLst>
              <a:gd name="connsiteX0" fmla="*/ 3980197 w 9422307"/>
              <a:gd name="connsiteY0" fmla="*/ 0 h 6858000"/>
              <a:gd name="connsiteX1" fmla="*/ 9422307 w 9422307"/>
              <a:gd name="connsiteY1" fmla="*/ 0 h 6858000"/>
              <a:gd name="connsiteX2" fmla="*/ 9422307 w 9422307"/>
              <a:gd name="connsiteY2" fmla="*/ 6858000 h 6858000"/>
              <a:gd name="connsiteX3" fmla="*/ 0 w 9422307"/>
              <a:gd name="connsiteY3" fmla="*/ 6858000 h 6858000"/>
              <a:gd name="connsiteX4" fmla="*/ 1570767 w 9422307"/>
              <a:gd name="connsiteY4" fmla="*/ 4150214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22307" h="6858000">
                <a:moveTo>
                  <a:pt x="3980197" y="0"/>
                </a:moveTo>
                <a:lnTo>
                  <a:pt x="9422307" y="0"/>
                </a:lnTo>
                <a:lnTo>
                  <a:pt x="9422307" y="6858000"/>
                </a:lnTo>
                <a:lnTo>
                  <a:pt x="0" y="6858000"/>
                </a:lnTo>
                <a:lnTo>
                  <a:pt x="1570767" y="4150214"/>
                </a:lnTo>
                <a:close/>
              </a:path>
            </a:pathLst>
          </a:custGeom>
          <a:solidFill>
            <a:schemeClr val="bg1">
              <a:lumMod val="75000"/>
            </a:schemeClr>
          </a:solidFill>
        </p:spPr>
        <p:txBody>
          <a:bodyPr wrap="square" tIns="144000" rIns="180000">
            <a:noAutofit/>
          </a:bodyPr>
          <a:lstStyle>
            <a:lvl1pPr algn="r">
              <a:defRPr sz="1400">
                <a:solidFill>
                  <a:schemeClr val="bg1"/>
                </a:solidFill>
              </a:defRPr>
            </a:lvl1pPr>
          </a:lstStyle>
          <a:p>
            <a:r>
              <a:rPr lang="en-AU" dirty="0"/>
              <a:t>Click Icon to Add Image</a:t>
            </a:r>
          </a:p>
        </p:txBody>
      </p:sp>
      <p:sp>
        <p:nvSpPr>
          <p:cNvPr id="12" name="Deakin Logo" descr="Deakin Logo">
            <a:extLst>
              <a:ext uri="{FF2B5EF4-FFF2-40B4-BE49-F238E27FC236}">
                <a16:creationId xmlns:a16="http://schemas.microsoft.com/office/drawing/2014/main" id="{BA07B5EF-3EE8-4180-965B-121B37F648B0}"/>
              </a:ext>
            </a:extLst>
          </p:cNvPr>
          <p:cNvSpPr>
            <a:spLocks noGrp="1" noChangeAspect="1"/>
          </p:cNvSpPr>
          <p:nvPr>
            <p:ph type="body" sz="quarter" idx="19" hasCustomPrompt="1"/>
          </p:nvPr>
        </p:nvSpPr>
        <p:spPr>
          <a:xfrm>
            <a:off x="10928916" y="5592758"/>
            <a:ext cx="1062000" cy="1062000"/>
          </a:xfrm>
          <a:blipFill dpi="0" rotWithShape="1">
            <a:blip r:embed="rId2" cstate="screen">
              <a:extLst>
                <a:ext uri="{28A0092B-C50C-407E-A947-70E740481C1C}">
                  <a14:useLocalDpi xmlns:a14="http://schemas.microsoft.com/office/drawing/2010/main"/>
                </a:ext>
              </a:extLst>
            </a:blip>
            <a:srcRect/>
            <a:stretch>
              <a:fillRect/>
            </a:stretch>
          </a:blipFill>
        </p:spPr>
        <p:txBody>
          <a:bodyPr/>
          <a:lstStyle>
            <a:lvl1pPr>
              <a:lnSpc>
                <a:spcPct val="100000"/>
              </a:lnSpc>
              <a:spcBef>
                <a:spcPts val="0"/>
              </a:spcBef>
              <a:spcAft>
                <a:spcPts val="0"/>
              </a:spcAft>
              <a:defRPr sz="200">
                <a:solidFill>
                  <a:schemeClr val="bg1"/>
                </a:solidFill>
              </a:defRPr>
            </a:lvl1pPr>
            <a:lvl2pPr>
              <a:spcBef>
                <a:spcPts val="0"/>
              </a:spcBef>
              <a:defRPr sz="200">
                <a:solidFill>
                  <a:schemeClr val="bg1"/>
                </a:solidFill>
              </a:defRPr>
            </a:lvl2pPr>
            <a:lvl3pPr marL="0" indent="0">
              <a:spcBef>
                <a:spcPts val="0"/>
              </a:spcBef>
              <a:buNone/>
              <a:defRPr sz="200">
                <a:solidFill>
                  <a:schemeClr val="bg1"/>
                </a:solidFill>
              </a:defRPr>
            </a:lvl3pPr>
            <a:lvl4pPr marL="0" indent="0">
              <a:spcBef>
                <a:spcPts val="0"/>
              </a:spcBef>
              <a:buNone/>
              <a:defRPr sz="200">
                <a:solidFill>
                  <a:schemeClr val="bg1"/>
                </a:solidFill>
              </a:defRPr>
            </a:lvl4pPr>
            <a:lvl5pPr marL="0">
              <a:spcBef>
                <a:spcPts val="0"/>
              </a:spcBef>
              <a:defRPr sz="200">
                <a:solidFill>
                  <a:schemeClr val="bg1"/>
                </a:solidFill>
              </a:defRPr>
            </a:lvl5pPr>
            <a:lvl6pPr>
              <a:spcBef>
                <a:spcPts val="0"/>
              </a:spcBef>
              <a:defRPr sz="200">
                <a:solidFill>
                  <a:schemeClr val="bg1"/>
                </a:solidFill>
              </a:defRPr>
            </a:lvl6pPr>
            <a:lvl7pPr>
              <a:spcBef>
                <a:spcPts val="0"/>
              </a:spcBef>
              <a:defRPr sz="200">
                <a:solidFill>
                  <a:schemeClr val="bg1"/>
                </a:solidFill>
              </a:defRPr>
            </a:lvl7pPr>
            <a:lvl8pPr>
              <a:spcBef>
                <a:spcPts val="0"/>
              </a:spcBef>
              <a:defRPr sz="200">
                <a:solidFill>
                  <a:schemeClr val="bg1"/>
                </a:solidFill>
              </a:defRPr>
            </a:lvl8pPr>
            <a:lvl9pPr>
              <a:spcBef>
                <a:spcPts val="0"/>
              </a:spcBef>
              <a:defRPr sz="200">
                <a:solidFill>
                  <a:schemeClr val="bg1"/>
                </a:solidFill>
              </a:defRPr>
            </a:lvl9pPr>
          </a:lstStyle>
          <a:p>
            <a:pPr lvl="0"/>
            <a:r>
              <a:rPr lang="en-US" dirty="0"/>
              <a:t>   </a:t>
            </a:r>
            <a:endParaRPr lang="en-AU" dirty="0"/>
          </a:p>
        </p:txBody>
      </p:sp>
      <p:sp>
        <p:nvSpPr>
          <p:cNvPr id="5" name="Footer/CRICOS"/>
          <p:cNvSpPr>
            <a:spLocks noGrp="1"/>
          </p:cNvSpPr>
          <p:nvPr userDrawn="1">
            <p:ph type="ftr" sz="quarter" idx="11"/>
          </p:nvPr>
        </p:nvSpPr>
        <p:spPr>
          <a:xfrm>
            <a:off x="3022977" y="6538912"/>
            <a:ext cx="6624000" cy="204248"/>
          </a:xfrm>
          <a:prstGeom prst="rect">
            <a:avLst/>
          </a:prstGeom>
        </p:spPr>
        <p:txBody>
          <a:bodyPr/>
          <a:lstStyle/>
          <a:p>
            <a:r>
              <a:rPr lang="en-AU" dirty="0"/>
              <a:t>Deakin University CRICOS Provider Code: 00113B</a:t>
            </a:r>
            <a:endParaRPr lang="en-GB" dirty="0"/>
          </a:p>
        </p:txBody>
      </p:sp>
    </p:spTree>
    <p:extLst>
      <p:ext uri="{BB962C8B-B14F-4D97-AF65-F5344CB8AC3E}">
        <p14:creationId xmlns:p14="http://schemas.microsoft.com/office/powerpoint/2010/main" val="297236281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with Background A">
    <p:spTree>
      <p:nvGrpSpPr>
        <p:cNvPr id="1" name=""/>
        <p:cNvGrpSpPr/>
        <p:nvPr/>
      </p:nvGrpSpPr>
      <p:grpSpPr>
        <a:xfrm>
          <a:off x="0" y="0"/>
          <a:ext cx="0" cy="0"/>
          <a:chOff x="0" y="0"/>
          <a:chExt cx="0" cy="0"/>
        </a:xfrm>
      </p:grpSpPr>
      <p:sp>
        <p:nvSpPr>
          <p:cNvPr id="15" name="Background">
            <a:extLst>
              <a:ext uri="{FF2B5EF4-FFF2-40B4-BE49-F238E27FC236}">
                <a16:creationId xmlns:a16="http://schemas.microsoft.com/office/drawing/2014/main" id="{4262EEFC-6A97-470A-8C1E-B4F6FAF14D43}"/>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rgbClr val="3736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Graphic">
            <a:extLst>
              <a:ext uri="{FF2B5EF4-FFF2-40B4-BE49-F238E27FC236}">
                <a16:creationId xmlns:a16="http://schemas.microsoft.com/office/drawing/2014/main" id="{6551DA18-E036-4C63-B29C-5ABCD4B402F1}"/>
              </a:ext>
              <a:ext uri="{C183D7F6-B498-43B3-948B-1728B52AA6E4}">
                <adec:decorative xmlns:adec="http://schemas.microsoft.com/office/drawing/2017/decorative" val="1"/>
              </a:ext>
            </a:extLst>
          </p:cNvPr>
          <p:cNvSpPr/>
          <p:nvPr/>
        </p:nvSpPr>
        <p:spPr>
          <a:xfrm>
            <a:off x="0" y="911590"/>
            <a:ext cx="8415146" cy="5034820"/>
          </a:xfrm>
          <a:custGeom>
            <a:avLst/>
            <a:gdLst>
              <a:gd name="connsiteX0" fmla="*/ 0 w 8415146"/>
              <a:gd name="connsiteY0" fmla="*/ 5034820 h 5034820"/>
              <a:gd name="connsiteX1" fmla="*/ 5898261 w 8415146"/>
              <a:gd name="connsiteY1" fmla="*/ 5034820 h 5034820"/>
              <a:gd name="connsiteX2" fmla="*/ 8415147 w 8415146"/>
              <a:gd name="connsiteY2" fmla="*/ 2517934 h 5034820"/>
              <a:gd name="connsiteX3" fmla="*/ 5898261 w 8415146"/>
              <a:gd name="connsiteY3" fmla="*/ 0 h 5034820"/>
              <a:gd name="connsiteX4" fmla="*/ 0 w 8415146"/>
              <a:gd name="connsiteY4" fmla="*/ 0 h 5034820"/>
              <a:gd name="connsiteX5" fmla="*/ 0 w 8415146"/>
              <a:gd name="connsiteY5" fmla="*/ 5034820 h 5034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15146" h="5034820">
                <a:moveTo>
                  <a:pt x="0" y="5034820"/>
                </a:moveTo>
                <a:lnTo>
                  <a:pt x="5898261" y="5034820"/>
                </a:lnTo>
                <a:cubicBezTo>
                  <a:pt x="7287101" y="5034820"/>
                  <a:pt x="8415147" y="3908393"/>
                  <a:pt x="8415147" y="2517934"/>
                </a:cubicBezTo>
                <a:cubicBezTo>
                  <a:pt x="8415242" y="1127093"/>
                  <a:pt x="7288816" y="0"/>
                  <a:pt x="5898261" y="0"/>
                </a:cubicBezTo>
                <a:lnTo>
                  <a:pt x="0" y="0"/>
                </a:lnTo>
                <a:lnTo>
                  <a:pt x="0" y="5034820"/>
                </a:lnTo>
                <a:close/>
              </a:path>
            </a:pathLst>
          </a:custGeom>
          <a:solidFill>
            <a:schemeClr val="accent1"/>
          </a:solidFill>
          <a:ln w="9525" cap="flat">
            <a:noFill/>
            <a:prstDash val="solid"/>
            <a:miter/>
          </a:ln>
        </p:spPr>
        <p:txBody>
          <a:bodyPr rtlCol="0" anchor="ctr"/>
          <a:lstStyle/>
          <a:p>
            <a:endParaRPr lang="en-AU"/>
          </a:p>
        </p:txBody>
      </p:sp>
      <p:sp>
        <p:nvSpPr>
          <p:cNvPr id="2" name="Title"/>
          <p:cNvSpPr>
            <a:spLocks noGrp="1"/>
          </p:cNvSpPr>
          <p:nvPr>
            <p:ph type="title" hasCustomPrompt="1"/>
          </p:nvPr>
        </p:nvSpPr>
        <p:spPr>
          <a:xfrm>
            <a:off x="801765" y="1473196"/>
            <a:ext cx="5508000" cy="936000"/>
          </a:xfrm>
        </p:spPr>
        <p:txBody>
          <a:bodyPr/>
          <a:lstStyle>
            <a:lvl1pPr>
              <a:lnSpc>
                <a:spcPct val="100000"/>
              </a:lnSpc>
              <a:buFont typeface="Arial" panose="020B0604020202020204" pitchFamily="34" charset="0"/>
              <a:buNone/>
              <a:defRPr sz="2650">
                <a:solidFill>
                  <a:schemeClr val="tx1"/>
                </a:solidFill>
              </a:defRPr>
            </a:lvl1pPr>
          </a:lstStyle>
          <a:p>
            <a:r>
              <a:rPr lang="en-US" dirty="0"/>
              <a:t>Click to add title</a:t>
            </a:r>
            <a:endParaRPr lang="en-GB" dirty="0"/>
          </a:p>
        </p:txBody>
      </p:sp>
      <p:sp>
        <p:nvSpPr>
          <p:cNvPr id="14" name="Body copy text">
            <a:extLst>
              <a:ext uri="{FF2B5EF4-FFF2-40B4-BE49-F238E27FC236}">
                <a16:creationId xmlns:a16="http://schemas.microsoft.com/office/drawing/2014/main" id="{7CEB7F94-BC87-4343-A596-E86EF3A223CB}"/>
              </a:ext>
            </a:extLst>
          </p:cNvPr>
          <p:cNvSpPr>
            <a:spLocks noGrp="1"/>
          </p:cNvSpPr>
          <p:nvPr>
            <p:ph sz="quarter" idx="12" hasCustomPrompt="1"/>
          </p:nvPr>
        </p:nvSpPr>
        <p:spPr>
          <a:xfrm>
            <a:off x="801764" y="2662888"/>
            <a:ext cx="5507999" cy="2664000"/>
          </a:xfrm>
          <a:noFill/>
        </p:spPr>
        <p:txBody>
          <a:bodyPr lIns="90000" tIns="9000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lvl1pPr>
            <a:lvl2pPr>
              <a:defRPr sz="1200"/>
            </a:lvl2pPr>
            <a:lvl3pPr>
              <a:spcBef>
                <a:spcPts val="600"/>
              </a:spcBef>
              <a:defRPr sz="1200"/>
            </a:lvl3pPr>
            <a:lvl4pPr>
              <a:defRPr sz="1200"/>
            </a:lvl4pPr>
            <a:lvl5pPr>
              <a:defRPr sz="1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13" name="Deakin Logo" descr="Deakin Logo">
            <a:extLst>
              <a:ext uri="{FF2B5EF4-FFF2-40B4-BE49-F238E27FC236}">
                <a16:creationId xmlns:a16="http://schemas.microsoft.com/office/drawing/2014/main" id="{23338597-587A-4CB8-83E0-91137A59A51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810240" y="345808"/>
            <a:ext cx="1038747" cy="1037217"/>
          </a:xfrm>
          <a:prstGeom prst="rect">
            <a:avLst/>
          </a:prstGeom>
        </p:spPr>
      </p:pic>
      <p:sp>
        <p:nvSpPr>
          <p:cNvPr id="5" name="Slide Number">
            <a:extLst>
              <a:ext uri="{FF2B5EF4-FFF2-40B4-BE49-F238E27FC236}">
                <a16:creationId xmlns:a16="http://schemas.microsoft.com/office/drawing/2014/main" id="{C68B1544-0DFA-459D-8ABC-F4811138FABA}"/>
              </a:ext>
            </a:extLst>
          </p:cNvPr>
          <p:cNvSpPr>
            <a:spLocks noGrp="1"/>
          </p:cNvSpPr>
          <p:nvPr>
            <p:ph type="sldNum" sz="quarter" idx="15"/>
          </p:nvPr>
        </p:nvSpPr>
        <p:spPr/>
        <p:txBody>
          <a:bodyPr/>
          <a:lstStyle>
            <a:lvl1pPr>
              <a:defRPr>
                <a:solidFill>
                  <a:schemeClr val="bg1"/>
                </a:solidFill>
              </a:defRPr>
            </a:lvl1pPr>
          </a:lstStyle>
          <a:p>
            <a:fld id="{F5AEA0E0-5CC6-4BD0-905C-A0021E419432}" type="slidenum">
              <a:rPr lang="en-GB" smtClean="0"/>
              <a:pPr/>
              <a:t>‹#›</a:t>
            </a:fld>
            <a:endParaRPr lang="en-GB" dirty="0"/>
          </a:p>
        </p:txBody>
      </p:sp>
      <p:sp>
        <p:nvSpPr>
          <p:cNvPr id="3" name="Date">
            <a:extLst>
              <a:ext uri="{FF2B5EF4-FFF2-40B4-BE49-F238E27FC236}">
                <a16:creationId xmlns:a16="http://schemas.microsoft.com/office/drawing/2014/main" id="{971B77DE-A496-4B93-B64F-ED5DC4A08ACE}"/>
              </a:ext>
            </a:extLst>
          </p:cNvPr>
          <p:cNvSpPr>
            <a:spLocks noGrp="1"/>
          </p:cNvSpPr>
          <p:nvPr>
            <p:ph type="dt" sz="half" idx="13"/>
          </p:nvPr>
        </p:nvSpPr>
        <p:spPr/>
        <p:txBody>
          <a:bodyPr/>
          <a:lstStyle>
            <a:lvl1pPr>
              <a:defRPr>
                <a:solidFill>
                  <a:schemeClr val="bg1"/>
                </a:solidFill>
              </a:defRPr>
            </a:lvl1pPr>
          </a:lstStyle>
          <a:p>
            <a:endParaRPr lang="en-GB" dirty="0">
              <a:solidFill>
                <a:schemeClr val="bg1"/>
              </a:solidFill>
            </a:endParaRPr>
          </a:p>
        </p:txBody>
      </p:sp>
      <p:sp>
        <p:nvSpPr>
          <p:cNvPr id="4" name="Footer/CRICOS">
            <a:extLst>
              <a:ext uri="{FF2B5EF4-FFF2-40B4-BE49-F238E27FC236}">
                <a16:creationId xmlns:a16="http://schemas.microsoft.com/office/drawing/2014/main" id="{C6096C4C-B29C-42A4-AD6C-2A14A7616E8E}"/>
              </a:ext>
            </a:extLst>
          </p:cNvPr>
          <p:cNvSpPr>
            <a:spLocks noGrp="1"/>
          </p:cNvSpPr>
          <p:nvPr>
            <p:ph type="ftr" sz="quarter" idx="14"/>
          </p:nvPr>
        </p:nvSpPr>
        <p:spPr/>
        <p:txBody>
          <a:bodyPr/>
          <a:lstStyle>
            <a:lvl1pPr>
              <a:defRPr>
                <a:solidFill>
                  <a:schemeClr val="bg1"/>
                </a:solidFill>
              </a:defRPr>
            </a:lvl1pPr>
          </a:lstStyle>
          <a:p>
            <a:r>
              <a:rPr lang="en-AU"/>
              <a:t>Deakin University CRICOS Provider Code: 00113B</a:t>
            </a:r>
            <a:endParaRPr lang="en-GB" dirty="0"/>
          </a:p>
        </p:txBody>
      </p:sp>
    </p:spTree>
    <p:extLst>
      <p:ext uri="{BB962C8B-B14F-4D97-AF65-F5344CB8AC3E}">
        <p14:creationId xmlns:p14="http://schemas.microsoft.com/office/powerpoint/2010/main" val="245202140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Content with Background B">
    <p:spTree>
      <p:nvGrpSpPr>
        <p:cNvPr id="1" name=""/>
        <p:cNvGrpSpPr/>
        <p:nvPr/>
      </p:nvGrpSpPr>
      <p:grpSpPr>
        <a:xfrm>
          <a:off x="0" y="0"/>
          <a:ext cx="0" cy="0"/>
          <a:chOff x="0" y="0"/>
          <a:chExt cx="0" cy="0"/>
        </a:xfrm>
      </p:grpSpPr>
      <p:sp>
        <p:nvSpPr>
          <p:cNvPr id="15" name="Background">
            <a:extLst>
              <a:ext uri="{FF2B5EF4-FFF2-40B4-BE49-F238E27FC236}">
                <a16:creationId xmlns:a16="http://schemas.microsoft.com/office/drawing/2014/main" id="{4262EEFC-6A97-470A-8C1E-B4F6FAF14D43}"/>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p:cNvSpPr>
            <a:spLocks noGrp="1"/>
          </p:cNvSpPr>
          <p:nvPr>
            <p:ph type="title" hasCustomPrompt="1"/>
          </p:nvPr>
        </p:nvSpPr>
        <p:spPr>
          <a:xfrm>
            <a:off x="1402661" y="1473196"/>
            <a:ext cx="5508000" cy="936000"/>
          </a:xfrm>
        </p:spPr>
        <p:txBody>
          <a:bodyPr/>
          <a:lstStyle>
            <a:lvl1pPr>
              <a:lnSpc>
                <a:spcPct val="100000"/>
              </a:lnSpc>
              <a:buFont typeface="Arial" panose="020B0604020202020204" pitchFamily="34" charset="0"/>
              <a:buNone/>
              <a:defRPr sz="2650">
                <a:solidFill>
                  <a:schemeClr val="tx1"/>
                </a:solidFill>
              </a:defRPr>
            </a:lvl1pPr>
          </a:lstStyle>
          <a:p>
            <a:r>
              <a:rPr lang="en-US" dirty="0"/>
              <a:t>Click to add title</a:t>
            </a:r>
            <a:endParaRPr lang="en-GB" dirty="0"/>
          </a:p>
        </p:txBody>
      </p:sp>
      <p:sp>
        <p:nvSpPr>
          <p:cNvPr id="16" name="Body copy text">
            <a:extLst>
              <a:ext uri="{FF2B5EF4-FFF2-40B4-BE49-F238E27FC236}">
                <a16:creationId xmlns:a16="http://schemas.microsoft.com/office/drawing/2014/main" id="{F3791DE4-1437-4699-A928-975D1055FA5F}"/>
              </a:ext>
            </a:extLst>
          </p:cNvPr>
          <p:cNvSpPr>
            <a:spLocks noGrp="1"/>
          </p:cNvSpPr>
          <p:nvPr>
            <p:ph sz="quarter" idx="16" hasCustomPrompt="1"/>
          </p:nvPr>
        </p:nvSpPr>
        <p:spPr>
          <a:xfrm>
            <a:off x="1402662" y="2664820"/>
            <a:ext cx="5508000" cy="2592000"/>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300"/>
            </a:lvl1pPr>
            <a:lvl3pPr>
              <a:spcBef>
                <a:spcPts val="600"/>
              </a:spcBef>
              <a:defRPr/>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Graphic">
            <a:extLst>
              <a:ext uri="{FF2B5EF4-FFF2-40B4-BE49-F238E27FC236}">
                <a16:creationId xmlns:a16="http://schemas.microsoft.com/office/drawing/2014/main" id="{E5E545D0-CCCB-49AF-95FD-78F4DA9A6BE5}"/>
              </a:ext>
              <a:ext uri="{C183D7F6-B498-43B3-948B-1728B52AA6E4}">
                <adec:decorative xmlns:adec="http://schemas.microsoft.com/office/drawing/2017/decorative" val="1"/>
              </a:ext>
            </a:extLst>
          </p:cNvPr>
          <p:cNvSpPr/>
          <p:nvPr/>
        </p:nvSpPr>
        <p:spPr>
          <a:xfrm>
            <a:off x="850311" y="828810"/>
            <a:ext cx="7587424" cy="5091970"/>
          </a:xfrm>
          <a:custGeom>
            <a:avLst/>
            <a:gdLst>
              <a:gd name="connsiteX0" fmla="*/ 5041869 w 7587424"/>
              <a:gd name="connsiteY0" fmla="*/ 5091970 h 5091970"/>
              <a:gd name="connsiteX1" fmla="*/ 0 w 7587424"/>
              <a:gd name="connsiteY1" fmla="*/ 5091970 h 5091970"/>
              <a:gd name="connsiteX2" fmla="*/ 0 w 7587424"/>
              <a:gd name="connsiteY2" fmla="*/ 0 h 5091970"/>
              <a:gd name="connsiteX3" fmla="*/ 5041869 w 7587424"/>
              <a:gd name="connsiteY3" fmla="*/ 0 h 5091970"/>
              <a:gd name="connsiteX4" fmla="*/ 6841998 w 7587424"/>
              <a:gd name="connsiteY4" fmla="*/ 745808 h 5091970"/>
              <a:gd name="connsiteX5" fmla="*/ 7587425 w 7587424"/>
              <a:gd name="connsiteY5" fmla="*/ 2546509 h 5091970"/>
              <a:gd name="connsiteX6" fmla="*/ 6841427 w 7587424"/>
              <a:gd name="connsiteY6" fmla="*/ 4346543 h 5091970"/>
              <a:gd name="connsiteX7" fmla="*/ 5041869 w 7587424"/>
              <a:gd name="connsiteY7" fmla="*/ 5091970 h 5091970"/>
              <a:gd name="connsiteX8" fmla="*/ 57150 w 7587424"/>
              <a:gd name="connsiteY8" fmla="*/ 5034820 h 5091970"/>
              <a:gd name="connsiteX9" fmla="*/ 5041869 w 7587424"/>
              <a:gd name="connsiteY9" fmla="*/ 5034820 h 5091970"/>
              <a:gd name="connsiteX10" fmla="*/ 7530180 w 7587424"/>
              <a:gd name="connsiteY10" fmla="*/ 2546509 h 5091970"/>
              <a:gd name="connsiteX11" fmla="*/ 5041869 w 7587424"/>
              <a:gd name="connsiteY11" fmla="*/ 57150 h 5091970"/>
              <a:gd name="connsiteX12" fmla="*/ 57150 w 7587424"/>
              <a:gd name="connsiteY12" fmla="*/ 57150 h 5091970"/>
              <a:gd name="connsiteX13" fmla="*/ 57150 w 7587424"/>
              <a:gd name="connsiteY13" fmla="*/ 5034820 h 5091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587424" h="5091970">
                <a:moveTo>
                  <a:pt x="5041869" y="5091970"/>
                </a:moveTo>
                <a:lnTo>
                  <a:pt x="0" y="5091970"/>
                </a:lnTo>
                <a:lnTo>
                  <a:pt x="0" y="0"/>
                </a:lnTo>
                <a:lnTo>
                  <a:pt x="5041869" y="0"/>
                </a:lnTo>
                <a:cubicBezTo>
                  <a:pt x="5721953" y="0"/>
                  <a:pt x="6361271" y="264890"/>
                  <a:pt x="6841998" y="745808"/>
                </a:cubicBezTo>
                <a:cubicBezTo>
                  <a:pt x="7322630" y="1226725"/>
                  <a:pt x="7587425" y="1866233"/>
                  <a:pt x="7587425" y="2546509"/>
                </a:cubicBezTo>
                <a:cubicBezTo>
                  <a:pt x="7587425" y="3226403"/>
                  <a:pt x="7322439" y="3865721"/>
                  <a:pt x="6841427" y="4346543"/>
                </a:cubicBezTo>
                <a:cubicBezTo>
                  <a:pt x="6360414" y="4827270"/>
                  <a:pt x="5721382" y="5091970"/>
                  <a:pt x="5041869" y="5091970"/>
                </a:cubicBezTo>
                <a:close/>
                <a:moveTo>
                  <a:pt x="57150" y="5034820"/>
                </a:moveTo>
                <a:lnTo>
                  <a:pt x="5041869" y="5034820"/>
                </a:lnTo>
                <a:cubicBezTo>
                  <a:pt x="6413945" y="5034820"/>
                  <a:pt x="7530180" y="3918585"/>
                  <a:pt x="7530180" y="2546509"/>
                </a:cubicBezTo>
                <a:cubicBezTo>
                  <a:pt x="7530275" y="1173861"/>
                  <a:pt x="6413945" y="57150"/>
                  <a:pt x="5041869" y="57150"/>
                </a:cubicBezTo>
                <a:lnTo>
                  <a:pt x="57150" y="57150"/>
                </a:lnTo>
                <a:lnTo>
                  <a:pt x="57150" y="5034820"/>
                </a:lnTo>
                <a:close/>
              </a:path>
            </a:pathLst>
          </a:custGeom>
          <a:solidFill>
            <a:srgbClr val="FFFFFF"/>
          </a:solidFill>
          <a:ln w="9525" cap="flat">
            <a:noFill/>
            <a:prstDash val="solid"/>
            <a:miter/>
          </a:ln>
        </p:spPr>
        <p:txBody>
          <a:bodyPr rtlCol="0" anchor="ctr"/>
          <a:lstStyle/>
          <a:p>
            <a:endParaRPr lang="en-AU"/>
          </a:p>
        </p:txBody>
      </p:sp>
      <p:pic>
        <p:nvPicPr>
          <p:cNvPr id="13" name="Deakin Logo" descr="Deakin Logo">
            <a:extLst>
              <a:ext uri="{FF2B5EF4-FFF2-40B4-BE49-F238E27FC236}">
                <a16:creationId xmlns:a16="http://schemas.microsoft.com/office/drawing/2014/main" id="{23338597-587A-4CB8-83E0-91137A59A51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810240" y="345808"/>
            <a:ext cx="1038747" cy="1037217"/>
          </a:xfrm>
          <a:prstGeom prst="rect">
            <a:avLst/>
          </a:prstGeom>
        </p:spPr>
      </p:pic>
      <p:sp>
        <p:nvSpPr>
          <p:cNvPr id="5" name="Slide Number">
            <a:extLst>
              <a:ext uri="{FF2B5EF4-FFF2-40B4-BE49-F238E27FC236}">
                <a16:creationId xmlns:a16="http://schemas.microsoft.com/office/drawing/2014/main" id="{37EA43FF-D04F-4A6E-9F96-422B82399310}"/>
              </a:ext>
            </a:extLst>
          </p:cNvPr>
          <p:cNvSpPr>
            <a:spLocks noGrp="1"/>
          </p:cNvSpPr>
          <p:nvPr>
            <p:ph type="sldNum" sz="quarter" idx="19"/>
          </p:nvPr>
        </p:nvSpPr>
        <p:spPr/>
        <p:txBody>
          <a:bodyPr/>
          <a:lstStyle/>
          <a:p>
            <a:fld id="{F5AEA0E0-5CC6-4BD0-905C-A0021E419432}" type="slidenum">
              <a:rPr lang="en-GB" smtClean="0"/>
              <a:pPr/>
              <a:t>‹#›</a:t>
            </a:fld>
            <a:endParaRPr lang="en-GB" dirty="0"/>
          </a:p>
        </p:txBody>
      </p:sp>
      <p:sp>
        <p:nvSpPr>
          <p:cNvPr id="3" name="Date">
            <a:extLst>
              <a:ext uri="{FF2B5EF4-FFF2-40B4-BE49-F238E27FC236}">
                <a16:creationId xmlns:a16="http://schemas.microsoft.com/office/drawing/2014/main" id="{6CDDB718-A996-4A98-8739-BEFFB22474D3}"/>
              </a:ext>
            </a:extLst>
          </p:cNvPr>
          <p:cNvSpPr>
            <a:spLocks noGrp="1"/>
          </p:cNvSpPr>
          <p:nvPr>
            <p:ph type="dt" sz="half" idx="17"/>
          </p:nvPr>
        </p:nvSpPr>
        <p:spPr/>
        <p:txBody>
          <a:bodyPr/>
          <a:lstStyle/>
          <a:p>
            <a:endParaRPr lang="en-GB" dirty="0"/>
          </a:p>
        </p:txBody>
      </p:sp>
      <p:sp>
        <p:nvSpPr>
          <p:cNvPr id="4" name="Footer/CRICOS">
            <a:extLst>
              <a:ext uri="{FF2B5EF4-FFF2-40B4-BE49-F238E27FC236}">
                <a16:creationId xmlns:a16="http://schemas.microsoft.com/office/drawing/2014/main" id="{1F08ED1B-906B-4B47-B5E0-ED1012EB0674}"/>
              </a:ext>
            </a:extLst>
          </p:cNvPr>
          <p:cNvSpPr>
            <a:spLocks noGrp="1"/>
          </p:cNvSpPr>
          <p:nvPr>
            <p:ph type="ftr" sz="quarter" idx="18"/>
          </p:nvPr>
        </p:nvSpPr>
        <p:spPr/>
        <p:txBody>
          <a:bodyPr/>
          <a:lstStyle/>
          <a:p>
            <a:r>
              <a:rPr lang="en-AU"/>
              <a:t>Deakin University CRICOS Provider Code: 00113B</a:t>
            </a:r>
            <a:endParaRPr lang="en-GB" dirty="0"/>
          </a:p>
        </p:txBody>
      </p:sp>
    </p:spTree>
    <p:extLst>
      <p:ext uri="{BB962C8B-B14F-4D97-AF65-F5344CB8AC3E}">
        <p14:creationId xmlns:p14="http://schemas.microsoft.com/office/powerpoint/2010/main" val="98443598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Content with Background C">
    <p:spTree>
      <p:nvGrpSpPr>
        <p:cNvPr id="1" name=""/>
        <p:cNvGrpSpPr/>
        <p:nvPr/>
      </p:nvGrpSpPr>
      <p:grpSpPr>
        <a:xfrm>
          <a:off x="0" y="0"/>
          <a:ext cx="0" cy="0"/>
          <a:chOff x="0" y="0"/>
          <a:chExt cx="0" cy="0"/>
        </a:xfrm>
      </p:grpSpPr>
      <p:sp>
        <p:nvSpPr>
          <p:cNvPr id="10" name="Background">
            <a:extLst>
              <a:ext uri="{FF2B5EF4-FFF2-40B4-BE49-F238E27FC236}">
                <a16:creationId xmlns:a16="http://schemas.microsoft.com/office/drawing/2014/main" id="{0CFD4351-9C64-4705-A41F-E710159B5BFA}"/>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rgbClr val="3736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p:cNvSpPr>
            <a:spLocks noGrp="1"/>
          </p:cNvSpPr>
          <p:nvPr>
            <p:ph type="title" hasCustomPrompt="1"/>
          </p:nvPr>
        </p:nvSpPr>
        <p:spPr>
          <a:xfrm>
            <a:off x="801765" y="278670"/>
            <a:ext cx="8496000" cy="468000"/>
          </a:xfrm>
        </p:spPr>
        <p:txBody>
          <a:bodyPr/>
          <a:lstStyle>
            <a:lvl1pPr>
              <a:lnSpc>
                <a:spcPct val="100000"/>
              </a:lnSpc>
              <a:buFont typeface="Arial" panose="020B0604020202020204" pitchFamily="34" charset="0"/>
              <a:buNone/>
              <a:defRPr sz="2200">
                <a:solidFill>
                  <a:schemeClr val="bg1"/>
                </a:solidFill>
              </a:defRPr>
            </a:lvl1pPr>
          </a:lstStyle>
          <a:p>
            <a:r>
              <a:rPr lang="en-US" dirty="0"/>
              <a:t>Click to add title</a:t>
            </a:r>
            <a:endParaRPr lang="en-GB" dirty="0"/>
          </a:p>
        </p:txBody>
      </p:sp>
      <p:sp>
        <p:nvSpPr>
          <p:cNvPr id="6" name="Body copy text">
            <a:extLst>
              <a:ext uri="{FF2B5EF4-FFF2-40B4-BE49-F238E27FC236}">
                <a16:creationId xmlns:a16="http://schemas.microsoft.com/office/drawing/2014/main" id="{BA9360C9-D6E6-46AC-8EF9-EEF25F267E14}"/>
              </a:ext>
            </a:extLst>
          </p:cNvPr>
          <p:cNvSpPr>
            <a:spLocks noGrp="1"/>
          </p:cNvSpPr>
          <p:nvPr>
            <p:ph sz="quarter" idx="12" hasCustomPrompt="1"/>
          </p:nvPr>
        </p:nvSpPr>
        <p:spPr>
          <a:xfrm>
            <a:off x="801765" y="1247320"/>
            <a:ext cx="9900000" cy="397466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300">
                <a:solidFill>
                  <a:schemeClr val="bg1"/>
                </a:solidFill>
              </a:defRPr>
            </a:lvl1pPr>
            <a:lvl2pPr>
              <a:defRPr>
                <a:solidFill>
                  <a:schemeClr val="bg1"/>
                </a:solidFill>
              </a:defRPr>
            </a:lvl2pPr>
            <a:lvl3pPr>
              <a:spcBef>
                <a:spcPts val="600"/>
              </a:spcBef>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3" name="Header Graphic">
            <a:extLst>
              <a:ext uri="{FF2B5EF4-FFF2-40B4-BE49-F238E27FC236}">
                <a16:creationId xmlns:a16="http://schemas.microsoft.com/office/drawing/2014/main" id="{8515E671-E538-4CCB-8E7C-A93467ED956C}"/>
              </a:ext>
              <a:ext uri="{C183D7F6-B498-43B3-948B-1728B52AA6E4}">
                <adec:decorative xmlns:adec="http://schemas.microsoft.com/office/drawing/2017/decorative" val="1"/>
              </a:ext>
            </a:extLst>
          </p:cNvPr>
          <p:cNvSpPr>
            <a:spLocks/>
          </p:cNvSpPr>
          <p:nvPr userDrawn="1"/>
        </p:nvSpPr>
        <p:spPr bwMode="auto">
          <a:xfrm>
            <a:off x="3175" y="0"/>
            <a:ext cx="10177145" cy="901101"/>
          </a:xfrm>
          <a:custGeom>
            <a:avLst/>
            <a:gdLst>
              <a:gd name="T0" fmla="*/ 4275 w 4275"/>
              <a:gd name="T1" fmla="*/ 0 h 376"/>
              <a:gd name="T2" fmla="*/ 4275 w 4275"/>
              <a:gd name="T3" fmla="*/ 0 h 376"/>
              <a:gd name="T4" fmla="*/ 4259 w 4275"/>
              <a:gd name="T5" fmla="*/ 0 h 376"/>
              <a:gd name="T6" fmla="*/ 4259 w 4275"/>
              <a:gd name="T7" fmla="*/ 0 h 376"/>
              <a:gd name="T8" fmla="*/ 3899 w 4275"/>
              <a:gd name="T9" fmla="*/ 360 h 376"/>
              <a:gd name="T10" fmla="*/ 0 w 4275"/>
              <a:gd name="T11" fmla="*/ 360 h 376"/>
              <a:gd name="T12" fmla="*/ 0 w 4275"/>
              <a:gd name="T13" fmla="*/ 376 h 376"/>
              <a:gd name="T14" fmla="*/ 3899 w 4275"/>
              <a:gd name="T15" fmla="*/ 376 h 376"/>
              <a:gd name="T16" fmla="*/ 4275 w 4275"/>
              <a:gd name="T17" fmla="*/ 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75" h="376">
                <a:moveTo>
                  <a:pt x="4275" y="0"/>
                </a:moveTo>
                <a:cubicBezTo>
                  <a:pt x="4275" y="0"/>
                  <a:pt x="4275" y="0"/>
                  <a:pt x="4275" y="0"/>
                </a:cubicBezTo>
                <a:cubicBezTo>
                  <a:pt x="4259" y="0"/>
                  <a:pt x="4259" y="0"/>
                  <a:pt x="4259" y="0"/>
                </a:cubicBezTo>
                <a:cubicBezTo>
                  <a:pt x="4259" y="0"/>
                  <a:pt x="4259" y="0"/>
                  <a:pt x="4259" y="0"/>
                </a:cubicBezTo>
                <a:cubicBezTo>
                  <a:pt x="4259" y="199"/>
                  <a:pt x="4098" y="360"/>
                  <a:pt x="3899" y="360"/>
                </a:cubicBezTo>
                <a:cubicBezTo>
                  <a:pt x="0" y="360"/>
                  <a:pt x="0" y="360"/>
                  <a:pt x="0" y="360"/>
                </a:cubicBezTo>
                <a:cubicBezTo>
                  <a:pt x="0" y="376"/>
                  <a:pt x="0" y="376"/>
                  <a:pt x="0" y="376"/>
                </a:cubicBezTo>
                <a:cubicBezTo>
                  <a:pt x="3899" y="376"/>
                  <a:pt x="3899" y="376"/>
                  <a:pt x="3899" y="376"/>
                </a:cubicBezTo>
                <a:cubicBezTo>
                  <a:pt x="4106" y="376"/>
                  <a:pt x="4275" y="207"/>
                  <a:pt x="4275" y="0"/>
                </a:cubicBezTo>
                <a:close/>
              </a:path>
            </a:pathLst>
          </a:custGeom>
          <a:solidFill>
            <a:srgbClr val="58BC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7" name="Slide Number">
            <a:extLst>
              <a:ext uri="{FF2B5EF4-FFF2-40B4-BE49-F238E27FC236}">
                <a16:creationId xmlns:a16="http://schemas.microsoft.com/office/drawing/2014/main" id="{0C0F968D-EDD8-4F6B-84B9-82CCA88FAEA7}"/>
              </a:ext>
            </a:extLst>
          </p:cNvPr>
          <p:cNvSpPr>
            <a:spLocks noGrp="1"/>
          </p:cNvSpPr>
          <p:nvPr>
            <p:ph type="sldNum" sz="quarter" idx="15"/>
          </p:nvPr>
        </p:nvSpPr>
        <p:spPr/>
        <p:txBody>
          <a:bodyPr/>
          <a:lstStyle>
            <a:lvl1pPr>
              <a:defRPr>
                <a:solidFill>
                  <a:schemeClr val="bg1"/>
                </a:solidFill>
              </a:defRPr>
            </a:lvl1pPr>
          </a:lstStyle>
          <a:p>
            <a:fld id="{F5AEA0E0-5CC6-4BD0-905C-A0021E419432}" type="slidenum">
              <a:rPr lang="en-GB" smtClean="0"/>
              <a:pPr/>
              <a:t>‹#›</a:t>
            </a:fld>
            <a:endParaRPr lang="en-GB" dirty="0"/>
          </a:p>
        </p:txBody>
      </p:sp>
      <p:sp>
        <p:nvSpPr>
          <p:cNvPr id="3" name="Date">
            <a:extLst>
              <a:ext uri="{FF2B5EF4-FFF2-40B4-BE49-F238E27FC236}">
                <a16:creationId xmlns:a16="http://schemas.microsoft.com/office/drawing/2014/main" id="{BE3CC924-D035-438F-8001-2843F4CBDD5A}"/>
              </a:ext>
            </a:extLst>
          </p:cNvPr>
          <p:cNvSpPr>
            <a:spLocks noGrp="1"/>
          </p:cNvSpPr>
          <p:nvPr>
            <p:ph type="dt" sz="half" idx="13"/>
          </p:nvPr>
        </p:nvSpPr>
        <p:spPr/>
        <p:txBody>
          <a:bodyPr/>
          <a:lstStyle>
            <a:lvl1pPr>
              <a:defRPr>
                <a:solidFill>
                  <a:schemeClr val="bg1"/>
                </a:solidFill>
              </a:defRPr>
            </a:lvl1pPr>
          </a:lstStyle>
          <a:p>
            <a:endParaRPr lang="en-GB" dirty="0">
              <a:solidFill>
                <a:schemeClr val="bg1"/>
              </a:solidFill>
            </a:endParaRPr>
          </a:p>
        </p:txBody>
      </p:sp>
      <p:sp>
        <p:nvSpPr>
          <p:cNvPr id="4" name="Footer/CRICOS">
            <a:extLst>
              <a:ext uri="{FF2B5EF4-FFF2-40B4-BE49-F238E27FC236}">
                <a16:creationId xmlns:a16="http://schemas.microsoft.com/office/drawing/2014/main" id="{EA94DFF9-D916-402B-9E90-5C63C3CFC8B9}"/>
              </a:ext>
            </a:extLst>
          </p:cNvPr>
          <p:cNvSpPr>
            <a:spLocks noGrp="1"/>
          </p:cNvSpPr>
          <p:nvPr>
            <p:ph type="ftr" sz="quarter" idx="14"/>
          </p:nvPr>
        </p:nvSpPr>
        <p:spPr/>
        <p:txBody>
          <a:bodyPr/>
          <a:lstStyle>
            <a:lvl1pPr>
              <a:defRPr>
                <a:solidFill>
                  <a:schemeClr val="bg1"/>
                </a:solidFill>
              </a:defRPr>
            </a:lvl1pPr>
          </a:lstStyle>
          <a:p>
            <a:r>
              <a:rPr lang="en-AU"/>
              <a:t>Deakin University CRICOS Provider Code: 00113B</a:t>
            </a:r>
            <a:endParaRPr lang="en-GB" dirty="0"/>
          </a:p>
        </p:txBody>
      </p:sp>
      <p:pic>
        <p:nvPicPr>
          <p:cNvPr id="16" name="Deakin Logo" descr="Deakin Logo">
            <a:extLst>
              <a:ext uri="{FF2B5EF4-FFF2-40B4-BE49-F238E27FC236}">
                <a16:creationId xmlns:a16="http://schemas.microsoft.com/office/drawing/2014/main" id="{7AC874EC-57B5-49C0-824E-DA7F5655684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338955" y="205550"/>
            <a:ext cx="651961" cy="651000"/>
          </a:xfrm>
          <a:prstGeom prst="rect">
            <a:avLst/>
          </a:prstGeom>
        </p:spPr>
      </p:pic>
    </p:spTree>
    <p:extLst>
      <p:ext uri="{BB962C8B-B14F-4D97-AF65-F5344CB8AC3E}">
        <p14:creationId xmlns:p14="http://schemas.microsoft.com/office/powerpoint/2010/main" val="423278954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Content with Background D">
    <p:spTree>
      <p:nvGrpSpPr>
        <p:cNvPr id="1" name=""/>
        <p:cNvGrpSpPr/>
        <p:nvPr/>
      </p:nvGrpSpPr>
      <p:grpSpPr>
        <a:xfrm>
          <a:off x="0" y="0"/>
          <a:ext cx="0" cy="0"/>
          <a:chOff x="0" y="0"/>
          <a:chExt cx="0" cy="0"/>
        </a:xfrm>
      </p:grpSpPr>
      <p:sp>
        <p:nvSpPr>
          <p:cNvPr id="10" name="Background">
            <a:extLst>
              <a:ext uri="{FF2B5EF4-FFF2-40B4-BE49-F238E27FC236}">
                <a16:creationId xmlns:a16="http://schemas.microsoft.com/office/drawing/2014/main" id="{19E9C816-6474-471F-AE0E-BE2E2A471D07}"/>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rgbClr val="3736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p:cNvSpPr>
            <a:spLocks noGrp="1"/>
          </p:cNvSpPr>
          <p:nvPr>
            <p:ph type="title" hasCustomPrompt="1"/>
          </p:nvPr>
        </p:nvSpPr>
        <p:spPr>
          <a:xfrm>
            <a:off x="801765" y="349790"/>
            <a:ext cx="5508000" cy="936000"/>
          </a:xfrm>
        </p:spPr>
        <p:txBody>
          <a:bodyPr/>
          <a:lstStyle>
            <a:lvl1pPr>
              <a:lnSpc>
                <a:spcPct val="100000"/>
              </a:lnSpc>
              <a:buFont typeface="Arial" panose="020B0604020202020204" pitchFamily="34" charset="0"/>
              <a:buNone/>
              <a:defRPr sz="2650">
                <a:solidFill>
                  <a:schemeClr val="bg1"/>
                </a:solidFill>
              </a:defRPr>
            </a:lvl1pPr>
          </a:lstStyle>
          <a:p>
            <a:r>
              <a:rPr lang="en-US" dirty="0"/>
              <a:t>Click to add title</a:t>
            </a:r>
            <a:endParaRPr lang="en-GB" dirty="0"/>
          </a:p>
        </p:txBody>
      </p:sp>
      <p:sp>
        <p:nvSpPr>
          <p:cNvPr id="6" name="Body copy text">
            <a:extLst>
              <a:ext uri="{FF2B5EF4-FFF2-40B4-BE49-F238E27FC236}">
                <a16:creationId xmlns:a16="http://schemas.microsoft.com/office/drawing/2014/main" id="{BA9360C9-D6E6-46AC-8EF9-EEF25F267E14}"/>
              </a:ext>
            </a:extLst>
          </p:cNvPr>
          <p:cNvSpPr>
            <a:spLocks noGrp="1"/>
          </p:cNvSpPr>
          <p:nvPr>
            <p:ph sz="quarter" idx="12" hasCustomPrompt="1"/>
          </p:nvPr>
        </p:nvSpPr>
        <p:spPr>
          <a:xfrm>
            <a:off x="801765" y="1521640"/>
            <a:ext cx="9887644" cy="397466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300">
                <a:solidFill>
                  <a:schemeClr val="bg1"/>
                </a:solidFill>
              </a:defRPr>
            </a:lvl1pPr>
            <a:lvl2pPr>
              <a:defRPr>
                <a:solidFill>
                  <a:schemeClr val="bg1"/>
                </a:solidFill>
              </a:defRPr>
            </a:lvl2pPr>
            <a:lvl3pPr>
              <a:spcBef>
                <a:spcPts val="600"/>
              </a:spcBef>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grpSp>
        <p:nvGrpSpPr>
          <p:cNvPr id="11" name="Header Graphics">
            <a:extLst>
              <a:ext uri="{FF2B5EF4-FFF2-40B4-BE49-F238E27FC236}">
                <a16:creationId xmlns:a16="http://schemas.microsoft.com/office/drawing/2014/main" id="{9DB53C54-1940-40BA-A399-8A0B3D270EC7}"/>
              </a:ext>
              <a:ext uri="{C183D7F6-B498-43B3-948B-1728B52AA6E4}">
                <adec:decorative xmlns:adec="http://schemas.microsoft.com/office/drawing/2017/decorative" val="1"/>
              </a:ext>
            </a:extLst>
          </p:cNvPr>
          <p:cNvGrpSpPr>
            <a:grpSpLocks noChangeAspect="1"/>
          </p:cNvGrpSpPr>
          <p:nvPr userDrawn="1"/>
        </p:nvGrpSpPr>
        <p:grpSpPr bwMode="auto">
          <a:xfrm>
            <a:off x="1" y="0"/>
            <a:ext cx="795308" cy="936001"/>
            <a:chOff x="5663" y="1680"/>
            <a:chExt cx="814" cy="958"/>
          </a:xfrm>
        </p:grpSpPr>
        <p:sp>
          <p:nvSpPr>
            <p:cNvPr id="13" name="Shape">
              <a:extLst>
                <a:ext uri="{FF2B5EF4-FFF2-40B4-BE49-F238E27FC236}">
                  <a16:creationId xmlns:a16="http://schemas.microsoft.com/office/drawing/2014/main" id="{8181CB42-1B99-4556-9B91-6C4CD9095331}"/>
                </a:ext>
              </a:extLst>
            </p:cNvPr>
            <p:cNvSpPr>
              <a:spLocks/>
            </p:cNvSpPr>
            <p:nvPr userDrawn="1"/>
          </p:nvSpPr>
          <p:spPr bwMode="auto">
            <a:xfrm>
              <a:off x="5663" y="1680"/>
              <a:ext cx="669" cy="685"/>
            </a:xfrm>
            <a:custGeom>
              <a:avLst/>
              <a:gdLst>
                <a:gd name="T0" fmla="*/ 280 w 280"/>
                <a:gd name="T1" fmla="*/ 65 h 287"/>
                <a:gd name="T2" fmla="*/ 270 w 280"/>
                <a:gd name="T3" fmla="*/ 0 h 287"/>
                <a:gd name="T4" fmla="*/ 0 w 280"/>
                <a:gd name="T5" fmla="*/ 0 h 287"/>
                <a:gd name="T6" fmla="*/ 0 w 280"/>
                <a:gd name="T7" fmla="*/ 280 h 287"/>
                <a:gd name="T8" fmla="*/ 58 w 280"/>
                <a:gd name="T9" fmla="*/ 287 h 287"/>
                <a:gd name="T10" fmla="*/ 280 w 280"/>
                <a:gd name="T11" fmla="*/ 65 h 287"/>
              </a:gdLst>
              <a:ahLst/>
              <a:cxnLst>
                <a:cxn ang="0">
                  <a:pos x="T0" y="T1"/>
                </a:cxn>
                <a:cxn ang="0">
                  <a:pos x="T2" y="T3"/>
                </a:cxn>
                <a:cxn ang="0">
                  <a:pos x="T4" y="T5"/>
                </a:cxn>
                <a:cxn ang="0">
                  <a:pos x="T6" y="T7"/>
                </a:cxn>
                <a:cxn ang="0">
                  <a:pos x="T8" y="T9"/>
                </a:cxn>
                <a:cxn ang="0">
                  <a:pos x="T10" y="T11"/>
                </a:cxn>
              </a:cxnLst>
              <a:rect l="0" t="0" r="r" b="b"/>
              <a:pathLst>
                <a:path w="280" h="287">
                  <a:moveTo>
                    <a:pt x="280" y="65"/>
                  </a:moveTo>
                  <a:cubicBezTo>
                    <a:pt x="280" y="42"/>
                    <a:pt x="276" y="21"/>
                    <a:pt x="270" y="0"/>
                  </a:cubicBezTo>
                  <a:cubicBezTo>
                    <a:pt x="0" y="0"/>
                    <a:pt x="0" y="0"/>
                    <a:pt x="0" y="0"/>
                  </a:cubicBezTo>
                  <a:cubicBezTo>
                    <a:pt x="0" y="280"/>
                    <a:pt x="0" y="280"/>
                    <a:pt x="0" y="280"/>
                  </a:cubicBezTo>
                  <a:cubicBezTo>
                    <a:pt x="19" y="285"/>
                    <a:pt x="38" y="287"/>
                    <a:pt x="58" y="287"/>
                  </a:cubicBezTo>
                  <a:cubicBezTo>
                    <a:pt x="180" y="287"/>
                    <a:pt x="280" y="188"/>
                    <a:pt x="280" y="65"/>
                  </a:cubicBezTo>
                  <a:close/>
                </a:path>
              </a:pathLst>
            </a:custGeom>
            <a:solidFill>
              <a:srgbClr val="58BC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4" name="Shape">
              <a:extLst>
                <a:ext uri="{FF2B5EF4-FFF2-40B4-BE49-F238E27FC236}">
                  <a16:creationId xmlns:a16="http://schemas.microsoft.com/office/drawing/2014/main" id="{CF7FB094-0935-4D60-BCAB-A72145C42599}"/>
                </a:ext>
              </a:extLst>
            </p:cNvPr>
            <p:cNvSpPr>
              <a:spLocks noEditPoints="1"/>
            </p:cNvSpPr>
            <p:nvPr userDrawn="1"/>
          </p:nvSpPr>
          <p:spPr bwMode="auto">
            <a:xfrm>
              <a:off x="5858" y="1924"/>
              <a:ext cx="619" cy="714"/>
            </a:xfrm>
            <a:custGeom>
              <a:avLst/>
              <a:gdLst>
                <a:gd name="T0" fmla="*/ 0 w 619"/>
                <a:gd name="T1" fmla="*/ 714 h 714"/>
                <a:gd name="T2" fmla="*/ 0 w 619"/>
                <a:gd name="T3" fmla="*/ 0 h 714"/>
                <a:gd name="T4" fmla="*/ 619 w 619"/>
                <a:gd name="T5" fmla="*/ 358 h 714"/>
                <a:gd name="T6" fmla="*/ 0 w 619"/>
                <a:gd name="T7" fmla="*/ 714 h 714"/>
                <a:gd name="T8" fmla="*/ 20 w 619"/>
                <a:gd name="T9" fmla="*/ 33 h 714"/>
                <a:gd name="T10" fmla="*/ 20 w 619"/>
                <a:gd name="T11" fmla="*/ 680 h 714"/>
                <a:gd name="T12" fmla="*/ 581 w 619"/>
                <a:gd name="T13" fmla="*/ 358 h 714"/>
                <a:gd name="T14" fmla="*/ 20 w 619"/>
                <a:gd name="T15" fmla="*/ 33 h 7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9" h="714">
                  <a:moveTo>
                    <a:pt x="0" y="714"/>
                  </a:moveTo>
                  <a:lnTo>
                    <a:pt x="0" y="0"/>
                  </a:lnTo>
                  <a:lnTo>
                    <a:pt x="619" y="358"/>
                  </a:lnTo>
                  <a:lnTo>
                    <a:pt x="0" y="714"/>
                  </a:lnTo>
                  <a:close/>
                  <a:moveTo>
                    <a:pt x="20" y="33"/>
                  </a:moveTo>
                  <a:lnTo>
                    <a:pt x="20" y="680"/>
                  </a:lnTo>
                  <a:lnTo>
                    <a:pt x="581" y="358"/>
                  </a:lnTo>
                  <a:lnTo>
                    <a:pt x="20" y="33"/>
                  </a:lnTo>
                  <a:close/>
                </a:path>
              </a:pathLst>
            </a:custGeom>
            <a:solidFill>
              <a:srgbClr val="C742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7" name="Slide Number">
            <a:extLst>
              <a:ext uri="{FF2B5EF4-FFF2-40B4-BE49-F238E27FC236}">
                <a16:creationId xmlns:a16="http://schemas.microsoft.com/office/drawing/2014/main" id="{491CA120-A3CC-4D51-908E-B32825A79F95}"/>
              </a:ext>
            </a:extLst>
          </p:cNvPr>
          <p:cNvSpPr>
            <a:spLocks noGrp="1"/>
          </p:cNvSpPr>
          <p:nvPr>
            <p:ph type="sldNum" sz="quarter" idx="15"/>
          </p:nvPr>
        </p:nvSpPr>
        <p:spPr/>
        <p:txBody>
          <a:bodyPr/>
          <a:lstStyle>
            <a:lvl1pPr>
              <a:defRPr>
                <a:solidFill>
                  <a:schemeClr val="bg1"/>
                </a:solidFill>
              </a:defRPr>
            </a:lvl1pPr>
          </a:lstStyle>
          <a:p>
            <a:fld id="{F5AEA0E0-5CC6-4BD0-905C-A0021E419432}" type="slidenum">
              <a:rPr lang="en-GB" smtClean="0"/>
              <a:pPr/>
              <a:t>‹#›</a:t>
            </a:fld>
            <a:endParaRPr lang="en-GB" dirty="0"/>
          </a:p>
        </p:txBody>
      </p:sp>
      <p:sp>
        <p:nvSpPr>
          <p:cNvPr id="3" name="Date">
            <a:extLst>
              <a:ext uri="{FF2B5EF4-FFF2-40B4-BE49-F238E27FC236}">
                <a16:creationId xmlns:a16="http://schemas.microsoft.com/office/drawing/2014/main" id="{F42FB864-99B6-4CFC-8C0E-16AC413A621A}"/>
              </a:ext>
            </a:extLst>
          </p:cNvPr>
          <p:cNvSpPr>
            <a:spLocks noGrp="1"/>
          </p:cNvSpPr>
          <p:nvPr>
            <p:ph type="dt" sz="half" idx="13"/>
          </p:nvPr>
        </p:nvSpPr>
        <p:spPr/>
        <p:txBody>
          <a:bodyPr/>
          <a:lstStyle>
            <a:lvl1pPr>
              <a:defRPr>
                <a:solidFill>
                  <a:schemeClr val="bg1"/>
                </a:solidFill>
              </a:defRPr>
            </a:lvl1pPr>
          </a:lstStyle>
          <a:p>
            <a:endParaRPr lang="en-GB" dirty="0">
              <a:solidFill>
                <a:schemeClr val="bg1"/>
              </a:solidFill>
            </a:endParaRPr>
          </a:p>
        </p:txBody>
      </p:sp>
      <p:sp>
        <p:nvSpPr>
          <p:cNvPr id="4" name="Footer/CRICOS">
            <a:extLst>
              <a:ext uri="{FF2B5EF4-FFF2-40B4-BE49-F238E27FC236}">
                <a16:creationId xmlns:a16="http://schemas.microsoft.com/office/drawing/2014/main" id="{E4B97F27-BBD0-4892-9F01-48CF1B733F20}"/>
              </a:ext>
            </a:extLst>
          </p:cNvPr>
          <p:cNvSpPr>
            <a:spLocks noGrp="1"/>
          </p:cNvSpPr>
          <p:nvPr>
            <p:ph type="ftr" sz="quarter" idx="14"/>
          </p:nvPr>
        </p:nvSpPr>
        <p:spPr/>
        <p:txBody>
          <a:bodyPr/>
          <a:lstStyle>
            <a:lvl1pPr>
              <a:defRPr>
                <a:solidFill>
                  <a:schemeClr val="bg1"/>
                </a:solidFill>
              </a:defRPr>
            </a:lvl1pPr>
          </a:lstStyle>
          <a:p>
            <a:r>
              <a:rPr lang="en-AU"/>
              <a:t>Deakin University CRICOS Provider Code: 00113B</a:t>
            </a:r>
            <a:endParaRPr lang="en-GB" dirty="0"/>
          </a:p>
        </p:txBody>
      </p:sp>
      <p:pic>
        <p:nvPicPr>
          <p:cNvPr id="17" name="Deakin Logo" descr="Deakin Logo">
            <a:extLst>
              <a:ext uri="{FF2B5EF4-FFF2-40B4-BE49-F238E27FC236}">
                <a16:creationId xmlns:a16="http://schemas.microsoft.com/office/drawing/2014/main" id="{27BBA998-D685-4B60-89ED-6011BC67AEE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338955" y="205550"/>
            <a:ext cx="651961" cy="651000"/>
          </a:xfrm>
          <a:prstGeom prst="rect">
            <a:avLst/>
          </a:prstGeom>
        </p:spPr>
      </p:pic>
    </p:spTree>
    <p:extLst>
      <p:ext uri="{BB962C8B-B14F-4D97-AF65-F5344CB8AC3E}">
        <p14:creationId xmlns:p14="http://schemas.microsoft.com/office/powerpoint/2010/main" val="283668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Slide C">
    <p:spTree>
      <p:nvGrpSpPr>
        <p:cNvPr id="1" name=""/>
        <p:cNvGrpSpPr/>
        <p:nvPr/>
      </p:nvGrpSpPr>
      <p:grpSpPr>
        <a:xfrm>
          <a:off x="0" y="0"/>
          <a:ext cx="0" cy="0"/>
          <a:chOff x="0" y="0"/>
          <a:chExt cx="0" cy="0"/>
        </a:xfrm>
      </p:grpSpPr>
      <p:sp>
        <p:nvSpPr>
          <p:cNvPr id="30" name="Background">
            <a:extLst>
              <a:ext uri="{FF2B5EF4-FFF2-40B4-BE49-F238E27FC236}">
                <a16:creationId xmlns:a16="http://schemas.microsoft.com/office/drawing/2014/main" id="{A8479152-EC59-4E85-860A-7F94ED52F8B1}"/>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Title">
            <a:extLst>
              <a:ext uri="{FF2B5EF4-FFF2-40B4-BE49-F238E27FC236}">
                <a16:creationId xmlns:a16="http://schemas.microsoft.com/office/drawing/2014/main" id="{ABBA3CDA-E776-40AE-B46D-45A45CC5D973}"/>
              </a:ext>
            </a:extLst>
          </p:cNvPr>
          <p:cNvSpPr>
            <a:spLocks noGrp="1"/>
          </p:cNvSpPr>
          <p:nvPr>
            <p:ph type="title" hasCustomPrompt="1"/>
          </p:nvPr>
        </p:nvSpPr>
        <p:spPr>
          <a:xfrm>
            <a:off x="584952" y="2222662"/>
            <a:ext cx="4489123" cy="959957"/>
          </a:xfrm>
        </p:spPr>
        <p:txBody>
          <a:bodyPr anchor="b"/>
          <a:lstStyle>
            <a:lvl1pPr>
              <a:defRPr sz="4500" b="0">
                <a:solidFill>
                  <a:schemeClr val="tx1"/>
                </a:solidFill>
              </a:defRPr>
            </a:lvl1pPr>
          </a:lstStyle>
          <a:p>
            <a:r>
              <a:rPr lang="en-US" dirty="0"/>
              <a:t>Click to add title</a:t>
            </a:r>
            <a:endParaRPr lang="en-AU" dirty="0"/>
          </a:p>
        </p:txBody>
      </p:sp>
      <p:sp>
        <p:nvSpPr>
          <p:cNvPr id="11" name="Subtitle">
            <a:extLst>
              <a:ext uri="{FF2B5EF4-FFF2-40B4-BE49-F238E27FC236}">
                <a16:creationId xmlns:a16="http://schemas.microsoft.com/office/drawing/2014/main" id="{B36ACC5A-D2CF-40E7-8984-09E0560FD4B7}"/>
              </a:ext>
            </a:extLst>
          </p:cNvPr>
          <p:cNvSpPr>
            <a:spLocks noGrp="1"/>
          </p:cNvSpPr>
          <p:nvPr>
            <p:ph type="body" sz="quarter" idx="13" hasCustomPrompt="1"/>
          </p:nvPr>
        </p:nvSpPr>
        <p:spPr>
          <a:xfrm>
            <a:off x="584953" y="3213099"/>
            <a:ext cx="4489123" cy="1347315"/>
          </a:xfr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500">
                <a:solidFill>
                  <a:schemeClr val="tx1"/>
                </a:solidFill>
              </a:defRPr>
            </a:lvl1pPr>
            <a:lvl2pPr>
              <a:spcBef>
                <a:spcPts val="0"/>
              </a:spcBef>
              <a:defRPr sz="2500">
                <a:solidFill>
                  <a:schemeClr val="tx1"/>
                </a:solidFill>
              </a:defRPr>
            </a:lvl2pPr>
            <a:lvl3pPr marL="0" indent="0">
              <a:spcBef>
                <a:spcPts val="0"/>
              </a:spcBef>
              <a:buNone/>
              <a:defRPr sz="2500">
                <a:solidFill>
                  <a:schemeClr val="tx1"/>
                </a:solidFill>
              </a:defRPr>
            </a:lvl3pPr>
            <a:lvl4pPr marL="0" indent="0">
              <a:spcBef>
                <a:spcPts val="0"/>
              </a:spcBef>
              <a:buNone/>
              <a:defRPr sz="2500">
                <a:solidFill>
                  <a:schemeClr val="tx1"/>
                </a:solidFill>
              </a:defRPr>
            </a:lvl4pPr>
            <a:lvl5pPr marL="0">
              <a:spcBef>
                <a:spcPts val="0"/>
              </a:spcBef>
              <a:defRPr sz="2500">
                <a:solidFill>
                  <a:schemeClr val="tx1"/>
                </a:solidFill>
              </a:defRPr>
            </a:lvl5pPr>
            <a:lvl6pPr>
              <a:spcBef>
                <a:spcPts val="0"/>
              </a:spcBef>
              <a:defRPr sz="2500">
                <a:solidFill>
                  <a:schemeClr val="tx1"/>
                </a:solidFill>
              </a:defRPr>
            </a:lvl6pPr>
            <a:lvl7pPr>
              <a:spcBef>
                <a:spcPts val="0"/>
              </a:spcBef>
              <a:defRPr sz="2500">
                <a:solidFill>
                  <a:schemeClr val="tx1"/>
                </a:solidFill>
              </a:defRPr>
            </a:lvl7pPr>
            <a:lvl8pPr>
              <a:spcBef>
                <a:spcPts val="0"/>
              </a:spcBef>
              <a:defRPr sz="2500">
                <a:solidFill>
                  <a:schemeClr val="tx1"/>
                </a:solidFill>
              </a:defRPr>
            </a:lvl8pPr>
            <a:lvl9pPr>
              <a:spcBef>
                <a:spcPts val="0"/>
              </a:spcBef>
              <a:defRPr sz="25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add subtitle</a:t>
            </a:r>
            <a:endParaRPr lang="en-GB" dirty="0"/>
          </a:p>
          <a:p>
            <a:pPr lvl="0"/>
            <a:r>
              <a:rPr lang="en-US" dirty="0"/>
              <a:t>Sub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endParaRPr lang="en-AU" dirty="0"/>
          </a:p>
        </p:txBody>
      </p:sp>
      <p:sp>
        <p:nvSpPr>
          <p:cNvPr id="29" name="Picture Placeholder" descr="Image Placeholder">
            <a:extLst>
              <a:ext uri="{FF2B5EF4-FFF2-40B4-BE49-F238E27FC236}">
                <a16:creationId xmlns:a16="http://schemas.microsoft.com/office/drawing/2014/main" id="{16C46A4B-C7F3-48A4-A48B-242F24F3CC97}"/>
              </a:ext>
            </a:extLst>
          </p:cNvPr>
          <p:cNvSpPr>
            <a:spLocks noGrp="1"/>
          </p:cNvSpPr>
          <p:nvPr>
            <p:ph type="pic" sz="quarter" idx="17"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6259424 h 6858000"/>
              <a:gd name="connsiteX5" fmla="*/ 2153 w 12192000"/>
              <a:gd name="connsiteY5" fmla="*/ 6259424 h 6858000"/>
              <a:gd name="connsiteX6" fmla="*/ 82352 w 12192000"/>
              <a:gd name="connsiteY6" fmla="*/ 6259424 h 6858000"/>
              <a:gd name="connsiteX7" fmla="*/ 138197 w 12192000"/>
              <a:gd name="connsiteY7" fmla="*/ 6259424 h 6858000"/>
              <a:gd name="connsiteX8" fmla="*/ 149077 w 12192000"/>
              <a:gd name="connsiteY8" fmla="*/ 6259424 h 6858000"/>
              <a:gd name="connsiteX9" fmla="*/ 2994068 w 12192000"/>
              <a:gd name="connsiteY9" fmla="*/ 6259424 h 6858000"/>
              <a:gd name="connsiteX10" fmla="*/ 5823194 w 12192000"/>
              <a:gd name="connsiteY10" fmla="*/ 3430702 h 6858000"/>
              <a:gd name="connsiteX11" fmla="*/ 2994068 w 12192000"/>
              <a:gd name="connsiteY11" fmla="*/ 601980 h 6858000"/>
              <a:gd name="connsiteX12" fmla="*/ 263555 w 12192000"/>
              <a:gd name="connsiteY12" fmla="*/ 601980 h 6858000"/>
              <a:gd name="connsiteX13" fmla="*/ 138197 w 12192000"/>
              <a:gd name="connsiteY13" fmla="*/ 601980 h 6858000"/>
              <a:gd name="connsiteX14" fmla="*/ 0 w 12192000"/>
              <a:gd name="connsiteY14" fmla="*/ 60198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6858000">
                <a:moveTo>
                  <a:pt x="0" y="0"/>
                </a:moveTo>
                <a:lnTo>
                  <a:pt x="12192000" y="0"/>
                </a:lnTo>
                <a:lnTo>
                  <a:pt x="12192000" y="6858000"/>
                </a:lnTo>
                <a:lnTo>
                  <a:pt x="0" y="6858000"/>
                </a:lnTo>
                <a:lnTo>
                  <a:pt x="0" y="6259424"/>
                </a:lnTo>
                <a:lnTo>
                  <a:pt x="2153" y="6259424"/>
                </a:lnTo>
                <a:cubicBezTo>
                  <a:pt x="13610" y="6259424"/>
                  <a:pt x="36524" y="6259424"/>
                  <a:pt x="82352" y="6259424"/>
                </a:cubicBezTo>
                <a:lnTo>
                  <a:pt x="138197" y="6259424"/>
                </a:lnTo>
                <a:lnTo>
                  <a:pt x="149077" y="6259424"/>
                </a:lnTo>
                <a:cubicBezTo>
                  <a:pt x="413045" y="6259424"/>
                  <a:pt x="1116961" y="6259424"/>
                  <a:pt x="2994068" y="6259424"/>
                </a:cubicBezTo>
                <a:cubicBezTo>
                  <a:pt x="4555949" y="6259424"/>
                  <a:pt x="5823194" y="4992360"/>
                  <a:pt x="5823194" y="3430702"/>
                </a:cubicBezTo>
                <a:cubicBezTo>
                  <a:pt x="5823194" y="1869045"/>
                  <a:pt x="4555949" y="601980"/>
                  <a:pt x="2994068" y="601980"/>
                </a:cubicBezTo>
                <a:cubicBezTo>
                  <a:pt x="2994068" y="601980"/>
                  <a:pt x="2994068" y="601980"/>
                  <a:pt x="263555" y="601980"/>
                </a:cubicBezTo>
                <a:lnTo>
                  <a:pt x="138197" y="601980"/>
                </a:lnTo>
                <a:lnTo>
                  <a:pt x="0" y="601980"/>
                </a:lnTo>
                <a:close/>
              </a:path>
            </a:pathLst>
          </a:custGeom>
          <a:solidFill>
            <a:schemeClr val="bg1">
              <a:lumMod val="75000"/>
            </a:schemeClr>
          </a:solidFill>
        </p:spPr>
        <p:txBody>
          <a:bodyPr wrap="square" tIns="144000" rIns="144000">
            <a:noAutofit/>
          </a:bodyPr>
          <a:lstStyle>
            <a:lvl1pPr algn="l">
              <a:defRPr sz="1400">
                <a:solidFill>
                  <a:schemeClr val="bg1"/>
                </a:solidFill>
              </a:defRPr>
            </a:lvl1pPr>
          </a:lstStyle>
          <a:p>
            <a:r>
              <a:rPr lang="en-AU" sz="1400" dirty="0"/>
              <a:t>Drag and drop image form a folder, or click on the placeholder and select ‘Insert \ Images’</a:t>
            </a:r>
            <a:endParaRPr lang="en-AU" dirty="0"/>
          </a:p>
        </p:txBody>
      </p:sp>
      <p:sp>
        <p:nvSpPr>
          <p:cNvPr id="8" name="Deakin Logo" descr="Deakin Logo">
            <a:extLst>
              <a:ext uri="{FF2B5EF4-FFF2-40B4-BE49-F238E27FC236}">
                <a16:creationId xmlns:a16="http://schemas.microsoft.com/office/drawing/2014/main" id="{703D38F9-D214-40CC-B04B-41988914E4F4}"/>
              </a:ext>
            </a:extLst>
          </p:cNvPr>
          <p:cNvSpPr>
            <a:spLocks noGrp="1" noChangeAspect="1"/>
          </p:cNvSpPr>
          <p:nvPr>
            <p:ph type="body" sz="quarter" idx="19" hasCustomPrompt="1"/>
          </p:nvPr>
        </p:nvSpPr>
        <p:spPr>
          <a:xfrm>
            <a:off x="5074077" y="2579400"/>
            <a:ext cx="1699200" cy="1699200"/>
          </a:xfrm>
          <a:blipFill dpi="0" rotWithShape="1">
            <a:blip r:embed="rId2" cstate="screen">
              <a:extLst>
                <a:ext uri="{28A0092B-C50C-407E-A947-70E740481C1C}">
                  <a14:useLocalDpi xmlns:a14="http://schemas.microsoft.com/office/drawing/2010/main"/>
                </a:ext>
              </a:extLst>
            </a:blip>
            <a:srcRect/>
            <a:stretch>
              <a:fillRect/>
            </a:stretch>
          </a:blipFill>
        </p:spPr>
        <p:txBody>
          <a:bodyPr/>
          <a:lstStyle>
            <a:lvl1pPr>
              <a:lnSpc>
                <a:spcPct val="100000"/>
              </a:lnSpc>
              <a:spcBef>
                <a:spcPts val="0"/>
              </a:spcBef>
              <a:spcAft>
                <a:spcPts val="0"/>
              </a:spcAft>
              <a:defRPr sz="200">
                <a:solidFill>
                  <a:schemeClr val="bg1"/>
                </a:solidFill>
              </a:defRPr>
            </a:lvl1pPr>
            <a:lvl2pPr>
              <a:spcBef>
                <a:spcPts val="0"/>
              </a:spcBef>
              <a:defRPr sz="200">
                <a:solidFill>
                  <a:schemeClr val="bg1"/>
                </a:solidFill>
              </a:defRPr>
            </a:lvl2pPr>
            <a:lvl3pPr marL="0" indent="0">
              <a:spcBef>
                <a:spcPts val="0"/>
              </a:spcBef>
              <a:buNone/>
              <a:defRPr sz="200">
                <a:solidFill>
                  <a:schemeClr val="bg1"/>
                </a:solidFill>
              </a:defRPr>
            </a:lvl3pPr>
            <a:lvl4pPr marL="0" indent="0">
              <a:spcBef>
                <a:spcPts val="0"/>
              </a:spcBef>
              <a:buNone/>
              <a:defRPr sz="200">
                <a:solidFill>
                  <a:schemeClr val="bg1"/>
                </a:solidFill>
              </a:defRPr>
            </a:lvl4pPr>
            <a:lvl5pPr marL="0">
              <a:spcBef>
                <a:spcPts val="0"/>
              </a:spcBef>
              <a:defRPr sz="200">
                <a:solidFill>
                  <a:schemeClr val="bg1"/>
                </a:solidFill>
              </a:defRPr>
            </a:lvl5pPr>
            <a:lvl6pPr>
              <a:spcBef>
                <a:spcPts val="0"/>
              </a:spcBef>
              <a:defRPr sz="200">
                <a:solidFill>
                  <a:schemeClr val="bg1"/>
                </a:solidFill>
              </a:defRPr>
            </a:lvl6pPr>
            <a:lvl7pPr>
              <a:spcBef>
                <a:spcPts val="0"/>
              </a:spcBef>
              <a:defRPr sz="200">
                <a:solidFill>
                  <a:schemeClr val="bg1"/>
                </a:solidFill>
              </a:defRPr>
            </a:lvl7pPr>
            <a:lvl8pPr>
              <a:spcBef>
                <a:spcPts val="0"/>
              </a:spcBef>
              <a:defRPr sz="200">
                <a:solidFill>
                  <a:schemeClr val="bg1"/>
                </a:solidFill>
              </a:defRPr>
            </a:lvl8pPr>
            <a:lvl9pPr>
              <a:spcBef>
                <a:spcPts val="0"/>
              </a:spcBef>
              <a:defRPr sz="200">
                <a:solidFill>
                  <a:schemeClr val="bg1"/>
                </a:solidFill>
              </a:defRPr>
            </a:lvl9pPr>
          </a:lstStyle>
          <a:p>
            <a:pPr lvl="0"/>
            <a:r>
              <a:rPr lang="en-US" dirty="0"/>
              <a:t>   </a:t>
            </a:r>
            <a:endParaRPr lang="en-AU" dirty="0"/>
          </a:p>
        </p:txBody>
      </p:sp>
      <p:sp>
        <p:nvSpPr>
          <p:cNvPr id="7" name="Footer/CRICOS">
            <a:extLst>
              <a:ext uri="{FF2B5EF4-FFF2-40B4-BE49-F238E27FC236}">
                <a16:creationId xmlns:a16="http://schemas.microsoft.com/office/drawing/2014/main" id="{62002C66-23BE-422A-BA61-68E7718A68F3}"/>
              </a:ext>
            </a:extLst>
          </p:cNvPr>
          <p:cNvSpPr>
            <a:spLocks noGrp="1"/>
          </p:cNvSpPr>
          <p:nvPr>
            <p:ph type="ftr" sz="quarter" idx="21"/>
          </p:nvPr>
        </p:nvSpPr>
        <p:spPr/>
        <p:txBody>
          <a:bodyPr/>
          <a:lstStyle>
            <a:lvl1pPr>
              <a:defRPr>
                <a:solidFill>
                  <a:schemeClr val="bg1"/>
                </a:solidFill>
              </a:defRPr>
            </a:lvl1pPr>
          </a:lstStyle>
          <a:p>
            <a:r>
              <a:rPr lang="en-AU" dirty="0"/>
              <a:t>Deakin University CRICOS Provider Code: 00113B</a:t>
            </a:r>
            <a:endParaRPr lang="en-GB" dirty="0"/>
          </a:p>
        </p:txBody>
      </p:sp>
    </p:spTree>
    <p:extLst>
      <p:ext uri="{BB962C8B-B14F-4D97-AF65-F5344CB8AC3E}">
        <p14:creationId xmlns:p14="http://schemas.microsoft.com/office/powerpoint/2010/main" val="4059296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Slide D">
    <p:spTree>
      <p:nvGrpSpPr>
        <p:cNvPr id="1" name=""/>
        <p:cNvGrpSpPr/>
        <p:nvPr/>
      </p:nvGrpSpPr>
      <p:grpSpPr>
        <a:xfrm>
          <a:off x="0" y="0"/>
          <a:ext cx="0" cy="0"/>
          <a:chOff x="0" y="0"/>
          <a:chExt cx="0" cy="0"/>
        </a:xfrm>
      </p:grpSpPr>
      <p:sp>
        <p:nvSpPr>
          <p:cNvPr id="5" name="Picture Placeholder" descr="Image Placeholder">
            <a:extLst>
              <a:ext uri="{FF2B5EF4-FFF2-40B4-BE49-F238E27FC236}">
                <a16:creationId xmlns:a16="http://schemas.microsoft.com/office/drawing/2014/main" id="{0C57DA6F-A204-4940-B919-67CA81BB5E70}"/>
              </a:ext>
            </a:extLst>
          </p:cNvPr>
          <p:cNvSpPr>
            <a:spLocks noGrp="1"/>
          </p:cNvSpPr>
          <p:nvPr>
            <p:ph type="pic" sz="quarter" idx="17" hasCustomPrompt="1"/>
          </p:nvPr>
        </p:nvSpPr>
        <p:spPr>
          <a:xfrm>
            <a:off x="0" y="0"/>
            <a:ext cx="12192000" cy="6858000"/>
          </a:xfrm>
          <a:solidFill>
            <a:schemeClr val="bg1">
              <a:lumMod val="75000"/>
            </a:schemeClr>
          </a:solidFill>
        </p:spPr>
        <p:txBody>
          <a:bodyPr lIns="144000" tIns="144000"/>
          <a:lstStyle>
            <a:lvl1pPr>
              <a:defRPr sz="1400">
                <a:solidFill>
                  <a:schemeClr val="bg1"/>
                </a:solidFill>
              </a:defRPr>
            </a:lvl1pPr>
          </a:lstStyle>
          <a:p>
            <a:r>
              <a:rPr lang="en-AU" sz="1400" dirty="0"/>
              <a:t>Click Icon to Add Image</a:t>
            </a:r>
            <a:endParaRPr lang="en-AU" dirty="0"/>
          </a:p>
        </p:txBody>
      </p:sp>
      <p:sp>
        <p:nvSpPr>
          <p:cNvPr id="27" name="Title">
            <a:extLst>
              <a:ext uri="{FF2B5EF4-FFF2-40B4-BE49-F238E27FC236}">
                <a16:creationId xmlns:a16="http://schemas.microsoft.com/office/drawing/2014/main" id="{ABBA3CDA-E776-40AE-B46D-45A45CC5D973}"/>
              </a:ext>
            </a:extLst>
          </p:cNvPr>
          <p:cNvSpPr>
            <a:spLocks noGrp="1"/>
          </p:cNvSpPr>
          <p:nvPr>
            <p:ph type="title" hasCustomPrompt="1"/>
          </p:nvPr>
        </p:nvSpPr>
        <p:spPr>
          <a:xfrm>
            <a:off x="584952" y="2222662"/>
            <a:ext cx="4577597" cy="959957"/>
          </a:xfrm>
        </p:spPr>
        <p:txBody>
          <a:bodyPr anchor="b"/>
          <a:lstStyle>
            <a:lvl1pPr>
              <a:defRPr sz="4500" b="0">
                <a:solidFill>
                  <a:schemeClr val="bg1"/>
                </a:solidFill>
              </a:defRPr>
            </a:lvl1pPr>
          </a:lstStyle>
          <a:p>
            <a:r>
              <a:rPr lang="en-US" dirty="0"/>
              <a:t>Click to add title</a:t>
            </a:r>
            <a:endParaRPr lang="en-AU" dirty="0"/>
          </a:p>
        </p:txBody>
      </p:sp>
      <p:sp>
        <p:nvSpPr>
          <p:cNvPr id="11" name="Subtitle">
            <a:extLst>
              <a:ext uri="{FF2B5EF4-FFF2-40B4-BE49-F238E27FC236}">
                <a16:creationId xmlns:a16="http://schemas.microsoft.com/office/drawing/2014/main" id="{B36ACC5A-D2CF-40E7-8984-09E0560FD4B7}"/>
              </a:ext>
            </a:extLst>
          </p:cNvPr>
          <p:cNvSpPr>
            <a:spLocks noGrp="1"/>
          </p:cNvSpPr>
          <p:nvPr>
            <p:ph type="body" sz="quarter" idx="13" hasCustomPrompt="1"/>
          </p:nvPr>
        </p:nvSpPr>
        <p:spPr>
          <a:xfrm>
            <a:off x="584953" y="3213099"/>
            <a:ext cx="4577597" cy="1347315"/>
          </a:xfr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500">
                <a:solidFill>
                  <a:schemeClr val="bg1"/>
                </a:solidFill>
              </a:defRPr>
            </a:lvl1pPr>
            <a:lvl2pPr marL="223200" indent="-180000">
              <a:spcBef>
                <a:spcPts val="0"/>
              </a:spcBef>
              <a:buSzPct val="75000"/>
              <a:buFont typeface="Calibri" panose="020F0502020204030204" pitchFamily="34" charset="0"/>
              <a:buChar char="●"/>
              <a:defRPr sz="1800">
                <a:solidFill>
                  <a:schemeClr val="bg1"/>
                </a:solidFill>
              </a:defRPr>
            </a:lvl2pPr>
            <a:lvl3pPr marL="223200" indent="-180000">
              <a:spcBef>
                <a:spcPts val="0"/>
              </a:spcBef>
              <a:buSzPct val="75000"/>
              <a:buFont typeface="Calibri" panose="020F0502020204030204" pitchFamily="34" charset="0"/>
              <a:buChar char="●"/>
              <a:defRPr sz="1800">
                <a:solidFill>
                  <a:schemeClr val="bg1"/>
                </a:solidFill>
              </a:defRPr>
            </a:lvl3pPr>
            <a:lvl4pPr marL="223200" indent="-180000">
              <a:spcBef>
                <a:spcPts val="0"/>
              </a:spcBef>
              <a:buSzPct val="75000"/>
              <a:buFont typeface="Calibri" panose="020F0502020204030204" pitchFamily="34" charset="0"/>
              <a:buChar char="●"/>
              <a:defRPr sz="1800">
                <a:solidFill>
                  <a:schemeClr val="bg1"/>
                </a:solidFill>
              </a:defRPr>
            </a:lvl4pPr>
            <a:lvl5pPr marL="223200" indent="-180000">
              <a:spcBef>
                <a:spcPts val="0"/>
              </a:spcBef>
              <a:buSzPct val="75000"/>
              <a:buFont typeface="Calibri" panose="020F0502020204030204" pitchFamily="34" charset="0"/>
              <a:buChar char="●"/>
              <a:defRPr sz="1800">
                <a:solidFill>
                  <a:schemeClr val="bg1"/>
                </a:solidFill>
              </a:defRPr>
            </a:lvl5pPr>
            <a:lvl6pPr marL="223200" indent="-180000">
              <a:spcBef>
                <a:spcPts val="0"/>
              </a:spcBef>
              <a:buSzPct val="75000"/>
              <a:buFont typeface="Calibri" panose="020F0502020204030204" pitchFamily="34" charset="0"/>
              <a:buChar char="●"/>
              <a:defRPr sz="1800">
                <a:solidFill>
                  <a:schemeClr val="bg1"/>
                </a:solidFill>
              </a:defRPr>
            </a:lvl6pPr>
            <a:lvl7pPr marL="223200" indent="-180000">
              <a:spcBef>
                <a:spcPts val="0"/>
              </a:spcBef>
              <a:buSzPct val="75000"/>
              <a:buFont typeface="Calibri" panose="020F0502020204030204" pitchFamily="34" charset="0"/>
              <a:buChar char="●"/>
              <a:defRPr sz="1800">
                <a:solidFill>
                  <a:schemeClr val="bg1"/>
                </a:solidFill>
              </a:defRPr>
            </a:lvl7pPr>
            <a:lvl8pPr marL="223200" indent="-180000">
              <a:spcBef>
                <a:spcPts val="0"/>
              </a:spcBef>
              <a:buSzPct val="75000"/>
              <a:buFont typeface="Calibri" panose="020F0502020204030204" pitchFamily="34" charset="0"/>
              <a:buChar char="●"/>
              <a:defRPr sz="1800">
                <a:solidFill>
                  <a:schemeClr val="bg1"/>
                </a:solidFill>
              </a:defRPr>
            </a:lvl8pPr>
            <a:lvl9pPr marL="223200" indent="-180000">
              <a:spcBef>
                <a:spcPts val="0"/>
              </a:spcBef>
              <a:buSzPct val="75000"/>
              <a:buFont typeface="Calibri" panose="020F0502020204030204" pitchFamily="34" charset="0"/>
              <a:buChar char="●"/>
              <a:defRPr sz="1800">
                <a:solidFill>
                  <a:schemeClr val="bg1"/>
                </a:solidFill>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add subtitle</a:t>
            </a:r>
            <a:endParaRPr lang="en-GB" dirty="0"/>
          </a:p>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endParaRPr lang="en-AU" dirty="0"/>
          </a:p>
        </p:txBody>
      </p:sp>
      <p:sp>
        <p:nvSpPr>
          <p:cNvPr id="10" name="Deakin Logo" descr="Deakin Logo">
            <a:extLst>
              <a:ext uri="{FF2B5EF4-FFF2-40B4-BE49-F238E27FC236}">
                <a16:creationId xmlns:a16="http://schemas.microsoft.com/office/drawing/2014/main" id="{11B59CA2-2EEE-4B61-A623-6BE4CE88BB2D}"/>
              </a:ext>
            </a:extLst>
          </p:cNvPr>
          <p:cNvSpPr>
            <a:spLocks noGrp="1" noChangeAspect="1"/>
          </p:cNvSpPr>
          <p:nvPr>
            <p:ph type="body" sz="quarter" idx="18" hasCustomPrompt="1"/>
          </p:nvPr>
        </p:nvSpPr>
        <p:spPr>
          <a:xfrm>
            <a:off x="10928916" y="5592758"/>
            <a:ext cx="1062000" cy="1062000"/>
          </a:xfrm>
          <a:blipFill dpi="0" rotWithShape="1">
            <a:blip r:embed="rId2" cstate="screen">
              <a:extLst>
                <a:ext uri="{28A0092B-C50C-407E-A947-70E740481C1C}">
                  <a14:useLocalDpi xmlns:a14="http://schemas.microsoft.com/office/drawing/2010/main"/>
                </a:ext>
              </a:extLst>
            </a:blip>
            <a:srcRect/>
            <a:stretch>
              <a:fillRect/>
            </a:stretch>
          </a:blipFill>
        </p:spPr>
        <p:txBody>
          <a:bodyPr/>
          <a:lstStyle>
            <a:lvl1pPr>
              <a:lnSpc>
                <a:spcPct val="100000"/>
              </a:lnSpc>
              <a:spcBef>
                <a:spcPts val="0"/>
              </a:spcBef>
              <a:spcAft>
                <a:spcPts val="0"/>
              </a:spcAft>
              <a:defRPr sz="200">
                <a:solidFill>
                  <a:schemeClr val="bg1"/>
                </a:solidFill>
              </a:defRPr>
            </a:lvl1pPr>
            <a:lvl2pPr>
              <a:spcBef>
                <a:spcPts val="0"/>
              </a:spcBef>
              <a:defRPr sz="200">
                <a:solidFill>
                  <a:schemeClr val="bg1"/>
                </a:solidFill>
              </a:defRPr>
            </a:lvl2pPr>
            <a:lvl3pPr marL="0" indent="0">
              <a:spcBef>
                <a:spcPts val="0"/>
              </a:spcBef>
              <a:buNone/>
              <a:defRPr sz="200">
                <a:solidFill>
                  <a:schemeClr val="bg1"/>
                </a:solidFill>
              </a:defRPr>
            </a:lvl3pPr>
            <a:lvl4pPr marL="0" indent="0">
              <a:spcBef>
                <a:spcPts val="0"/>
              </a:spcBef>
              <a:buNone/>
              <a:defRPr sz="200">
                <a:solidFill>
                  <a:schemeClr val="bg1"/>
                </a:solidFill>
              </a:defRPr>
            </a:lvl4pPr>
            <a:lvl5pPr marL="0">
              <a:spcBef>
                <a:spcPts val="0"/>
              </a:spcBef>
              <a:defRPr sz="200">
                <a:solidFill>
                  <a:schemeClr val="bg1"/>
                </a:solidFill>
              </a:defRPr>
            </a:lvl5pPr>
            <a:lvl6pPr>
              <a:spcBef>
                <a:spcPts val="0"/>
              </a:spcBef>
              <a:defRPr sz="200">
                <a:solidFill>
                  <a:schemeClr val="bg1"/>
                </a:solidFill>
              </a:defRPr>
            </a:lvl6pPr>
            <a:lvl7pPr>
              <a:spcBef>
                <a:spcPts val="0"/>
              </a:spcBef>
              <a:defRPr sz="200">
                <a:solidFill>
                  <a:schemeClr val="bg1"/>
                </a:solidFill>
              </a:defRPr>
            </a:lvl7pPr>
            <a:lvl8pPr>
              <a:spcBef>
                <a:spcPts val="0"/>
              </a:spcBef>
              <a:defRPr sz="200">
                <a:solidFill>
                  <a:schemeClr val="bg1"/>
                </a:solidFill>
              </a:defRPr>
            </a:lvl8pPr>
            <a:lvl9pPr>
              <a:spcBef>
                <a:spcPts val="0"/>
              </a:spcBef>
              <a:defRPr sz="200">
                <a:solidFill>
                  <a:schemeClr val="bg1"/>
                </a:solidFill>
              </a:defRPr>
            </a:lvl9pPr>
          </a:lstStyle>
          <a:p>
            <a:pPr lvl="0"/>
            <a:r>
              <a:rPr lang="en-US" dirty="0"/>
              <a:t>   </a:t>
            </a:r>
            <a:endParaRPr lang="en-AU" dirty="0"/>
          </a:p>
        </p:txBody>
      </p:sp>
      <p:sp>
        <p:nvSpPr>
          <p:cNvPr id="8" name="Footer/CRICOS">
            <a:extLst>
              <a:ext uri="{FF2B5EF4-FFF2-40B4-BE49-F238E27FC236}">
                <a16:creationId xmlns:a16="http://schemas.microsoft.com/office/drawing/2014/main" id="{CE2440F6-E276-4FB4-9E13-D705F59C1656}"/>
              </a:ext>
            </a:extLst>
          </p:cNvPr>
          <p:cNvSpPr>
            <a:spLocks noGrp="1"/>
          </p:cNvSpPr>
          <p:nvPr>
            <p:ph type="ftr" sz="quarter" idx="20"/>
          </p:nvPr>
        </p:nvSpPr>
        <p:spPr/>
        <p:txBody>
          <a:bodyPr/>
          <a:lstStyle>
            <a:lvl1pPr>
              <a:defRPr>
                <a:solidFill>
                  <a:schemeClr val="bg1"/>
                </a:solidFill>
              </a:defRPr>
            </a:lvl1pPr>
          </a:lstStyle>
          <a:p>
            <a:r>
              <a:rPr lang="en-AU" dirty="0"/>
              <a:t>Deakin University CRICOS Provider Code: 00113B</a:t>
            </a:r>
            <a:endParaRPr lang="en-GB" dirty="0"/>
          </a:p>
        </p:txBody>
      </p:sp>
    </p:spTree>
    <p:extLst>
      <p:ext uri="{BB962C8B-B14F-4D97-AF65-F5344CB8AC3E}">
        <p14:creationId xmlns:p14="http://schemas.microsoft.com/office/powerpoint/2010/main" val="3927196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A">
    <p:spTree>
      <p:nvGrpSpPr>
        <p:cNvPr id="1" name=""/>
        <p:cNvGrpSpPr/>
        <p:nvPr/>
      </p:nvGrpSpPr>
      <p:grpSpPr>
        <a:xfrm>
          <a:off x="0" y="0"/>
          <a:ext cx="0" cy="0"/>
          <a:chOff x="0" y="0"/>
          <a:chExt cx="0" cy="0"/>
        </a:xfrm>
      </p:grpSpPr>
      <p:sp>
        <p:nvSpPr>
          <p:cNvPr id="10" name="Title">
            <a:extLst>
              <a:ext uri="{FF2B5EF4-FFF2-40B4-BE49-F238E27FC236}">
                <a16:creationId xmlns:a16="http://schemas.microsoft.com/office/drawing/2014/main" id="{53B47CD2-6346-4729-B2F9-F7FD2F4CCD4C}"/>
              </a:ext>
            </a:extLst>
          </p:cNvPr>
          <p:cNvSpPr>
            <a:spLocks noGrp="1"/>
          </p:cNvSpPr>
          <p:nvPr>
            <p:ph type="title" hasCustomPrompt="1"/>
          </p:nvPr>
        </p:nvSpPr>
        <p:spPr/>
        <p:txBody>
          <a:bodyPr/>
          <a:lstStyle>
            <a:lvl1pPr>
              <a:defRPr/>
            </a:lvl1pPr>
          </a:lstStyle>
          <a:p>
            <a:r>
              <a:rPr lang="en-US" dirty="0"/>
              <a:t>Click to add title</a:t>
            </a:r>
            <a:endParaRPr lang="en-AU" dirty="0"/>
          </a:p>
        </p:txBody>
      </p:sp>
      <p:sp>
        <p:nvSpPr>
          <p:cNvPr id="6" name="Body copy text">
            <a:extLst>
              <a:ext uri="{FF2B5EF4-FFF2-40B4-BE49-F238E27FC236}">
                <a16:creationId xmlns:a16="http://schemas.microsoft.com/office/drawing/2014/main" id="{BA9360C9-D6E6-46AC-8EF9-EEF25F267E14}"/>
              </a:ext>
            </a:extLst>
          </p:cNvPr>
          <p:cNvSpPr>
            <a:spLocks noGrp="1"/>
          </p:cNvSpPr>
          <p:nvPr>
            <p:ph sz="quarter" idx="12" hasCustomPrompt="1"/>
          </p:nvPr>
        </p:nvSpPr>
        <p:spPr>
          <a:xfrm>
            <a:off x="490538" y="1758950"/>
            <a:ext cx="10193790" cy="3974666"/>
          </a:xfrm>
        </p:spPr>
        <p:txBody>
          <a:bodyPr/>
          <a:lstStyle>
            <a:lvl1pPr marL="0" marR="0" indent="0" algn="l" defTabSz="914400" rtl="0" eaLnBrk="1" fontAlgn="auto" latinLnBrk="0" hangingPunct="1">
              <a:lnSpc>
                <a:spcPct val="90000"/>
              </a:lnSpc>
              <a:spcBef>
                <a:spcPts val="1000"/>
              </a:spcBef>
              <a:spcAft>
                <a:spcPts val="2400"/>
              </a:spcAft>
              <a:buClrTx/>
              <a:buSzTx/>
              <a:buFont typeface="Arial" panose="020B0604020202020204" pitchFamily="34" charset="0"/>
              <a:buNone/>
              <a:tabLst/>
              <a:defRPr/>
            </a:lvl1pPr>
          </a:lstStyle>
          <a:p>
            <a:pPr marL="0" marR="0" lvl="0" indent="0" algn="l" defTabSz="914400" rtl="0" eaLnBrk="1" fontAlgn="auto" latinLnBrk="0" hangingPunct="1">
              <a:lnSpc>
                <a:spcPct val="90000"/>
              </a:lnSpc>
              <a:spcBef>
                <a:spcPts val="1000"/>
              </a:spcBef>
              <a:spcAft>
                <a:spcPts val="2400"/>
              </a:spcAft>
              <a:buClrTx/>
              <a:buSzTx/>
              <a:buFont typeface="Arial" panose="020B0604020202020204" pitchFamily="34" charset="0"/>
              <a:buNone/>
              <a:tabLst/>
              <a:defRPr/>
            </a:pPr>
            <a:r>
              <a:rPr lang="en-US" dirty="0"/>
              <a:t>Click on the relevant icon at the </a:t>
            </a:r>
            <a:r>
              <a:rPr lang="en-US" dirty="0" err="1"/>
              <a:t>centre</a:t>
            </a:r>
            <a:r>
              <a:rPr lang="en-US" dirty="0"/>
              <a:t> of the placeholder to add: Text / Table / Chart / SmartArt / Image / Media. There are five type styles in the template, available as List Levels. Press the Increase / Decrease button in the paragraph section of the home ribbon to move through the styles</a:t>
            </a:r>
          </a:p>
          <a:p>
            <a:pPr lvl="0"/>
            <a:endParaRPr lang="en-US" dirty="0"/>
          </a:p>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Slide Number">
            <a:extLst>
              <a:ext uri="{FF2B5EF4-FFF2-40B4-BE49-F238E27FC236}">
                <a16:creationId xmlns:a16="http://schemas.microsoft.com/office/drawing/2014/main" id="{7814B30D-1FBE-48C6-9B85-8BC45A0F8B00}"/>
              </a:ext>
            </a:extLst>
          </p:cNvPr>
          <p:cNvSpPr>
            <a:spLocks noGrp="1"/>
          </p:cNvSpPr>
          <p:nvPr>
            <p:ph type="sldNum" sz="quarter" idx="15"/>
          </p:nvPr>
        </p:nvSpPr>
        <p:spPr/>
        <p:txBody>
          <a:bodyPr/>
          <a:lstStyle/>
          <a:p>
            <a:fld id="{F5AEA0E0-5CC6-4BD0-905C-A0021E419432}" type="slidenum">
              <a:rPr lang="en-GB" smtClean="0"/>
              <a:pPr/>
              <a:t>‹#›</a:t>
            </a:fld>
            <a:endParaRPr lang="en-GB" dirty="0"/>
          </a:p>
        </p:txBody>
      </p:sp>
      <p:sp>
        <p:nvSpPr>
          <p:cNvPr id="7" name="Date">
            <a:extLst>
              <a:ext uri="{FF2B5EF4-FFF2-40B4-BE49-F238E27FC236}">
                <a16:creationId xmlns:a16="http://schemas.microsoft.com/office/drawing/2014/main" id="{525411B8-8699-438A-A167-1C3A919F93C0}"/>
              </a:ext>
            </a:extLst>
          </p:cNvPr>
          <p:cNvSpPr>
            <a:spLocks noGrp="1"/>
          </p:cNvSpPr>
          <p:nvPr>
            <p:ph type="dt" sz="half" idx="13"/>
          </p:nvPr>
        </p:nvSpPr>
        <p:spPr/>
        <p:txBody>
          <a:bodyPr/>
          <a:lstStyle/>
          <a:p>
            <a:endParaRPr lang="en-GB" dirty="0"/>
          </a:p>
        </p:txBody>
      </p:sp>
      <p:sp>
        <p:nvSpPr>
          <p:cNvPr id="8" name="Footer/CRICOS">
            <a:extLst>
              <a:ext uri="{FF2B5EF4-FFF2-40B4-BE49-F238E27FC236}">
                <a16:creationId xmlns:a16="http://schemas.microsoft.com/office/drawing/2014/main" id="{C413938E-3E52-47DF-B2F9-CF3BC807B50D}"/>
              </a:ext>
            </a:extLst>
          </p:cNvPr>
          <p:cNvSpPr>
            <a:spLocks noGrp="1"/>
          </p:cNvSpPr>
          <p:nvPr>
            <p:ph type="ftr" sz="quarter" idx="14"/>
          </p:nvPr>
        </p:nvSpPr>
        <p:spPr/>
        <p:txBody>
          <a:bodyPr/>
          <a:lstStyle/>
          <a:p>
            <a:r>
              <a:rPr lang="en-AU"/>
              <a:t>Deakin University CRICOS Provider Code: 00113B</a:t>
            </a:r>
            <a:endParaRPr lang="en-GB" dirty="0"/>
          </a:p>
        </p:txBody>
      </p:sp>
    </p:spTree>
    <p:extLst>
      <p:ext uri="{BB962C8B-B14F-4D97-AF65-F5344CB8AC3E}">
        <p14:creationId xmlns:p14="http://schemas.microsoft.com/office/powerpoint/2010/main" val="1890854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and Content B">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solidFill>
                  <a:schemeClr val="tx1"/>
                </a:solidFill>
              </a:defRPr>
            </a:lvl1pPr>
          </a:lstStyle>
          <a:p>
            <a:r>
              <a:rPr lang="en-US" dirty="0"/>
              <a:t>Click to add title</a:t>
            </a:r>
            <a:endParaRPr lang="en-GB" dirty="0"/>
          </a:p>
        </p:txBody>
      </p:sp>
      <p:sp>
        <p:nvSpPr>
          <p:cNvPr id="6" name="Body copy text">
            <a:extLst>
              <a:ext uri="{FF2B5EF4-FFF2-40B4-BE49-F238E27FC236}">
                <a16:creationId xmlns:a16="http://schemas.microsoft.com/office/drawing/2014/main" id="{1728D9B9-3392-4769-8DFF-BE6FA168AE0E}"/>
              </a:ext>
            </a:extLst>
          </p:cNvPr>
          <p:cNvSpPr>
            <a:spLocks noGrp="1"/>
          </p:cNvSpPr>
          <p:nvPr>
            <p:ph sz="quarter" idx="12" hasCustomPrompt="1"/>
          </p:nvPr>
        </p:nvSpPr>
        <p:spPr>
          <a:xfrm>
            <a:off x="490538" y="1758950"/>
            <a:ext cx="10193790" cy="3974666"/>
          </a:xfrm>
        </p:spPr>
        <p:txBody>
          <a:bodyPr/>
          <a:lstStyle>
            <a:lvl1pPr marL="0" marR="0" indent="0" algn="l" defTabSz="914400" rtl="0" eaLnBrk="1" fontAlgn="auto" latinLnBrk="0" hangingPunct="1">
              <a:lnSpc>
                <a:spcPct val="90000"/>
              </a:lnSpc>
              <a:spcBef>
                <a:spcPts val="1000"/>
              </a:spcBef>
              <a:spcAft>
                <a:spcPts val="2400"/>
              </a:spcAft>
              <a:buClrTx/>
              <a:buSzTx/>
              <a:buFont typeface="Arial" panose="020B0604020202020204" pitchFamily="34" charset="0"/>
              <a:buNone/>
              <a:tabLst/>
              <a:defRPr/>
            </a:lvl1pPr>
          </a:lstStyle>
          <a:p>
            <a:pPr marL="0" marR="0" lvl="0" indent="0" algn="l" defTabSz="914400" rtl="0" eaLnBrk="1" fontAlgn="auto" latinLnBrk="0" hangingPunct="1">
              <a:lnSpc>
                <a:spcPct val="90000"/>
              </a:lnSpc>
              <a:spcBef>
                <a:spcPts val="1000"/>
              </a:spcBef>
              <a:spcAft>
                <a:spcPts val="2400"/>
              </a:spcAft>
              <a:buClrTx/>
              <a:buSzTx/>
              <a:buFont typeface="Arial" panose="020B0604020202020204" pitchFamily="34" charset="0"/>
              <a:buNone/>
              <a:tabLst/>
              <a:defRPr/>
            </a:pPr>
            <a:r>
              <a:rPr lang="en-US" dirty="0"/>
              <a:t>Click on the relevant icon at the </a:t>
            </a:r>
            <a:r>
              <a:rPr lang="en-US" dirty="0" err="1"/>
              <a:t>centre</a:t>
            </a:r>
            <a:r>
              <a:rPr lang="en-US" dirty="0"/>
              <a:t> of the placeholder to add: Text / Table / Chart / SmartArt / Image / Media. There are five type styles in the template, available as List Levels. Press the Increase / Decrease button in the paragraph section of the home ribbon to move through the styles</a:t>
            </a:r>
          </a:p>
          <a:p>
            <a:pPr lvl="0"/>
            <a:endParaRPr lang="en-US" dirty="0"/>
          </a:p>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grpSp>
        <p:nvGrpSpPr>
          <p:cNvPr id="10" name="Deakin Logo" descr="Deakin Logo">
            <a:extLst>
              <a:ext uri="{FF2B5EF4-FFF2-40B4-BE49-F238E27FC236}">
                <a16:creationId xmlns:a16="http://schemas.microsoft.com/office/drawing/2014/main" id="{99F651C7-9FC7-42C5-BF3C-22231C3FD9B9}"/>
              </a:ext>
            </a:extLst>
          </p:cNvPr>
          <p:cNvGrpSpPr/>
          <p:nvPr userDrawn="1"/>
        </p:nvGrpSpPr>
        <p:grpSpPr>
          <a:xfrm>
            <a:off x="11339575" y="205549"/>
            <a:ext cx="651345" cy="652971"/>
            <a:chOff x="10928350" y="5591175"/>
            <a:chExt cx="1062560" cy="1065213"/>
          </a:xfrm>
        </p:grpSpPr>
        <p:sp>
          <p:nvSpPr>
            <p:cNvPr id="11" name="Logo">
              <a:extLst>
                <a:ext uri="{FF2B5EF4-FFF2-40B4-BE49-F238E27FC236}">
                  <a16:creationId xmlns:a16="http://schemas.microsoft.com/office/drawing/2014/main" id="{CA581C15-7E06-4BC6-9E07-AB4A4DEFA54A}"/>
                </a:ext>
              </a:extLst>
            </p:cNvPr>
            <p:cNvSpPr txBox="1">
              <a:spLocks noChangeAspect="1"/>
            </p:cNvSpPr>
            <p:nvPr userDrawn="1"/>
          </p:nvSpPr>
          <p:spPr>
            <a:xfrm>
              <a:off x="10928911" y="5592757"/>
              <a:ext cx="1061999" cy="1061999"/>
            </a:xfrm>
            <a:prstGeom prst="rect">
              <a:avLst/>
            </a:prstGeom>
            <a:blipFill dpi="0" rotWithShape="1">
              <a:blip r:embed="rId2" cstate="screen">
                <a:alphaModFix/>
                <a:extLst>
                  <a:ext uri="{28A0092B-C50C-407E-A947-70E740481C1C}">
                    <a14:useLocalDpi xmlns:a14="http://schemas.microsoft.com/office/drawing/2010/main"/>
                  </a:ext>
                </a:extLst>
              </a:blip>
              <a:srcRect/>
              <a:stretch>
                <a:fillRect/>
              </a:stretch>
            </a:blipFill>
          </p:spPr>
          <p:txBody>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sz="200" kern="1200">
                  <a:solidFill>
                    <a:schemeClr val="bg1"/>
                  </a:solidFill>
                  <a:latin typeface="+mn-lt"/>
                  <a:ea typeface="+mn-ea"/>
                  <a:cs typeface="+mn-cs"/>
                </a:defRPr>
              </a:lvl1pPr>
              <a:lvl2pPr marL="0" indent="0" algn="l" defTabSz="914400" rtl="0" eaLnBrk="1" latinLnBrk="0" hangingPunct="1">
                <a:lnSpc>
                  <a:spcPct val="100000"/>
                </a:lnSpc>
                <a:spcBef>
                  <a:spcPts val="0"/>
                </a:spcBef>
                <a:spcAft>
                  <a:spcPts val="0"/>
                </a:spcAft>
                <a:buFont typeface="Arial" panose="020B0604020202020204" pitchFamily="34" charset="0"/>
                <a:buNone/>
                <a:defRPr sz="200" kern="1200">
                  <a:solidFill>
                    <a:schemeClr val="bg1"/>
                  </a:solidFill>
                  <a:latin typeface="+mn-lt"/>
                  <a:ea typeface="+mn-ea"/>
                  <a:cs typeface="+mn-cs"/>
                </a:defRPr>
              </a:lvl2pPr>
              <a:lvl3pPr marL="0" indent="0" algn="l" defTabSz="914400" rtl="0" eaLnBrk="1" latinLnBrk="0" hangingPunct="1">
                <a:lnSpc>
                  <a:spcPct val="100000"/>
                </a:lnSpc>
                <a:spcBef>
                  <a:spcPts val="0"/>
                </a:spcBef>
                <a:buSzPct val="110000"/>
                <a:buFont typeface="Arial" panose="020B0604020202020204" pitchFamily="34" charset="0"/>
                <a:buNone/>
                <a:defRPr sz="200" kern="1200">
                  <a:solidFill>
                    <a:schemeClr val="bg1"/>
                  </a:solidFill>
                  <a:latin typeface="+mn-lt"/>
                  <a:ea typeface="+mn-ea"/>
                  <a:cs typeface="+mn-cs"/>
                </a:defRPr>
              </a:lvl3pPr>
              <a:lvl4pPr marL="0" indent="0" algn="l" defTabSz="914400" rtl="0" eaLnBrk="1" latinLnBrk="0" hangingPunct="1">
                <a:lnSpc>
                  <a:spcPct val="100000"/>
                </a:lnSpc>
                <a:spcBef>
                  <a:spcPts val="0"/>
                </a:spcBef>
                <a:buFont typeface="Calibri" panose="020F0502020204030204" pitchFamily="34" charset="0"/>
                <a:buNone/>
                <a:defRPr sz="200" kern="1200">
                  <a:solidFill>
                    <a:schemeClr val="bg1"/>
                  </a:solidFill>
                  <a:latin typeface="+mn-lt"/>
                  <a:ea typeface="+mn-ea"/>
                  <a:cs typeface="+mn-cs"/>
                </a:defRPr>
              </a:lvl4pPr>
              <a:lvl5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5pPr>
              <a:lvl6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6pPr>
              <a:lvl7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7pPr>
              <a:lvl8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8pPr>
              <a:lvl9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9pPr>
            </a:lstStyle>
            <a:p>
              <a:r>
                <a:rPr lang="en-US"/>
                <a:t>   </a:t>
              </a:r>
              <a:endParaRPr lang="en-AU" dirty="0"/>
            </a:p>
          </p:txBody>
        </p:sp>
        <p:sp>
          <p:nvSpPr>
            <p:cNvPr id="12" name="Logo">
              <a:extLst>
                <a:ext uri="{FF2B5EF4-FFF2-40B4-BE49-F238E27FC236}">
                  <a16:creationId xmlns:a16="http://schemas.microsoft.com/office/drawing/2014/main" id="{F1F38E66-9F79-4341-B5C8-BE0070F9208A}"/>
                </a:ext>
              </a:extLst>
            </p:cNvPr>
            <p:cNvSpPr>
              <a:spLocks noEditPoints="1"/>
            </p:cNvSpPr>
            <p:nvPr userDrawn="1"/>
          </p:nvSpPr>
          <p:spPr bwMode="auto">
            <a:xfrm>
              <a:off x="10928350" y="5591175"/>
              <a:ext cx="1062037" cy="1065213"/>
            </a:xfrm>
            <a:custGeom>
              <a:avLst/>
              <a:gdLst>
                <a:gd name="T0" fmla="*/ 3400 w 6806"/>
                <a:gd name="T1" fmla="*/ 85 h 6803"/>
                <a:gd name="T2" fmla="*/ 3400 w 6806"/>
                <a:gd name="T3" fmla="*/ 85 h 6803"/>
                <a:gd name="T4" fmla="*/ 6720 w 6806"/>
                <a:gd name="T5" fmla="*/ 3399 h 6803"/>
                <a:gd name="T6" fmla="*/ 3406 w 6806"/>
                <a:gd name="T7" fmla="*/ 6719 h 6803"/>
                <a:gd name="T8" fmla="*/ 3403 w 6806"/>
                <a:gd name="T9" fmla="*/ 6719 h 6803"/>
                <a:gd name="T10" fmla="*/ 86 w 6806"/>
                <a:gd name="T11" fmla="*/ 3405 h 6803"/>
                <a:gd name="T12" fmla="*/ 1055 w 6806"/>
                <a:gd name="T13" fmla="*/ 1058 h 6803"/>
                <a:gd name="T14" fmla="*/ 3400 w 6806"/>
                <a:gd name="T15" fmla="*/ 85 h 6803"/>
                <a:gd name="T16" fmla="*/ 3400 w 6806"/>
                <a:gd name="T17" fmla="*/ 0 h 6803"/>
                <a:gd name="T18" fmla="*/ 995 w 6806"/>
                <a:gd name="T19" fmla="*/ 999 h 6803"/>
                <a:gd name="T20" fmla="*/ 1 w 6806"/>
                <a:gd name="T21" fmla="*/ 3405 h 6803"/>
                <a:gd name="T22" fmla="*/ 3403 w 6806"/>
                <a:gd name="T23" fmla="*/ 6803 h 6803"/>
                <a:gd name="T24" fmla="*/ 3406 w 6806"/>
                <a:gd name="T25" fmla="*/ 6803 h 6803"/>
                <a:gd name="T26" fmla="*/ 6804 w 6806"/>
                <a:gd name="T27" fmla="*/ 3399 h 6803"/>
                <a:gd name="T28" fmla="*/ 3400 w 6806"/>
                <a:gd name="T29" fmla="*/ 0 h 6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06" h="6803">
                  <a:moveTo>
                    <a:pt x="3400" y="85"/>
                  </a:moveTo>
                  <a:cubicBezTo>
                    <a:pt x="3400" y="85"/>
                    <a:pt x="3400" y="85"/>
                    <a:pt x="3400" y="85"/>
                  </a:cubicBezTo>
                  <a:cubicBezTo>
                    <a:pt x="5229" y="85"/>
                    <a:pt x="6718" y="1571"/>
                    <a:pt x="6720" y="3399"/>
                  </a:cubicBezTo>
                  <a:cubicBezTo>
                    <a:pt x="6722" y="5228"/>
                    <a:pt x="5235" y="6717"/>
                    <a:pt x="3406" y="6719"/>
                  </a:cubicBezTo>
                  <a:cubicBezTo>
                    <a:pt x="3403" y="6719"/>
                    <a:pt x="3403" y="6719"/>
                    <a:pt x="3403" y="6719"/>
                  </a:cubicBezTo>
                  <a:cubicBezTo>
                    <a:pt x="1575" y="6719"/>
                    <a:pt x="87" y="5232"/>
                    <a:pt x="86" y="3405"/>
                  </a:cubicBezTo>
                  <a:cubicBezTo>
                    <a:pt x="85" y="2519"/>
                    <a:pt x="429" y="1685"/>
                    <a:pt x="1055" y="1058"/>
                  </a:cubicBezTo>
                  <a:cubicBezTo>
                    <a:pt x="1681" y="431"/>
                    <a:pt x="2514" y="85"/>
                    <a:pt x="3400" y="85"/>
                  </a:cubicBezTo>
                  <a:moveTo>
                    <a:pt x="3400" y="0"/>
                  </a:moveTo>
                  <a:cubicBezTo>
                    <a:pt x="2491" y="1"/>
                    <a:pt x="1637" y="355"/>
                    <a:pt x="995" y="999"/>
                  </a:cubicBezTo>
                  <a:cubicBezTo>
                    <a:pt x="354" y="1642"/>
                    <a:pt x="0" y="2496"/>
                    <a:pt x="1" y="3405"/>
                  </a:cubicBezTo>
                  <a:cubicBezTo>
                    <a:pt x="3" y="5279"/>
                    <a:pt x="1529" y="6803"/>
                    <a:pt x="3403" y="6803"/>
                  </a:cubicBezTo>
                  <a:cubicBezTo>
                    <a:pt x="3406" y="6803"/>
                    <a:pt x="3406" y="6803"/>
                    <a:pt x="3406" y="6803"/>
                  </a:cubicBezTo>
                  <a:cubicBezTo>
                    <a:pt x="5281" y="6802"/>
                    <a:pt x="6806" y="5274"/>
                    <a:pt x="6804" y="3399"/>
                  </a:cubicBezTo>
                  <a:cubicBezTo>
                    <a:pt x="6803" y="1525"/>
                    <a:pt x="5277" y="0"/>
                    <a:pt x="340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9" name="Slide Number">
            <a:extLst>
              <a:ext uri="{FF2B5EF4-FFF2-40B4-BE49-F238E27FC236}">
                <a16:creationId xmlns:a16="http://schemas.microsoft.com/office/drawing/2014/main" id="{84946E53-0705-4130-ACF7-71A850A0BADA}"/>
              </a:ext>
            </a:extLst>
          </p:cNvPr>
          <p:cNvSpPr>
            <a:spLocks noGrp="1"/>
          </p:cNvSpPr>
          <p:nvPr>
            <p:ph type="sldNum" sz="quarter" idx="15"/>
          </p:nvPr>
        </p:nvSpPr>
        <p:spPr/>
        <p:txBody>
          <a:bodyPr/>
          <a:lstStyle/>
          <a:p>
            <a:fld id="{F5AEA0E0-5CC6-4BD0-905C-A0021E419432}" type="slidenum">
              <a:rPr lang="en-GB" smtClean="0"/>
              <a:pPr/>
              <a:t>‹#›</a:t>
            </a:fld>
            <a:endParaRPr lang="en-GB" dirty="0"/>
          </a:p>
        </p:txBody>
      </p:sp>
      <p:sp>
        <p:nvSpPr>
          <p:cNvPr id="7" name="Date">
            <a:extLst>
              <a:ext uri="{FF2B5EF4-FFF2-40B4-BE49-F238E27FC236}">
                <a16:creationId xmlns:a16="http://schemas.microsoft.com/office/drawing/2014/main" id="{43A403F2-F92E-471F-90B6-EC3DCC7A5EA3}"/>
              </a:ext>
            </a:extLst>
          </p:cNvPr>
          <p:cNvSpPr>
            <a:spLocks noGrp="1"/>
          </p:cNvSpPr>
          <p:nvPr>
            <p:ph type="dt" sz="half" idx="13"/>
          </p:nvPr>
        </p:nvSpPr>
        <p:spPr/>
        <p:txBody>
          <a:bodyPr/>
          <a:lstStyle/>
          <a:p>
            <a:endParaRPr lang="en-GB" dirty="0"/>
          </a:p>
        </p:txBody>
      </p:sp>
      <p:sp>
        <p:nvSpPr>
          <p:cNvPr id="8" name="Footer/CRICOS">
            <a:extLst>
              <a:ext uri="{FF2B5EF4-FFF2-40B4-BE49-F238E27FC236}">
                <a16:creationId xmlns:a16="http://schemas.microsoft.com/office/drawing/2014/main" id="{56C0C342-8021-4EE8-A590-43D1B5738AF3}"/>
              </a:ext>
            </a:extLst>
          </p:cNvPr>
          <p:cNvSpPr>
            <a:spLocks noGrp="1"/>
          </p:cNvSpPr>
          <p:nvPr>
            <p:ph type="ftr" sz="quarter" idx="14"/>
          </p:nvPr>
        </p:nvSpPr>
        <p:spPr/>
        <p:txBody>
          <a:bodyPr/>
          <a:lstStyle/>
          <a:p>
            <a:r>
              <a:rPr lang="en-AU"/>
              <a:t>Deakin University CRICOS Provider Code: 00113B</a:t>
            </a:r>
            <a:endParaRPr lang="en-GB" dirty="0"/>
          </a:p>
        </p:txBody>
      </p:sp>
    </p:spTree>
    <p:extLst>
      <p:ext uri="{BB962C8B-B14F-4D97-AF65-F5344CB8AC3E}">
        <p14:creationId xmlns:p14="http://schemas.microsoft.com/office/powerpoint/2010/main" val="3630014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29" Type="http://schemas.openxmlformats.org/officeDocument/2006/relationships/image" Target="../media/image1.emf"/><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28" Type="http://schemas.openxmlformats.org/officeDocument/2006/relationships/theme" Target="../theme/theme2.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p:nvPr>
        </p:nvSpPr>
        <p:spPr>
          <a:xfrm>
            <a:off x="242456" y="416689"/>
            <a:ext cx="8526856" cy="813433"/>
          </a:xfrm>
          <a:prstGeom prst="rect">
            <a:avLst/>
          </a:prstGeom>
        </p:spPr>
        <p:txBody>
          <a:bodyPr vert="horz" lIns="91440" tIns="45720" rIns="91440" bIns="45720" rtlCol="0" anchor="t" anchorCtr="0">
            <a:noAutofit/>
          </a:bodyPr>
          <a:lstStyle/>
          <a:p>
            <a:r>
              <a:rPr lang="en-US" dirty="0"/>
              <a:t>Click to add title</a:t>
            </a:r>
            <a:endParaRPr lang="en-GB" dirty="0"/>
          </a:p>
        </p:txBody>
      </p:sp>
      <p:sp>
        <p:nvSpPr>
          <p:cNvPr id="3" name="Body copy text"/>
          <p:cNvSpPr>
            <a:spLocks noGrp="1"/>
          </p:cNvSpPr>
          <p:nvPr>
            <p:ph type="body" idx="1"/>
          </p:nvPr>
        </p:nvSpPr>
        <p:spPr>
          <a:xfrm>
            <a:off x="491187" y="1759351"/>
            <a:ext cx="10193141" cy="3974265"/>
          </a:xfrm>
          <a:prstGeom prst="rect">
            <a:avLst/>
          </a:prstGeom>
          <a:noFill/>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4" name="Header Graphic">
            <a:extLst>
              <a:ext uri="{FF2B5EF4-FFF2-40B4-BE49-F238E27FC236}">
                <a16:creationId xmlns:a16="http://schemas.microsoft.com/office/drawing/2014/main" id="{C4ED600E-90B7-4D49-803F-18C3CB208852}"/>
              </a:ext>
              <a:ext uri="{C183D7F6-B498-43B3-948B-1728B52AA6E4}">
                <adec:decorative xmlns:adec="http://schemas.microsoft.com/office/drawing/2017/decorative" val="1"/>
              </a:ext>
            </a:extLst>
          </p:cNvPr>
          <p:cNvSpPr/>
          <p:nvPr userDrawn="1"/>
        </p:nvSpPr>
        <p:spPr>
          <a:xfrm flipV="1">
            <a:off x="0" y="-1"/>
            <a:ext cx="8769311" cy="1230123"/>
          </a:xfrm>
          <a:custGeom>
            <a:avLst/>
            <a:gdLst>
              <a:gd name="connsiteX0" fmla="*/ 741970 w 8769311"/>
              <a:gd name="connsiteY0" fmla="*/ 1230123 h 1230123"/>
              <a:gd name="connsiteX1" fmla="*/ 1254832 w 8769311"/>
              <a:gd name="connsiteY1" fmla="*/ 1230123 h 1230123"/>
              <a:gd name="connsiteX2" fmla="*/ 1254832 w 8769311"/>
              <a:gd name="connsiteY2" fmla="*/ 1230122 h 1230123"/>
              <a:gd name="connsiteX3" fmla="*/ 8769275 w 8769311"/>
              <a:gd name="connsiteY3" fmla="*/ 1230122 h 1230123"/>
              <a:gd name="connsiteX4" fmla="*/ 8769311 w 8769311"/>
              <a:gd name="connsiteY4" fmla="*/ 1229400 h 1230123"/>
              <a:gd name="connsiteX5" fmla="*/ 7560373 w 8769311"/>
              <a:gd name="connsiteY5" fmla="*/ 0 h 1230123"/>
              <a:gd name="connsiteX6" fmla="*/ 3733364 w 8769311"/>
              <a:gd name="connsiteY6" fmla="*/ 0 h 1230123"/>
              <a:gd name="connsiteX7" fmla="*/ 2463698 w 8769311"/>
              <a:gd name="connsiteY7" fmla="*/ 0 h 1230123"/>
              <a:gd name="connsiteX8" fmla="*/ 0 w 8769311"/>
              <a:gd name="connsiteY8" fmla="*/ 0 h 1230123"/>
              <a:gd name="connsiteX9" fmla="*/ 0 w 8769311"/>
              <a:gd name="connsiteY9" fmla="*/ 1230122 h 1230123"/>
              <a:gd name="connsiteX10" fmla="*/ 741970 w 8769311"/>
              <a:gd name="connsiteY10" fmla="*/ 1230122 h 1230123"/>
              <a:gd name="connsiteX11" fmla="*/ 741970 w 8769311"/>
              <a:gd name="connsiteY11" fmla="*/ 1230123 h 1230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69311" h="1230123">
                <a:moveTo>
                  <a:pt x="741970" y="1230123"/>
                </a:moveTo>
                <a:lnTo>
                  <a:pt x="1254832" y="1230123"/>
                </a:lnTo>
                <a:lnTo>
                  <a:pt x="1254832" y="1230122"/>
                </a:lnTo>
                <a:lnTo>
                  <a:pt x="8769275" y="1230122"/>
                </a:lnTo>
                <a:lnTo>
                  <a:pt x="8769311" y="1229400"/>
                </a:lnTo>
                <a:cubicBezTo>
                  <a:pt x="8769311" y="550384"/>
                  <a:pt x="8227985" y="0"/>
                  <a:pt x="7560373" y="0"/>
                </a:cubicBezTo>
                <a:lnTo>
                  <a:pt x="3733364" y="0"/>
                </a:lnTo>
                <a:lnTo>
                  <a:pt x="2463698" y="0"/>
                </a:lnTo>
                <a:lnTo>
                  <a:pt x="0" y="0"/>
                </a:lnTo>
                <a:lnTo>
                  <a:pt x="0" y="1230122"/>
                </a:lnTo>
                <a:lnTo>
                  <a:pt x="741970" y="1230122"/>
                </a:lnTo>
                <a:lnTo>
                  <a:pt x="741970" y="123012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grpSp>
        <p:nvGrpSpPr>
          <p:cNvPr id="13" name="Deakin Logo" descr="Deakin Logo">
            <a:extLst>
              <a:ext uri="{FF2B5EF4-FFF2-40B4-BE49-F238E27FC236}">
                <a16:creationId xmlns:a16="http://schemas.microsoft.com/office/drawing/2014/main" id="{17C6BFE0-2141-4DFB-B88F-322A608970BC}"/>
              </a:ext>
            </a:extLst>
          </p:cNvPr>
          <p:cNvGrpSpPr/>
          <p:nvPr userDrawn="1"/>
        </p:nvGrpSpPr>
        <p:grpSpPr>
          <a:xfrm>
            <a:off x="11339575" y="205549"/>
            <a:ext cx="651345" cy="652971"/>
            <a:chOff x="10928350" y="5591175"/>
            <a:chExt cx="1062560" cy="1065213"/>
          </a:xfrm>
        </p:grpSpPr>
        <p:sp>
          <p:nvSpPr>
            <p:cNvPr id="16" name="Logo">
              <a:extLst>
                <a:ext uri="{FF2B5EF4-FFF2-40B4-BE49-F238E27FC236}">
                  <a16:creationId xmlns:a16="http://schemas.microsoft.com/office/drawing/2014/main" id="{21F5FBCC-0772-4FBB-8C39-81FCE663081D}"/>
                </a:ext>
              </a:extLst>
            </p:cNvPr>
            <p:cNvSpPr txBox="1">
              <a:spLocks noChangeAspect="1"/>
            </p:cNvSpPr>
            <p:nvPr userDrawn="1"/>
          </p:nvSpPr>
          <p:spPr>
            <a:xfrm>
              <a:off x="10928911" y="5592757"/>
              <a:ext cx="1061999" cy="1061999"/>
            </a:xfrm>
            <a:prstGeom prst="rect">
              <a:avLst/>
            </a:prstGeom>
            <a:blipFill dpi="0" rotWithShape="1">
              <a:blip r:embed="rId28" cstate="screen">
                <a:alphaModFix/>
                <a:extLst>
                  <a:ext uri="{28A0092B-C50C-407E-A947-70E740481C1C}">
                    <a14:useLocalDpi xmlns:a14="http://schemas.microsoft.com/office/drawing/2010/main"/>
                  </a:ext>
                </a:extLst>
              </a:blip>
              <a:srcRect/>
              <a:stretch>
                <a:fillRect/>
              </a:stretch>
            </a:blipFill>
          </p:spPr>
          <p:txBody>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sz="200" kern="1200">
                  <a:solidFill>
                    <a:schemeClr val="bg1"/>
                  </a:solidFill>
                  <a:latin typeface="+mn-lt"/>
                  <a:ea typeface="+mn-ea"/>
                  <a:cs typeface="+mn-cs"/>
                </a:defRPr>
              </a:lvl1pPr>
              <a:lvl2pPr marL="0" indent="0" algn="l" defTabSz="914400" rtl="0" eaLnBrk="1" latinLnBrk="0" hangingPunct="1">
                <a:lnSpc>
                  <a:spcPct val="100000"/>
                </a:lnSpc>
                <a:spcBef>
                  <a:spcPts val="0"/>
                </a:spcBef>
                <a:spcAft>
                  <a:spcPts val="0"/>
                </a:spcAft>
                <a:buFont typeface="Arial" panose="020B0604020202020204" pitchFamily="34" charset="0"/>
                <a:buNone/>
                <a:defRPr sz="200" kern="1200">
                  <a:solidFill>
                    <a:schemeClr val="bg1"/>
                  </a:solidFill>
                  <a:latin typeface="+mn-lt"/>
                  <a:ea typeface="+mn-ea"/>
                  <a:cs typeface="+mn-cs"/>
                </a:defRPr>
              </a:lvl2pPr>
              <a:lvl3pPr marL="0" indent="0" algn="l" defTabSz="914400" rtl="0" eaLnBrk="1" latinLnBrk="0" hangingPunct="1">
                <a:lnSpc>
                  <a:spcPct val="100000"/>
                </a:lnSpc>
                <a:spcBef>
                  <a:spcPts val="0"/>
                </a:spcBef>
                <a:buSzPct val="110000"/>
                <a:buFont typeface="Arial" panose="020B0604020202020204" pitchFamily="34" charset="0"/>
                <a:buNone/>
                <a:defRPr sz="200" kern="1200">
                  <a:solidFill>
                    <a:schemeClr val="bg1"/>
                  </a:solidFill>
                  <a:latin typeface="+mn-lt"/>
                  <a:ea typeface="+mn-ea"/>
                  <a:cs typeface="+mn-cs"/>
                </a:defRPr>
              </a:lvl3pPr>
              <a:lvl4pPr marL="0" indent="0" algn="l" defTabSz="914400" rtl="0" eaLnBrk="1" latinLnBrk="0" hangingPunct="1">
                <a:lnSpc>
                  <a:spcPct val="100000"/>
                </a:lnSpc>
                <a:spcBef>
                  <a:spcPts val="0"/>
                </a:spcBef>
                <a:buFont typeface="Calibri" panose="020F0502020204030204" pitchFamily="34" charset="0"/>
                <a:buNone/>
                <a:defRPr sz="200" kern="1200">
                  <a:solidFill>
                    <a:schemeClr val="bg1"/>
                  </a:solidFill>
                  <a:latin typeface="+mn-lt"/>
                  <a:ea typeface="+mn-ea"/>
                  <a:cs typeface="+mn-cs"/>
                </a:defRPr>
              </a:lvl4pPr>
              <a:lvl5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5pPr>
              <a:lvl6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6pPr>
              <a:lvl7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7pPr>
              <a:lvl8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8pPr>
              <a:lvl9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9pPr>
            </a:lstStyle>
            <a:p>
              <a:r>
                <a:rPr lang="en-US"/>
                <a:t>   </a:t>
              </a:r>
              <a:endParaRPr lang="en-AU" dirty="0"/>
            </a:p>
          </p:txBody>
        </p:sp>
        <p:sp>
          <p:nvSpPr>
            <p:cNvPr id="17" name="Logo">
              <a:extLst>
                <a:ext uri="{FF2B5EF4-FFF2-40B4-BE49-F238E27FC236}">
                  <a16:creationId xmlns:a16="http://schemas.microsoft.com/office/drawing/2014/main" id="{85E5EDBC-1774-4865-9342-97823A151F8D}"/>
                </a:ext>
              </a:extLst>
            </p:cNvPr>
            <p:cNvSpPr>
              <a:spLocks noEditPoints="1"/>
            </p:cNvSpPr>
            <p:nvPr userDrawn="1"/>
          </p:nvSpPr>
          <p:spPr bwMode="auto">
            <a:xfrm>
              <a:off x="10928350" y="5591175"/>
              <a:ext cx="1062037" cy="1065213"/>
            </a:xfrm>
            <a:custGeom>
              <a:avLst/>
              <a:gdLst>
                <a:gd name="T0" fmla="*/ 3400 w 6806"/>
                <a:gd name="T1" fmla="*/ 85 h 6803"/>
                <a:gd name="T2" fmla="*/ 3400 w 6806"/>
                <a:gd name="T3" fmla="*/ 85 h 6803"/>
                <a:gd name="T4" fmla="*/ 6720 w 6806"/>
                <a:gd name="T5" fmla="*/ 3399 h 6803"/>
                <a:gd name="T6" fmla="*/ 3406 w 6806"/>
                <a:gd name="T7" fmla="*/ 6719 h 6803"/>
                <a:gd name="T8" fmla="*/ 3403 w 6806"/>
                <a:gd name="T9" fmla="*/ 6719 h 6803"/>
                <a:gd name="T10" fmla="*/ 86 w 6806"/>
                <a:gd name="T11" fmla="*/ 3405 h 6803"/>
                <a:gd name="T12" fmla="*/ 1055 w 6806"/>
                <a:gd name="T13" fmla="*/ 1058 h 6803"/>
                <a:gd name="T14" fmla="*/ 3400 w 6806"/>
                <a:gd name="T15" fmla="*/ 85 h 6803"/>
                <a:gd name="T16" fmla="*/ 3400 w 6806"/>
                <a:gd name="T17" fmla="*/ 0 h 6803"/>
                <a:gd name="T18" fmla="*/ 995 w 6806"/>
                <a:gd name="T19" fmla="*/ 999 h 6803"/>
                <a:gd name="T20" fmla="*/ 1 w 6806"/>
                <a:gd name="T21" fmla="*/ 3405 h 6803"/>
                <a:gd name="T22" fmla="*/ 3403 w 6806"/>
                <a:gd name="T23" fmla="*/ 6803 h 6803"/>
                <a:gd name="T24" fmla="*/ 3406 w 6806"/>
                <a:gd name="T25" fmla="*/ 6803 h 6803"/>
                <a:gd name="T26" fmla="*/ 6804 w 6806"/>
                <a:gd name="T27" fmla="*/ 3399 h 6803"/>
                <a:gd name="T28" fmla="*/ 3400 w 6806"/>
                <a:gd name="T29" fmla="*/ 0 h 6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06" h="6803">
                  <a:moveTo>
                    <a:pt x="3400" y="85"/>
                  </a:moveTo>
                  <a:cubicBezTo>
                    <a:pt x="3400" y="85"/>
                    <a:pt x="3400" y="85"/>
                    <a:pt x="3400" y="85"/>
                  </a:cubicBezTo>
                  <a:cubicBezTo>
                    <a:pt x="5229" y="85"/>
                    <a:pt x="6718" y="1571"/>
                    <a:pt x="6720" y="3399"/>
                  </a:cubicBezTo>
                  <a:cubicBezTo>
                    <a:pt x="6722" y="5228"/>
                    <a:pt x="5235" y="6717"/>
                    <a:pt x="3406" y="6719"/>
                  </a:cubicBezTo>
                  <a:cubicBezTo>
                    <a:pt x="3403" y="6719"/>
                    <a:pt x="3403" y="6719"/>
                    <a:pt x="3403" y="6719"/>
                  </a:cubicBezTo>
                  <a:cubicBezTo>
                    <a:pt x="1575" y="6719"/>
                    <a:pt x="87" y="5232"/>
                    <a:pt x="86" y="3405"/>
                  </a:cubicBezTo>
                  <a:cubicBezTo>
                    <a:pt x="85" y="2519"/>
                    <a:pt x="429" y="1685"/>
                    <a:pt x="1055" y="1058"/>
                  </a:cubicBezTo>
                  <a:cubicBezTo>
                    <a:pt x="1681" y="431"/>
                    <a:pt x="2514" y="85"/>
                    <a:pt x="3400" y="85"/>
                  </a:cubicBezTo>
                  <a:moveTo>
                    <a:pt x="3400" y="0"/>
                  </a:moveTo>
                  <a:cubicBezTo>
                    <a:pt x="2491" y="1"/>
                    <a:pt x="1637" y="355"/>
                    <a:pt x="995" y="999"/>
                  </a:cubicBezTo>
                  <a:cubicBezTo>
                    <a:pt x="354" y="1642"/>
                    <a:pt x="0" y="2496"/>
                    <a:pt x="1" y="3405"/>
                  </a:cubicBezTo>
                  <a:cubicBezTo>
                    <a:pt x="3" y="5279"/>
                    <a:pt x="1529" y="6803"/>
                    <a:pt x="3403" y="6803"/>
                  </a:cubicBezTo>
                  <a:cubicBezTo>
                    <a:pt x="3406" y="6803"/>
                    <a:pt x="3406" y="6803"/>
                    <a:pt x="3406" y="6803"/>
                  </a:cubicBezTo>
                  <a:cubicBezTo>
                    <a:pt x="5281" y="6802"/>
                    <a:pt x="6806" y="5274"/>
                    <a:pt x="6804" y="3399"/>
                  </a:cubicBezTo>
                  <a:cubicBezTo>
                    <a:pt x="6803" y="1525"/>
                    <a:pt x="5277" y="0"/>
                    <a:pt x="340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6" name="Slide Number"/>
          <p:cNvSpPr>
            <a:spLocks noGrp="1"/>
          </p:cNvSpPr>
          <p:nvPr>
            <p:ph type="sldNum" sz="quarter" idx="4"/>
          </p:nvPr>
        </p:nvSpPr>
        <p:spPr>
          <a:xfrm>
            <a:off x="242456" y="6287423"/>
            <a:ext cx="576000" cy="247558"/>
          </a:xfrm>
          <a:prstGeom prst="rect">
            <a:avLst/>
          </a:prstGeom>
        </p:spPr>
        <p:txBody>
          <a:bodyPr vert="horz" lIns="0" tIns="45720" rIns="91440" bIns="45720" rtlCol="0" anchor="ctr"/>
          <a:lstStyle>
            <a:lvl1pPr algn="l">
              <a:defRPr sz="1200">
                <a:solidFill>
                  <a:schemeClr val="tx1"/>
                </a:solidFill>
              </a:defRPr>
            </a:lvl1pPr>
          </a:lstStyle>
          <a:p>
            <a:fld id="{F5AEA0E0-5CC6-4BD0-905C-A0021E419432}" type="slidenum">
              <a:rPr lang="en-GB" smtClean="0"/>
              <a:pPr/>
              <a:t>‹#›</a:t>
            </a:fld>
            <a:endParaRPr lang="en-GB" dirty="0"/>
          </a:p>
        </p:txBody>
      </p:sp>
      <p:sp>
        <p:nvSpPr>
          <p:cNvPr id="4" name="Date"/>
          <p:cNvSpPr>
            <a:spLocks noGrp="1"/>
          </p:cNvSpPr>
          <p:nvPr>
            <p:ph type="dt" sz="half" idx="2"/>
          </p:nvPr>
        </p:nvSpPr>
        <p:spPr>
          <a:xfrm>
            <a:off x="847552" y="6330733"/>
            <a:ext cx="1656000" cy="204248"/>
          </a:xfrm>
          <a:prstGeom prst="rect">
            <a:avLst/>
          </a:prstGeom>
        </p:spPr>
        <p:txBody>
          <a:bodyPr vert="horz" lIns="91440" tIns="45720" rIns="91440" bIns="45720" rtlCol="0" anchor="ctr"/>
          <a:lstStyle>
            <a:lvl1pPr algn="l">
              <a:defRPr sz="650">
                <a:solidFill>
                  <a:schemeClr val="tx1"/>
                </a:solidFill>
              </a:defRPr>
            </a:lvl1pPr>
          </a:lstStyle>
          <a:p>
            <a:endParaRPr lang="en-GB" dirty="0"/>
          </a:p>
        </p:txBody>
      </p:sp>
      <p:sp>
        <p:nvSpPr>
          <p:cNvPr id="11" name="Footer/CRICOS">
            <a:extLst>
              <a:ext uri="{FF2B5EF4-FFF2-40B4-BE49-F238E27FC236}">
                <a16:creationId xmlns:a16="http://schemas.microsoft.com/office/drawing/2014/main" id="{13D180E2-749A-4C76-8A73-C73865F5F0BA}"/>
              </a:ext>
            </a:extLst>
          </p:cNvPr>
          <p:cNvSpPr>
            <a:spLocks noGrp="1"/>
          </p:cNvSpPr>
          <p:nvPr>
            <p:ph type="ftr" sz="quarter" idx="3"/>
          </p:nvPr>
        </p:nvSpPr>
        <p:spPr>
          <a:xfrm>
            <a:off x="242456" y="6545788"/>
            <a:ext cx="6624000" cy="180000"/>
          </a:xfrm>
          <a:prstGeom prst="rect">
            <a:avLst/>
          </a:prstGeom>
        </p:spPr>
        <p:txBody>
          <a:bodyPr lIns="0" tIns="36000" rIns="0" bIns="36000"/>
          <a:lstStyle>
            <a:lvl1pPr algn="l">
              <a:defRPr sz="500">
                <a:solidFill>
                  <a:schemeClr val="tx1"/>
                </a:solidFill>
              </a:defRPr>
            </a:lvl1pPr>
          </a:lstStyle>
          <a:p>
            <a:r>
              <a:rPr lang="en-AU" dirty="0"/>
              <a:t>Deakin University </a:t>
            </a:r>
            <a:r>
              <a:rPr lang="en-AU" dirty="0" err="1"/>
              <a:t>CRICOS</a:t>
            </a:r>
            <a:r>
              <a:rPr lang="en-AU" dirty="0"/>
              <a:t> Provider Code: </a:t>
            </a:r>
            <a:r>
              <a:rPr lang="en-AU" dirty="0" err="1"/>
              <a:t>00113B</a:t>
            </a:r>
            <a:endParaRPr lang="en-GB" dirty="0"/>
          </a:p>
        </p:txBody>
      </p:sp>
    </p:spTree>
    <p:extLst>
      <p:ext uri="{BB962C8B-B14F-4D97-AF65-F5344CB8AC3E}">
        <p14:creationId xmlns:p14="http://schemas.microsoft.com/office/powerpoint/2010/main" val="2559479050"/>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61" r:id="rId5"/>
    <p:sldLayoutId id="2147483662" r:id="rId6"/>
    <p:sldLayoutId id="2147483663" r:id="rId7"/>
    <p:sldLayoutId id="2147483650" r:id="rId8"/>
    <p:sldLayoutId id="2147483673" r:id="rId9"/>
    <p:sldLayoutId id="2147483664" r:id="rId10"/>
    <p:sldLayoutId id="2147483671" r:id="rId11"/>
    <p:sldLayoutId id="2147483665" r:id="rId12"/>
    <p:sldLayoutId id="2147483666" r:id="rId13"/>
    <p:sldLayoutId id="2147483667" r:id="rId14"/>
    <p:sldLayoutId id="2147483668" r:id="rId15"/>
    <p:sldLayoutId id="2147483669" r:id="rId16"/>
    <p:sldLayoutId id="2147483670" r:id="rId17"/>
    <p:sldLayoutId id="2147483716" r:id="rId18"/>
    <p:sldLayoutId id="2147483672" r:id="rId19"/>
    <p:sldLayoutId id="2147483675" r:id="rId20"/>
    <p:sldLayoutId id="2147483676" r:id="rId21"/>
    <p:sldLayoutId id="2147483677" r:id="rId22"/>
    <p:sldLayoutId id="2147483679" r:id="rId23"/>
    <p:sldLayoutId id="2147483678" r:id="rId24"/>
    <p:sldLayoutId id="2147483674" r:id="rId25"/>
    <p:sldLayoutId id="2147483717" r:id="rId26"/>
  </p:sldLayoutIdLst>
  <p:hf hdr="0" dt="0"/>
  <p:txStyles>
    <p:title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spcAft>
          <a:spcPts val="2400"/>
        </a:spcAft>
        <a:buFont typeface="Arial" panose="020B0604020202020204" pitchFamily="34" charset="0"/>
        <a:buNone/>
        <a:defRPr sz="3700" kern="1200">
          <a:solidFill>
            <a:schemeClr val="tx1"/>
          </a:solidFill>
          <a:latin typeface="+mn-lt"/>
          <a:ea typeface="+mn-ea"/>
          <a:cs typeface="+mn-cs"/>
        </a:defRPr>
      </a:lvl1pPr>
      <a:lvl2pPr marL="0" indent="0" algn="l" defTabSz="914400" rtl="0" eaLnBrk="1" latinLnBrk="0" hangingPunct="1">
        <a:lnSpc>
          <a:spcPct val="100000"/>
        </a:lnSpc>
        <a:spcBef>
          <a:spcPts val="500"/>
        </a:spcBef>
        <a:spcAft>
          <a:spcPts val="0"/>
        </a:spcAft>
        <a:buFont typeface="Arial" panose="020B0604020202020204" pitchFamily="34" charset="0"/>
        <a:buNone/>
        <a:defRPr sz="1800" kern="1200">
          <a:solidFill>
            <a:schemeClr val="tx1"/>
          </a:solidFill>
          <a:latin typeface="+mn-lt"/>
          <a:ea typeface="+mn-ea"/>
          <a:cs typeface="+mn-cs"/>
        </a:defRPr>
      </a:lvl2pPr>
      <a:lvl3pPr marL="180000" indent="-180000" algn="l" defTabSz="914400" rtl="0" eaLnBrk="1" latinLnBrk="0" hangingPunct="1">
        <a:lnSpc>
          <a:spcPct val="100000"/>
        </a:lnSpc>
        <a:spcBef>
          <a:spcPts val="500"/>
        </a:spcBef>
        <a:buSzPct val="110000"/>
        <a:buFont typeface="Arial" panose="020B0604020202020204" pitchFamily="34" charset="0"/>
        <a:buChar char="•"/>
        <a:defRPr sz="1800" kern="1200">
          <a:solidFill>
            <a:schemeClr val="tx1"/>
          </a:solidFill>
          <a:latin typeface="+mn-lt"/>
          <a:ea typeface="+mn-ea"/>
          <a:cs typeface="+mn-cs"/>
        </a:defRPr>
      </a:lvl3pPr>
      <a:lvl4pPr marL="360000" indent="-180000" algn="l" defTabSz="914400" rtl="0" eaLnBrk="1" latinLnBrk="0" hangingPunct="1">
        <a:lnSpc>
          <a:spcPct val="100000"/>
        </a:lnSpc>
        <a:spcBef>
          <a:spcPts val="500"/>
        </a:spcBef>
        <a:buFont typeface="Calibri" panose="020F0502020204030204" pitchFamily="34" charset="0"/>
        <a:buChar char="–"/>
        <a:defRPr sz="1800" kern="1200">
          <a:solidFill>
            <a:schemeClr val="tx1"/>
          </a:solidFill>
          <a:latin typeface="+mn-lt"/>
          <a:ea typeface="+mn-ea"/>
          <a:cs typeface="+mn-cs"/>
        </a:defRPr>
      </a:lvl4pPr>
      <a:lvl5pPr marL="1800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6pPr>
      <a:lvl7pPr marL="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7pPr>
      <a:lvl8pPr marL="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8pPr>
      <a:lvl9pPr marL="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p:nvPr>
        </p:nvSpPr>
        <p:spPr>
          <a:xfrm>
            <a:off x="242456" y="270165"/>
            <a:ext cx="8526856" cy="959957"/>
          </a:xfrm>
          <a:prstGeom prst="rect">
            <a:avLst/>
          </a:prstGeom>
        </p:spPr>
        <p:txBody>
          <a:bodyPr vert="horz" lIns="91440" tIns="45720" rIns="91440" bIns="45720" rtlCol="0" anchor="t" anchorCtr="0">
            <a:noAutofit/>
          </a:bodyPr>
          <a:lstStyle/>
          <a:p>
            <a:r>
              <a:rPr lang="en-US" dirty="0"/>
              <a:t>Click to add title</a:t>
            </a:r>
            <a:endParaRPr lang="en-GB" dirty="0"/>
          </a:p>
        </p:txBody>
      </p:sp>
      <p:sp>
        <p:nvSpPr>
          <p:cNvPr id="3" name="Body copy text"/>
          <p:cNvSpPr>
            <a:spLocks noGrp="1"/>
          </p:cNvSpPr>
          <p:nvPr>
            <p:ph type="body" idx="1"/>
          </p:nvPr>
        </p:nvSpPr>
        <p:spPr>
          <a:xfrm>
            <a:off x="491187" y="1759351"/>
            <a:ext cx="10193141" cy="3974265"/>
          </a:xfrm>
          <a:prstGeom prst="rect">
            <a:avLst/>
          </a:prstGeom>
          <a:noFill/>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endParaRPr lang="en-GB" dirty="0"/>
          </a:p>
        </p:txBody>
      </p:sp>
      <p:grpSp>
        <p:nvGrpSpPr>
          <p:cNvPr id="12" name="Deakin Logo" descr="Deakin Logo">
            <a:extLst>
              <a:ext uri="{FF2B5EF4-FFF2-40B4-BE49-F238E27FC236}">
                <a16:creationId xmlns:a16="http://schemas.microsoft.com/office/drawing/2014/main" id="{F0C1E104-23DB-455F-9F8B-3367332FFCD4}"/>
              </a:ext>
            </a:extLst>
          </p:cNvPr>
          <p:cNvGrpSpPr/>
          <p:nvPr userDrawn="1"/>
        </p:nvGrpSpPr>
        <p:grpSpPr>
          <a:xfrm>
            <a:off x="11339575" y="205549"/>
            <a:ext cx="651345" cy="652971"/>
            <a:chOff x="10928350" y="5591175"/>
            <a:chExt cx="1062560" cy="1065213"/>
          </a:xfrm>
        </p:grpSpPr>
        <p:sp>
          <p:nvSpPr>
            <p:cNvPr id="14" name="Logo">
              <a:extLst>
                <a:ext uri="{FF2B5EF4-FFF2-40B4-BE49-F238E27FC236}">
                  <a16:creationId xmlns:a16="http://schemas.microsoft.com/office/drawing/2014/main" id="{0148C7AF-0E90-42A6-97EB-C6DC7F7C9AE7}"/>
                </a:ext>
              </a:extLst>
            </p:cNvPr>
            <p:cNvSpPr txBox="1">
              <a:spLocks noChangeAspect="1"/>
            </p:cNvSpPr>
            <p:nvPr userDrawn="1"/>
          </p:nvSpPr>
          <p:spPr>
            <a:xfrm>
              <a:off x="10928911" y="5592757"/>
              <a:ext cx="1061999" cy="1061999"/>
            </a:xfrm>
            <a:prstGeom prst="rect">
              <a:avLst/>
            </a:prstGeom>
            <a:blipFill dpi="0" rotWithShape="1">
              <a:blip r:embed="rId29" cstate="screen">
                <a:alphaModFix/>
                <a:extLst>
                  <a:ext uri="{28A0092B-C50C-407E-A947-70E740481C1C}">
                    <a14:useLocalDpi xmlns:a14="http://schemas.microsoft.com/office/drawing/2010/main"/>
                  </a:ext>
                </a:extLst>
              </a:blip>
              <a:srcRect/>
              <a:stretch>
                <a:fillRect/>
              </a:stretch>
            </a:blipFill>
          </p:spPr>
          <p:txBody>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sz="200" kern="1200">
                  <a:solidFill>
                    <a:schemeClr val="bg1"/>
                  </a:solidFill>
                  <a:latin typeface="+mn-lt"/>
                  <a:ea typeface="+mn-ea"/>
                  <a:cs typeface="+mn-cs"/>
                </a:defRPr>
              </a:lvl1pPr>
              <a:lvl2pPr marL="0" indent="0" algn="l" defTabSz="914400" rtl="0" eaLnBrk="1" latinLnBrk="0" hangingPunct="1">
                <a:lnSpc>
                  <a:spcPct val="100000"/>
                </a:lnSpc>
                <a:spcBef>
                  <a:spcPts val="0"/>
                </a:spcBef>
                <a:spcAft>
                  <a:spcPts val="0"/>
                </a:spcAft>
                <a:buFont typeface="Arial" panose="020B0604020202020204" pitchFamily="34" charset="0"/>
                <a:buNone/>
                <a:defRPr sz="200" kern="1200">
                  <a:solidFill>
                    <a:schemeClr val="bg1"/>
                  </a:solidFill>
                  <a:latin typeface="+mn-lt"/>
                  <a:ea typeface="+mn-ea"/>
                  <a:cs typeface="+mn-cs"/>
                </a:defRPr>
              </a:lvl2pPr>
              <a:lvl3pPr marL="0" indent="0" algn="l" defTabSz="914400" rtl="0" eaLnBrk="1" latinLnBrk="0" hangingPunct="1">
                <a:lnSpc>
                  <a:spcPct val="100000"/>
                </a:lnSpc>
                <a:spcBef>
                  <a:spcPts val="0"/>
                </a:spcBef>
                <a:buSzPct val="110000"/>
                <a:buFont typeface="Arial" panose="020B0604020202020204" pitchFamily="34" charset="0"/>
                <a:buNone/>
                <a:defRPr sz="200" kern="1200">
                  <a:solidFill>
                    <a:schemeClr val="bg1"/>
                  </a:solidFill>
                  <a:latin typeface="+mn-lt"/>
                  <a:ea typeface="+mn-ea"/>
                  <a:cs typeface="+mn-cs"/>
                </a:defRPr>
              </a:lvl3pPr>
              <a:lvl4pPr marL="0" indent="0" algn="l" defTabSz="914400" rtl="0" eaLnBrk="1" latinLnBrk="0" hangingPunct="1">
                <a:lnSpc>
                  <a:spcPct val="100000"/>
                </a:lnSpc>
                <a:spcBef>
                  <a:spcPts val="0"/>
                </a:spcBef>
                <a:buFont typeface="Calibri" panose="020F0502020204030204" pitchFamily="34" charset="0"/>
                <a:buNone/>
                <a:defRPr sz="200" kern="1200">
                  <a:solidFill>
                    <a:schemeClr val="bg1"/>
                  </a:solidFill>
                  <a:latin typeface="+mn-lt"/>
                  <a:ea typeface="+mn-ea"/>
                  <a:cs typeface="+mn-cs"/>
                </a:defRPr>
              </a:lvl4pPr>
              <a:lvl5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5pPr>
              <a:lvl6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6pPr>
              <a:lvl7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7pPr>
              <a:lvl8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8pPr>
              <a:lvl9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9pPr>
            </a:lstStyle>
            <a:p>
              <a:r>
                <a:rPr lang="en-US"/>
                <a:t>   </a:t>
              </a:r>
              <a:endParaRPr lang="en-AU" dirty="0"/>
            </a:p>
          </p:txBody>
        </p:sp>
        <p:sp>
          <p:nvSpPr>
            <p:cNvPr id="15" name="Logo">
              <a:extLst>
                <a:ext uri="{FF2B5EF4-FFF2-40B4-BE49-F238E27FC236}">
                  <a16:creationId xmlns:a16="http://schemas.microsoft.com/office/drawing/2014/main" id="{79E5D329-A4F0-4077-93A7-8FAA3ADDA54F}"/>
                </a:ext>
              </a:extLst>
            </p:cNvPr>
            <p:cNvSpPr>
              <a:spLocks noEditPoints="1"/>
            </p:cNvSpPr>
            <p:nvPr userDrawn="1"/>
          </p:nvSpPr>
          <p:spPr bwMode="auto">
            <a:xfrm>
              <a:off x="10928350" y="5591175"/>
              <a:ext cx="1062037" cy="1065213"/>
            </a:xfrm>
            <a:custGeom>
              <a:avLst/>
              <a:gdLst>
                <a:gd name="T0" fmla="*/ 3400 w 6806"/>
                <a:gd name="T1" fmla="*/ 85 h 6803"/>
                <a:gd name="T2" fmla="*/ 3400 w 6806"/>
                <a:gd name="T3" fmla="*/ 85 h 6803"/>
                <a:gd name="T4" fmla="*/ 6720 w 6806"/>
                <a:gd name="T5" fmla="*/ 3399 h 6803"/>
                <a:gd name="T6" fmla="*/ 3406 w 6806"/>
                <a:gd name="T7" fmla="*/ 6719 h 6803"/>
                <a:gd name="T8" fmla="*/ 3403 w 6806"/>
                <a:gd name="T9" fmla="*/ 6719 h 6803"/>
                <a:gd name="T10" fmla="*/ 86 w 6806"/>
                <a:gd name="T11" fmla="*/ 3405 h 6803"/>
                <a:gd name="T12" fmla="*/ 1055 w 6806"/>
                <a:gd name="T13" fmla="*/ 1058 h 6803"/>
                <a:gd name="T14" fmla="*/ 3400 w 6806"/>
                <a:gd name="T15" fmla="*/ 85 h 6803"/>
                <a:gd name="T16" fmla="*/ 3400 w 6806"/>
                <a:gd name="T17" fmla="*/ 0 h 6803"/>
                <a:gd name="T18" fmla="*/ 995 w 6806"/>
                <a:gd name="T19" fmla="*/ 999 h 6803"/>
                <a:gd name="T20" fmla="*/ 1 w 6806"/>
                <a:gd name="T21" fmla="*/ 3405 h 6803"/>
                <a:gd name="T22" fmla="*/ 3403 w 6806"/>
                <a:gd name="T23" fmla="*/ 6803 h 6803"/>
                <a:gd name="T24" fmla="*/ 3406 w 6806"/>
                <a:gd name="T25" fmla="*/ 6803 h 6803"/>
                <a:gd name="T26" fmla="*/ 6804 w 6806"/>
                <a:gd name="T27" fmla="*/ 3399 h 6803"/>
                <a:gd name="T28" fmla="*/ 3400 w 6806"/>
                <a:gd name="T29" fmla="*/ 0 h 6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06" h="6803">
                  <a:moveTo>
                    <a:pt x="3400" y="85"/>
                  </a:moveTo>
                  <a:cubicBezTo>
                    <a:pt x="3400" y="85"/>
                    <a:pt x="3400" y="85"/>
                    <a:pt x="3400" y="85"/>
                  </a:cubicBezTo>
                  <a:cubicBezTo>
                    <a:pt x="5229" y="85"/>
                    <a:pt x="6718" y="1571"/>
                    <a:pt x="6720" y="3399"/>
                  </a:cubicBezTo>
                  <a:cubicBezTo>
                    <a:pt x="6722" y="5228"/>
                    <a:pt x="5235" y="6717"/>
                    <a:pt x="3406" y="6719"/>
                  </a:cubicBezTo>
                  <a:cubicBezTo>
                    <a:pt x="3403" y="6719"/>
                    <a:pt x="3403" y="6719"/>
                    <a:pt x="3403" y="6719"/>
                  </a:cubicBezTo>
                  <a:cubicBezTo>
                    <a:pt x="1575" y="6719"/>
                    <a:pt x="87" y="5232"/>
                    <a:pt x="86" y="3405"/>
                  </a:cubicBezTo>
                  <a:cubicBezTo>
                    <a:pt x="85" y="2519"/>
                    <a:pt x="429" y="1685"/>
                    <a:pt x="1055" y="1058"/>
                  </a:cubicBezTo>
                  <a:cubicBezTo>
                    <a:pt x="1681" y="431"/>
                    <a:pt x="2514" y="85"/>
                    <a:pt x="3400" y="85"/>
                  </a:cubicBezTo>
                  <a:moveTo>
                    <a:pt x="3400" y="0"/>
                  </a:moveTo>
                  <a:cubicBezTo>
                    <a:pt x="2491" y="1"/>
                    <a:pt x="1637" y="355"/>
                    <a:pt x="995" y="999"/>
                  </a:cubicBezTo>
                  <a:cubicBezTo>
                    <a:pt x="354" y="1642"/>
                    <a:pt x="0" y="2496"/>
                    <a:pt x="1" y="3405"/>
                  </a:cubicBezTo>
                  <a:cubicBezTo>
                    <a:pt x="3" y="5279"/>
                    <a:pt x="1529" y="6803"/>
                    <a:pt x="3403" y="6803"/>
                  </a:cubicBezTo>
                  <a:cubicBezTo>
                    <a:pt x="3406" y="6803"/>
                    <a:pt x="3406" y="6803"/>
                    <a:pt x="3406" y="6803"/>
                  </a:cubicBezTo>
                  <a:cubicBezTo>
                    <a:pt x="5281" y="6802"/>
                    <a:pt x="6806" y="5274"/>
                    <a:pt x="6804" y="3399"/>
                  </a:cubicBezTo>
                  <a:cubicBezTo>
                    <a:pt x="6803" y="1525"/>
                    <a:pt x="5277" y="0"/>
                    <a:pt x="340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16" name="Slide Number">
            <a:extLst>
              <a:ext uri="{FF2B5EF4-FFF2-40B4-BE49-F238E27FC236}">
                <a16:creationId xmlns:a16="http://schemas.microsoft.com/office/drawing/2014/main" id="{AACE52C0-4B08-45CF-BEAF-859F2F45B60B}"/>
              </a:ext>
            </a:extLst>
          </p:cNvPr>
          <p:cNvSpPr>
            <a:spLocks noGrp="1"/>
          </p:cNvSpPr>
          <p:nvPr>
            <p:ph type="sldNum" sz="quarter" idx="4"/>
          </p:nvPr>
        </p:nvSpPr>
        <p:spPr>
          <a:xfrm>
            <a:off x="242456" y="6287423"/>
            <a:ext cx="576000" cy="247558"/>
          </a:xfrm>
          <a:prstGeom prst="rect">
            <a:avLst/>
          </a:prstGeom>
        </p:spPr>
        <p:txBody>
          <a:bodyPr vert="horz" lIns="0" tIns="45720" rIns="91440" bIns="45720" rtlCol="0" anchor="ctr"/>
          <a:lstStyle>
            <a:lvl1pPr algn="l">
              <a:defRPr sz="1200">
                <a:solidFill>
                  <a:schemeClr val="tx1"/>
                </a:solidFill>
              </a:defRPr>
            </a:lvl1pPr>
          </a:lstStyle>
          <a:p>
            <a:fld id="{F5AEA0E0-5CC6-4BD0-905C-A0021E419432}" type="slidenum">
              <a:rPr lang="en-GB" smtClean="0"/>
              <a:pPr/>
              <a:t>‹#›</a:t>
            </a:fld>
            <a:endParaRPr lang="en-GB" dirty="0"/>
          </a:p>
        </p:txBody>
      </p:sp>
      <p:sp>
        <p:nvSpPr>
          <p:cNvPr id="13" name="Date">
            <a:extLst>
              <a:ext uri="{FF2B5EF4-FFF2-40B4-BE49-F238E27FC236}">
                <a16:creationId xmlns:a16="http://schemas.microsoft.com/office/drawing/2014/main" id="{9E98F004-A52C-4AA9-BDA8-6A4DA78BF9CB}"/>
              </a:ext>
            </a:extLst>
          </p:cNvPr>
          <p:cNvSpPr>
            <a:spLocks noGrp="1"/>
          </p:cNvSpPr>
          <p:nvPr>
            <p:ph type="dt" sz="half" idx="2"/>
          </p:nvPr>
        </p:nvSpPr>
        <p:spPr>
          <a:xfrm>
            <a:off x="847552" y="6330733"/>
            <a:ext cx="1656000" cy="204248"/>
          </a:xfrm>
          <a:prstGeom prst="rect">
            <a:avLst/>
          </a:prstGeom>
        </p:spPr>
        <p:txBody>
          <a:bodyPr vert="horz" lIns="91440" tIns="45720" rIns="91440" bIns="45720" rtlCol="0" anchor="ctr"/>
          <a:lstStyle>
            <a:lvl1pPr algn="l">
              <a:defRPr sz="650">
                <a:solidFill>
                  <a:schemeClr val="tx1"/>
                </a:solidFill>
              </a:defRPr>
            </a:lvl1pPr>
          </a:lstStyle>
          <a:p>
            <a:endParaRPr lang="en-GB" dirty="0"/>
          </a:p>
        </p:txBody>
      </p:sp>
      <p:sp>
        <p:nvSpPr>
          <p:cNvPr id="18" name="Footer/CRICOS">
            <a:extLst>
              <a:ext uri="{FF2B5EF4-FFF2-40B4-BE49-F238E27FC236}">
                <a16:creationId xmlns:a16="http://schemas.microsoft.com/office/drawing/2014/main" id="{03A50017-3B1D-4EEE-B5F1-4FDD65A99ECA}"/>
              </a:ext>
            </a:extLst>
          </p:cNvPr>
          <p:cNvSpPr>
            <a:spLocks noGrp="1"/>
          </p:cNvSpPr>
          <p:nvPr>
            <p:ph type="ftr" sz="quarter" idx="3"/>
          </p:nvPr>
        </p:nvSpPr>
        <p:spPr>
          <a:xfrm>
            <a:off x="242456" y="6545788"/>
            <a:ext cx="6624000" cy="180000"/>
          </a:xfrm>
          <a:prstGeom prst="rect">
            <a:avLst/>
          </a:prstGeom>
        </p:spPr>
        <p:txBody>
          <a:bodyPr lIns="0" tIns="36000" rIns="0" bIns="36000"/>
          <a:lstStyle>
            <a:lvl1pPr algn="l">
              <a:defRPr sz="500">
                <a:solidFill>
                  <a:schemeClr val="tx1"/>
                </a:solidFill>
              </a:defRPr>
            </a:lvl1pPr>
          </a:lstStyle>
          <a:p>
            <a:r>
              <a:rPr lang="en-AU" dirty="0"/>
              <a:t>Deakin University </a:t>
            </a:r>
            <a:r>
              <a:rPr lang="en-AU" dirty="0" err="1"/>
              <a:t>CRICOS</a:t>
            </a:r>
            <a:r>
              <a:rPr lang="en-AU" dirty="0"/>
              <a:t> Provider Code: </a:t>
            </a:r>
            <a:r>
              <a:rPr lang="en-AU" dirty="0" err="1"/>
              <a:t>00113B</a:t>
            </a:r>
            <a:endParaRPr lang="en-GB" dirty="0"/>
          </a:p>
        </p:txBody>
      </p:sp>
    </p:spTree>
    <p:extLst>
      <p:ext uri="{BB962C8B-B14F-4D97-AF65-F5344CB8AC3E}">
        <p14:creationId xmlns:p14="http://schemas.microsoft.com/office/powerpoint/2010/main" val="4196011947"/>
      </p:ext>
    </p:extLst>
  </p:cSld>
  <p:clrMap bg1="lt1" tx1="dk1" bg2="lt2" tx2="dk2" accent1="accent1" accent2="accent2" accent3="accent3" accent4="accent4" accent5="accent5" accent6="accent6" hlink="hlink" folHlink="folHlink"/>
  <p:sldLayoutIdLst>
    <p:sldLayoutId id="2147483682"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690" r:id="rId13"/>
    <p:sldLayoutId id="2147483702" r:id="rId14"/>
    <p:sldLayoutId id="2147483703" r:id="rId15"/>
    <p:sldLayoutId id="2147483704" r:id="rId16"/>
    <p:sldLayoutId id="2147483705" r:id="rId17"/>
    <p:sldLayoutId id="2147483706" r:id="rId18"/>
    <p:sldLayoutId id="2147483707" r:id="rId19"/>
    <p:sldLayoutId id="2147483708" r:id="rId20"/>
    <p:sldLayoutId id="2147483709" r:id="rId21"/>
    <p:sldLayoutId id="2147483710" r:id="rId22"/>
    <p:sldLayoutId id="2147483711" r:id="rId23"/>
    <p:sldLayoutId id="2147483712" r:id="rId24"/>
    <p:sldLayoutId id="2147483713" r:id="rId25"/>
    <p:sldLayoutId id="2147483714" r:id="rId26"/>
    <p:sldLayoutId id="2147483715" r:id="rId27"/>
  </p:sldLayoutIdLst>
  <p:hf hdr="0" dt="0"/>
  <p:txStyles>
    <p:title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spcAft>
          <a:spcPts val="2400"/>
        </a:spcAft>
        <a:buFont typeface="Arial" panose="020B0604020202020204" pitchFamily="34" charset="0"/>
        <a:buNone/>
        <a:defRPr sz="3700" kern="1200">
          <a:solidFill>
            <a:schemeClr val="tx1"/>
          </a:solidFill>
          <a:latin typeface="+mn-lt"/>
          <a:ea typeface="+mn-ea"/>
          <a:cs typeface="+mn-cs"/>
        </a:defRPr>
      </a:lvl1pPr>
      <a:lvl2pPr marL="0" indent="0" algn="l" defTabSz="914400" rtl="0" eaLnBrk="1" latinLnBrk="0" hangingPunct="1">
        <a:lnSpc>
          <a:spcPct val="100000"/>
        </a:lnSpc>
        <a:spcBef>
          <a:spcPts val="500"/>
        </a:spcBef>
        <a:spcAft>
          <a:spcPts val="0"/>
        </a:spcAft>
        <a:buFont typeface="Arial" panose="020B0604020202020204" pitchFamily="34" charset="0"/>
        <a:buNone/>
        <a:defRPr sz="1800" kern="1200">
          <a:solidFill>
            <a:schemeClr val="tx1"/>
          </a:solidFill>
          <a:latin typeface="+mn-lt"/>
          <a:ea typeface="+mn-ea"/>
          <a:cs typeface="+mn-cs"/>
        </a:defRPr>
      </a:lvl2pPr>
      <a:lvl3pPr marL="180000" indent="-180000" algn="l" defTabSz="914400" rtl="0" eaLnBrk="1" latinLnBrk="0" hangingPunct="1">
        <a:lnSpc>
          <a:spcPct val="100000"/>
        </a:lnSpc>
        <a:spcBef>
          <a:spcPts val="500"/>
        </a:spcBef>
        <a:buSzPct val="110000"/>
        <a:buFont typeface="Arial" panose="020B0604020202020204" pitchFamily="34" charset="0"/>
        <a:buChar char="•"/>
        <a:defRPr sz="1800" kern="1200">
          <a:solidFill>
            <a:schemeClr val="tx1"/>
          </a:solidFill>
          <a:latin typeface="+mn-lt"/>
          <a:ea typeface="+mn-ea"/>
          <a:cs typeface="+mn-cs"/>
        </a:defRPr>
      </a:lvl3pPr>
      <a:lvl4pPr marL="360000" indent="-180000" algn="l" defTabSz="914400" rtl="0" eaLnBrk="1" latinLnBrk="0" hangingPunct="1">
        <a:lnSpc>
          <a:spcPct val="100000"/>
        </a:lnSpc>
        <a:spcBef>
          <a:spcPts val="500"/>
        </a:spcBef>
        <a:buFont typeface="Calibri" panose="020F0502020204030204" pitchFamily="34" charset="0"/>
        <a:buChar char="–"/>
        <a:defRPr sz="1800" kern="1200">
          <a:solidFill>
            <a:schemeClr val="tx1"/>
          </a:solidFill>
          <a:latin typeface="+mn-lt"/>
          <a:ea typeface="+mn-ea"/>
          <a:cs typeface="+mn-cs"/>
        </a:defRPr>
      </a:lvl4pPr>
      <a:lvl5pPr marL="1800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6pPr>
      <a:lvl7pPr marL="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7pPr>
      <a:lvl8pPr marL="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8pPr>
      <a:lvl9pPr marL="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421435B3-EB12-4716-8315-BBF5C1DF93FB}"/>
              </a:ext>
            </a:extLst>
          </p:cNvPr>
          <p:cNvSpPr>
            <a:spLocks noGrp="1"/>
          </p:cNvSpPr>
          <p:nvPr>
            <p:ph type="ctrTitle"/>
          </p:nvPr>
        </p:nvSpPr>
        <p:spPr/>
        <p:txBody>
          <a:bodyPr/>
          <a:lstStyle/>
          <a:p>
            <a:r>
              <a:rPr lang="en-AU" dirty="0"/>
              <a:t>The Essential Eight </a:t>
            </a:r>
          </a:p>
        </p:txBody>
      </p:sp>
      <p:sp>
        <p:nvSpPr>
          <p:cNvPr id="2" name="Subtitle">
            <a:extLst>
              <a:ext uri="{FF2B5EF4-FFF2-40B4-BE49-F238E27FC236}">
                <a16:creationId xmlns:a16="http://schemas.microsoft.com/office/drawing/2014/main" id="{0897A5A7-A496-4E6C-A2D7-C9DCA81FA234}"/>
              </a:ext>
            </a:extLst>
          </p:cNvPr>
          <p:cNvSpPr>
            <a:spLocks noGrp="1"/>
          </p:cNvSpPr>
          <p:nvPr>
            <p:ph type="subTitle" idx="1"/>
          </p:nvPr>
        </p:nvSpPr>
        <p:spPr/>
        <p:txBody>
          <a:bodyPr/>
          <a:lstStyle/>
          <a:p>
            <a:r>
              <a:rPr lang="en-AU" dirty="0"/>
              <a:t>GRC – Cyber Security – Rohan  </a:t>
            </a:r>
          </a:p>
        </p:txBody>
      </p:sp>
      <p:sp>
        <p:nvSpPr>
          <p:cNvPr id="4" name="Footer/CRICOS">
            <a:extLst>
              <a:ext uri="{FF2B5EF4-FFF2-40B4-BE49-F238E27FC236}">
                <a16:creationId xmlns:a16="http://schemas.microsoft.com/office/drawing/2014/main" id="{0D47B1AE-7EA0-4E30-94EA-9DE66A305A4B}"/>
              </a:ext>
            </a:extLst>
          </p:cNvPr>
          <p:cNvSpPr>
            <a:spLocks noGrp="1"/>
          </p:cNvSpPr>
          <p:nvPr>
            <p:ph type="ftr" sz="quarter" idx="11"/>
          </p:nvPr>
        </p:nvSpPr>
        <p:spPr>
          <a:xfrm>
            <a:off x="5287770" y="6581838"/>
            <a:ext cx="6624000" cy="144000"/>
          </a:xfrm>
        </p:spPr>
        <p:txBody>
          <a:bodyPr/>
          <a:lstStyle/>
          <a:p>
            <a:pPr algn="r"/>
            <a:r>
              <a:rPr lang="en-AU" dirty="0"/>
              <a:t>Deakin University CRICOS Provider Code: 00113B</a:t>
            </a:r>
            <a:endParaRPr lang="en-GB" dirty="0"/>
          </a:p>
        </p:txBody>
      </p:sp>
    </p:spTree>
    <p:extLst>
      <p:ext uri="{BB962C8B-B14F-4D97-AF65-F5344CB8AC3E}">
        <p14:creationId xmlns:p14="http://schemas.microsoft.com/office/powerpoint/2010/main" val="3716266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3265594D-D376-40AB-B5D7-04BCF3D8FEC1}"/>
              </a:ext>
            </a:extLst>
          </p:cNvPr>
          <p:cNvSpPr>
            <a:spLocks noGrp="1"/>
          </p:cNvSpPr>
          <p:nvPr>
            <p:ph type="ctrTitle"/>
          </p:nvPr>
        </p:nvSpPr>
        <p:spPr>
          <a:xfrm>
            <a:off x="325848" y="-639530"/>
            <a:ext cx="6264522" cy="1835208"/>
          </a:xfrm>
        </p:spPr>
        <p:txBody>
          <a:bodyPr/>
          <a:lstStyle/>
          <a:p>
            <a:r>
              <a:rPr lang="en-AU" dirty="0"/>
              <a:t>Patch Operating Systems</a:t>
            </a:r>
          </a:p>
        </p:txBody>
      </p:sp>
      <p:sp>
        <p:nvSpPr>
          <p:cNvPr id="7" name="Subtitle">
            <a:extLst>
              <a:ext uri="{FF2B5EF4-FFF2-40B4-BE49-F238E27FC236}">
                <a16:creationId xmlns:a16="http://schemas.microsoft.com/office/drawing/2014/main" id="{7D43EA72-C924-4DE0-9E08-F701726E3532}"/>
              </a:ext>
            </a:extLst>
          </p:cNvPr>
          <p:cNvSpPr>
            <a:spLocks noGrp="1"/>
          </p:cNvSpPr>
          <p:nvPr>
            <p:ph type="subTitle" idx="1"/>
          </p:nvPr>
        </p:nvSpPr>
        <p:spPr>
          <a:xfrm>
            <a:off x="158582" y="1664673"/>
            <a:ext cx="6264522" cy="2206060"/>
          </a:xfrm>
        </p:spPr>
        <p:txBody>
          <a:bodyPr/>
          <a:lstStyle/>
          <a:p>
            <a:pPr marL="457200" indent="-457200">
              <a:buFont typeface="Arial" panose="020B0604020202020204" pitchFamily="34" charset="0"/>
              <a:buChar char="•"/>
            </a:pPr>
            <a:r>
              <a:rPr lang="en-AU" sz="2000" dirty="0"/>
              <a:t>Apply critical and security patches to operating systems promptly</a:t>
            </a:r>
          </a:p>
          <a:p>
            <a:pPr marL="457200" indent="-457200">
              <a:buFont typeface="Arial" panose="020B0604020202020204" pitchFamily="34" charset="0"/>
              <a:buChar char="•"/>
            </a:pPr>
            <a:r>
              <a:rPr lang="en-AU" sz="2000" dirty="0"/>
              <a:t>Use WSUS, SCCM, or other central patch management tools</a:t>
            </a:r>
          </a:p>
          <a:p>
            <a:pPr marL="457200" indent="-457200">
              <a:buFont typeface="Arial" panose="020B0604020202020204" pitchFamily="34" charset="0"/>
              <a:buChar char="•"/>
            </a:pPr>
            <a:r>
              <a:rPr lang="en-AU" sz="2000" dirty="0"/>
              <a:t>Patch both workstations and servers</a:t>
            </a:r>
          </a:p>
          <a:p>
            <a:pPr marL="457200" indent="-457200">
              <a:buFont typeface="Arial" panose="020B0604020202020204" pitchFamily="34" charset="0"/>
              <a:buChar char="•"/>
            </a:pPr>
            <a:r>
              <a:rPr lang="en-AU" sz="2000" dirty="0"/>
              <a:t>Perform vulnerability scans to validate patching effectiveness</a:t>
            </a:r>
          </a:p>
          <a:p>
            <a:pPr marL="457200" indent="-457200">
              <a:buFont typeface="Arial" panose="020B0604020202020204" pitchFamily="34" charset="0"/>
              <a:buChar char="•"/>
            </a:pPr>
            <a:r>
              <a:rPr lang="en-AU" sz="2000" dirty="0"/>
              <a:t>Automate patch deployment for efficiency and consistency</a:t>
            </a:r>
          </a:p>
          <a:p>
            <a:endParaRPr lang="en-AU" dirty="0"/>
          </a:p>
        </p:txBody>
      </p:sp>
      <p:sp>
        <p:nvSpPr>
          <p:cNvPr id="4" name="Footer/CRICOS">
            <a:extLst>
              <a:ext uri="{FF2B5EF4-FFF2-40B4-BE49-F238E27FC236}">
                <a16:creationId xmlns:a16="http://schemas.microsoft.com/office/drawing/2014/main" id="{2CEEA610-4CF5-4786-A46E-770CC3064FD7}"/>
              </a:ext>
            </a:extLst>
          </p:cNvPr>
          <p:cNvSpPr>
            <a:spLocks noGrp="1"/>
          </p:cNvSpPr>
          <p:nvPr>
            <p:ph type="ftr" sz="quarter" idx="11"/>
          </p:nvPr>
        </p:nvSpPr>
        <p:spPr>
          <a:xfrm>
            <a:off x="242456" y="6545788"/>
            <a:ext cx="6624000" cy="180000"/>
          </a:xfrm>
        </p:spPr>
        <p:txBody>
          <a:bodyPr/>
          <a:lstStyle/>
          <a:p>
            <a:r>
              <a:rPr lang="en-AU"/>
              <a:t>Deakin University CRICOS Provider Code: 00113B</a:t>
            </a:r>
            <a:endParaRPr lang="en-GB"/>
          </a:p>
        </p:txBody>
      </p:sp>
    </p:spTree>
    <p:extLst>
      <p:ext uri="{BB962C8B-B14F-4D97-AF65-F5344CB8AC3E}">
        <p14:creationId xmlns:p14="http://schemas.microsoft.com/office/powerpoint/2010/main" val="1196498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5C3C2AF9-6E8E-4B94-ABB8-899C2372B33A}"/>
              </a:ext>
            </a:extLst>
          </p:cNvPr>
          <p:cNvSpPr>
            <a:spLocks noGrp="1"/>
          </p:cNvSpPr>
          <p:nvPr>
            <p:ph type="ctrTitle"/>
          </p:nvPr>
        </p:nvSpPr>
        <p:spPr>
          <a:xfrm>
            <a:off x="91672" y="0"/>
            <a:ext cx="7245830" cy="1835208"/>
          </a:xfrm>
        </p:spPr>
        <p:txBody>
          <a:bodyPr/>
          <a:lstStyle/>
          <a:p>
            <a:r>
              <a:rPr lang="en-AU" dirty="0"/>
              <a:t>Multi-Factor Authentication (MFA)</a:t>
            </a:r>
          </a:p>
        </p:txBody>
      </p:sp>
      <p:sp>
        <p:nvSpPr>
          <p:cNvPr id="7" name="Subtitle">
            <a:extLst>
              <a:ext uri="{FF2B5EF4-FFF2-40B4-BE49-F238E27FC236}">
                <a16:creationId xmlns:a16="http://schemas.microsoft.com/office/drawing/2014/main" id="{D1D63833-58C1-4D23-A904-E3635D7C30E3}"/>
              </a:ext>
            </a:extLst>
          </p:cNvPr>
          <p:cNvSpPr>
            <a:spLocks noGrp="1"/>
          </p:cNvSpPr>
          <p:nvPr>
            <p:ph type="subTitle" idx="1"/>
          </p:nvPr>
        </p:nvSpPr>
        <p:spPr>
          <a:xfrm>
            <a:off x="242455" y="2170794"/>
            <a:ext cx="6623999" cy="2206060"/>
          </a:xfrm>
        </p:spPr>
        <p:txBody>
          <a:bodyPr/>
          <a:lstStyle/>
          <a:p>
            <a:pPr marL="342900" indent="-342900">
              <a:buFont typeface="Arial" panose="020B0604020202020204" pitchFamily="34" charset="0"/>
              <a:buChar char="•"/>
            </a:pPr>
            <a:r>
              <a:rPr lang="en-AU" sz="2000" dirty="0"/>
              <a:t>Require MFA for all remote access and privileged accounts</a:t>
            </a:r>
          </a:p>
          <a:p>
            <a:pPr marL="342900" indent="-342900">
              <a:buFont typeface="Arial" panose="020B0604020202020204" pitchFamily="34" charset="0"/>
              <a:buChar char="•"/>
            </a:pPr>
            <a:r>
              <a:rPr lang="en-AU" sz="2000" dirty="0"/>
              <a:t>Use secure MFA methods (e.g., authenticator apps or tokens)</a:t>
            </a:r>
          </a:p>
          <a:p>
            <a:pPr marL="342900" indent="-342900">
              <a:buFont typeface="Arial" panose="020B0604020202020204" pitchFamily="34" charset="0"/>
              <a:buChar char="•"/>
            </a:pPr>
            <a:r>
              <a:rPr lang="en-AU" sz="2000" dirty="0"/>
              <a:t>Avoid SMS-based MFA if possible due to interception risks</a:t>
            </a:r>
          </a:p>
          <a:p>
            <a:pPr marL="342900" indent="-342900">
              <a:buFont typeface="Arial" panose="020B0604020202020204" pitchFamily="34" charset="0"/>
              <a:buChar char="•"/>
            </a:pPr>
            <a:r>
              <a:rPr lang="en-AU" sz="2000" dirty="0"/>
              <a:t>Integrate MFA into VPNs, cloud services, and admin portals</a:t>
            </a:r>
          </a:p>
          <a:p>
            <a:pPr marL="342900" indent="-342900">
              <a:buFont typeface="Arial" panose="020B0604020202020204" pitchFamily="34" charset="0"/>
              <a:buChar char="•"/>
            </a:pPr>
            <a:r>
              <a:rPr lang="en-AU" sz="2000" dirty="0"/>
              <a:t>Monitor MFA usage and prompt users to report anomalies</a:t>
            </a:r>
          </a:p>
          <a:p>
            <a:pPr marL="342900" indent="-342900">
              <a:buFont typeface="Arial" panose="020B0604020202020204" pitchFamily="34" charset="0"/>
              <a:buChar char="•"/>
            </a:pPr>
            <a:endParaRPr lang="en-AU" dirty="0"/>
          </a:p>
        </p:txBody>
      </p:sp>
      <p:sp>
        <p:nvSpPr>
          <p:cNvPr id="4" name="Footer/CRICOS">
            <a:extLst>
              <a:ext uri="{FF2B5EF4-FFF2-40B4-BE49-F238E27FC236}">
                <a16:creationId xmlns:a16="http://schemas.microsoft.com/office/drawing/2014/main" id="{2CEEA610-4CF5-4786-A46E-770CC3064FD7}"/>
              </a:ext>
            </a:extLst>
          </p:cNvPr>
          <p:cNvSpPr>
            <a:spLocks noGrp="1"/>
          </p:cNvSpPr>
          <p:nvPr>
            <p:ph type="ftr" sz="quarter" idx="11"/>
          </p:nvPr>
        </p:nvSpPr>
        <p:spPr>
          <a:xfrm>
            <a:off x="242456" y="6545788"/>
            <a:ext cx="6624000" cy="180000"/>
          </a:xfrm>
        </p:spPr>
        <p:txBody>
          <a:bodyPr/>
          <a:lstStyle/>
          <a:p>
            <a:r>
              <a:rPr lang="en-AU"/>
              <a:t>Deakin University CRICOS Provider Code: 00113B</a:t>
            </a:r>
            <a:endParaRPr lang="en-GB"/>
          </a:p>
        </p:txBody>
      </p:sp>
    </p:spTree>
    <p:extLst>
      <p:ext uri="{BB962C8B-B14F-4D97-AF65-F5344CB8AC3E}">
        <p14:creationId xmlns:p14="http://schemas.microsoft.com/office/powerpoint/2010/main" val="281898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D419DF-5FF0-302D-3679-5B717AC3261C}"/>
            </a:ext>
          </a:extLst>
        </p:cNvPr>
        <p:cNvGrpSpPr/>
        <p:nvPr/>
      </p:nvGrpSpPr>
      <p:grpSpPr>
        <a:xfrm>
          <a:off x="0" y="0"/>
          <a:ext cx="0" cy="0"/>
          <a:chOff x="0" y="0"/>
          <a:chExt cx="0" cy="0"/>
        </a:xfrm>
      </p:grpSpPr>
      <p:sp>
        <p:nvSpPr>
          <p:cNvPr id="3" name="Title">
            <a:extLst>
              <a:ext uri="{FF2B5EF4-FFF2-40B4-BE49-F238E27FC236}">
                <a16:creationId xmlns:a16="http://schemas.microsoft.com/office/drawing/2014/main" id="{E8DD8B2E-05EC-3639-26C2-EA288BD9B4D3}"/>
              </a:ext>
            </a:extLst>
          </p:cNvPr>
          <p:cNvSpPr>
            <a:spLocks noGrp="1"/>
          </p:cNvSpPr>
          <p:nvPr>
            <p:ph type="ctrTitle"/>
          </p:nvPr>
        </p:nvSpPr>
        <p:spPr>
          <a:xfrm>
            <a:off x="242456" y="-550320"/>
            <a:ext cx="5040000" cy="1835208"/>
          </a:xfrm>
        </p:spPr>
        <p:txBody>
          <a:bodyPr/>
          <a:lstStyle/>
          <a:p>
            <a:r>
              <a:rPr lang="en-AU" dirty="0"/>
              <a:t>Regular Backups</a:t>
            </a:r>
          </a:p>
        </p:txBody>
      </p:sp>
      <p:sp>
        <p:nvSpPr>
          <p:cNvPr id="7" name="Subtitle">
            <a:extLst>
              <a:ext uri="{FF2B5EF4-FFF2-40B4-BE49-F238E27FC236}">
                <a16:creationId xmlns:a16="http://schemas.microsoft.com/office/drawing/2014/main" id="{C8ED5472-697B-4E3B-FD22-4476B42C1D96}"/>
              </a:ext>
            </a:extLst>
          </p:cNvPr>
          <p:cNvSpPr>
            <a:spLocks noGrp="1"/>
          </p:cNvSpPr>
          <p:nvPr>
            <p:ph type="subTitle" idx="1"/>
          </p:nvPr>
        </p:nvSpPr>
        <p:spPr>
          <a:xfrm>
            <a:off x="274518" y="1836257"/>
            <a:ext cx="6559876" cy="2206060"/>
          </a:xfrm>
        </p:spPr>
        <p:txBody>
          <a:bodyPr/>
          <a:lstStyle/>
          <a:p>
            <a:pPr marL="342900" indent="-342900">
              <a:buFont typeface="Arial" panose="020B0604020202020204" pitchFamily="34" charset="0"/>
              <a:buChar char="•"/>
            </a:pPr>
            <a:r>
              <a:rPr lang="en-AU" sz="2000" dirty="0"/>
              <a:t>Back up critical systems, data, and configurations regularly</a:t>
            </a:r>
          </a:p>
          <a:p>
            <a:pPr marL="342900" indent="-342900">
              <a:buFont typeface="Arial" panose="020B0604020202020204" pitchFamily="34" charset="0"/>
              <a:buChar char="•"/>
            </a:pPr>
            <a:r>
              <a:rPr lang="en-AU" sz="2000" dirty="0"/>
              <a:t>Store backups offline or in immutable storage to prevent tampering</a:t>
            </a:r>
          </a:p>
          <a:p>
            <a:pPr marL="342900" indent="-342900">
              <a:buFont typeface="Arial" panose="020B0604020202020204" pitchFamily="34" charset="0"/>
              <a:buChar char="•"/>
            </a:pPr>
            <a:r>
              <a:rPr lang="en-AU" sz="2000" dirty="0"/>
              <a:t>Test backup recovery procedures regularly</a:t>
            </a:r>
          </a:p>
          <a:p>
            <a:pPr marL="342900" indent="-342900">
              <a:buFont typeface="Arial" panose="020B0604020202020204" pitchFamily="34" charset="0"/>
              <a:buChar char="•"/>
            </a:pPr>
            <a:r>
              <a:rPr lang="en-AU" sz="2000" dirty="0"/>
              <a:t>Implement backup versioning to recover from ransomware</a:t>
            </a:r>
          </a:p>
          <a:p>
            <a:pPr marL="342900" indent="-342900">
              <a:buFont typeface="Arial" panose="020B0604020202020204" pitchFamily="34" charset="0"/>
              <a:buChar char="•"/>
            </a:pPr>
            <a:r>
              <a:rPr lang="en-AU" sz="2000" dirty="0"/>
              <a:t>Encrypt backups and limit access to backup infrastructure</a:t>
            </a:r>
          </a:p>
          <a:p>
            <a:pPr marL="342900" indent="-342900">
              <a:buFont typeface="Arial" panose="020B0604020202020204" pitchFamily="34" charset="0"/>
              <a:buChar char="•"/>
            </a:pPr>
            <a:endParaRPr lang="en-AU" dirty="0"/>
          </a:p>
        </p:txBody>
      </p:sp>
      <p:sp>
        <p:nvSpPr>
          <p:cNvPr id="4" name="Footer/CRICOS">
            <a:extLst>
              <a:ext uri="{FF2B5EF4-FFF2-40B4-BE49-F238E27FC236}">
                <a16:creationId xmlns:a16="http://schemas.microsoft.com/office/drawing/2014/main" id="{8DE18761-915F-70F4-EA0C-F40FBFE78782}"/>
              </a:ext>
            </a:extLst>
          </p:cNvPr>
          <p:cNvSpPr>
            <a:spLocks noGrp="1"/>
          </p:cNvSpPr>
          <p:nvPr>
            <p:ph type="ftr" sz="quarter" idx="11"/>
          </p:nvPr>
        </p:nvSpPr>
        <p:spPr>
          <a:xfrm>
            <a:off x="242456" y="6545788"/>
            <a:ext cx="6624000" cy="180000"/>
          </a:xfrm>
        </p:spPr>
        <p:txBody>
          <a:bodyPr/>
          <a:lstStyle/>
          <a:p>
            <a:r>
              <a:rPr lang="en-AU"/>
              <a:t>Deakin University CRICOS Provider Code: 00113B</a:t>
            </a:r>
            <a:endParaRPr lang="en-GB"/>
          </a:p>
        </p:txBody>
      </p:sp>
    </p:spTree>
    <p:extLst>
      <p:ext uri="{BB962C8B-B14F-4D97-AF65-F5344CB8AC3E}">
        <p14:creationId xmlns:p14="http://schemas.microsoft.com/office/powerpoint/2010/main" val="1261432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a:extLst>
              <a:ext uri="{FF2B5EF4-FFF2-40B4-BE49-F238E27FC236}">
                <a16:creationId xmlns:a16="http://schemas.microsoft.com/office/drawing/2014/main" id="{CCF76EA1-938B-4EC2-B2E9-D3A1857391AA}"/>
              </a:ext>
            </a:extLst>
          </p:cNvPr>
          <p:cNvSpPr>
            <a:spLocks noGrp="1"/>
          </p:cNvSpPr>
          <p:nvPr>
            <p:ph type="ctrTitle"/>
          </p:nvPr>
        </p:nvSpPr>
        <p:spPr>
          <a:xfrm>
            <a:off x="242456" y="-594925"/>
            <a:ext cx="5040000" cy="1835208"/>
          </a:xfrm>
        </p:spPr>
        <p:txBody>
          <a:bodyPr/>
          <a:lstStyle/>
          <a:p>
            <a:r>
              <a:rPr lang="en-AU" dirty="0"/>
              <a:t>Maturity Models</a:t>
            </a:r>
          </a:p>
        </p:txBody>
      </p:sp>
      <p:sp>
        <p:nvSpPr>
          <p:cNvPr id="9" name="Subtitle">
            <a:extLst>
              <a:ext uri="{FF2B5EF4-FFF2-40B4-BE49-F238E27FC236}">
                <a16:creationId xmlns:a16="http://schemas.microsoft.com/office/drawing/2014/main" id="{FD8B3A08-0A71-4886-8181-7A64AAEF7B43}"/>
              </a:ext>
            </a:extLst>
          </p:cNvPr>
          <p:cNvSpPr>
            <a:spLocks noGrp="1"/>
          </p:cNvSpPr>
          <p:nvPr>
            <p:ph type="subTitle" idx="1"/>
          </p:nvPr>
        </p:nvSpPr>
        <p:spPr>
          <a:xfrm>
            <a:off x="242456" y="2218356"/>
            <a:ext cx="6437124" cy="2206060"/>
          </a:xfrm>
        </p:spPr>
        <p:txBody>
          <a:bodyPr/>
          <a:lstStyle/>
          <a:p>
            <a:r>
              <a:rPr lang="en-AU" sz="2000" dirty="0"/>
              <a:t>The Essential Eight includes four maturity levels:</a:t>
            </a:r>
          </a:p>
          <a:p>
            <a:r>
              <a:rPr lang="en-AU" sz="2000" dirty="0"/>
              <a:t>- Level 0: Not implemented</a:t>
            </a:r>
          </a:p>
          <a:p>
            <a:r>
              <a:rPr lang="en-AU" sz="2000" dirty="0"/>
              <a:t>- Level 1: Protects against basic threats</a:t>
            </a:r>
          </a:p>
          <a:p>
            <a:r>
              <a:rPr lang="en-AU" sz="2000" dirty="0"/>
              <a:t>- Level 2: Defends against more skilled adversaries</a:t>
            </a:r>
          </a:p>
          <a:p>
            <a:r>
              <a:rPr lang="en-AU" sz="2000" dirty="0"/>
              <a:t>- Level 3: Highest level of protection</a:t>
            </a:r>
          </a:p>
          <a:p>
            <a:endParaRPr lang="en-AU" dirty="0"/>
          </a:p>
        </p:txBody>
      </p:sp>
      <p:pic>
        <p:nvPicPr>
          <p:cNvPr id="19" name="Sample image" descr="Looking up at a wooden covered building on the Geelong Waurn Ponds Campus with the sky and clouds above it">
            <a:extLst>
              <a:ext uri="{FF2B5EF4-FFF2-40B4-BE49-F238E27FC236}">
                <a16:creationId xmlns:a16="http://schemas.microsoft.com/office/drawing/2014/main" id="{70160DEE-AFDD-4986-B66C-244601FF1C15}"/>
              </a:ext>
            </a:extLst>
          </p:cNvPr>
          <p:cNvPicPr>
            <a:picLocks noGrp="1" noChangeAspect="1"/>
          </p:cNvPicPr>
          <p:nvPr>
            <p:ph type="pic" sz="quarter" idx="12"/>
          </p:nvPr>
        </p:nvPicPr>
        <p:blipFill rotWithShape="1">
          <a:blip r:embed="rId2" cstate="screen">
            <a:extLst>
              <a:ext uri="{28A0092B-C50C-407E-A947-70E740481C1C}">
                <a14:useLocalDpi xmlns:a14="http://schemas.microsoft.com/office/drawing/2010/main"/>
              </a:ext>
            </a:extLst>
          </a:blip>
          <a:srcRect l="38" r="38"/>
          <a:stretch/>
        </p:blipFill>
        <p:spPr>
          <a:xfrm>
            <a:off x="6940550" y="0"/>
            <a:ext cx="5251450" cy="4816475"/>
          </a:xfrm>
        </p:spPr>
      </p:pic>
      <p:sp>
        <p:nvSpPr>
          <p:cNvPr id="10" name="Deakin Logo" descr="Deakin University Logo">
            <a:extLst>
              <a:ext uri="{FF2B5EF4-FFF2-40B4-BE49-F238E27FC236}">
                <a16:creationId xmlns:a16="http://schemas.microsoft.com/office/drawing/2014/main" id="{1F80E7AB-8ECE-4E93-ACD5-D94E1D9019B1}"/>
              </a:ext>
            </a:extLst>
          </p:cNvPr>
          <p:cNvSpPr>
            <a:spLocks noGrp="1"/>
          </p:cNvSpPr>
          <p:nvPr>
            <p:ph type="body" sz="quarter" idx="19"/>
          </p:nvPr>
        </p:nvSpPr>
        <p:spPr>
          <a:xfrm>
            <a:off x="8807877" y="3944914"/>
            <a:ext cx="1699200" cy="1699200"/>
          </a:xfrm>
        </p:spPr>
        <p:txBody>
          <a:bodyPr/>
          <a:lstStyle/>
          <a:p>
            <a:r>
              <a:rPr lang="en-AU" dirty="0"/>
              <a:t> </a:t>
            </a:r>
          </a:p>
        </p:txBody>
      </p:sp>
      <p:sp>
        <p:nvSpPr>
          <p:cNvPr id="4" name="Footer/CRICOS">
            <a:extLst>
              <a:ext uri="{FF2B5EF4-FFF2-40B4-BE49-F238E27FC236}">
                <a16:creationId xmlns:a16="http://schemas.microsoft.com/office/drawing/2014/main" id="{2CEEA610-4CF5-4786-A46E-770CC3064FD7}"/>
              </a:ext>
            </a:extLst>
          </p:cNvPr>
          <p:cNvSpPr>
            <a:spLocks noGrp="1"/>
          </p:cNvSpPr>
          <p:nvPr>
            <p:ph type="ftr" sz="quarter" idx="21"/>
          </p:nvPr>
        </p:nvSpPr>
        <p:spPr>
          <a:xfrm>
            <a:off x="242456" y="6545788"/>
            <a:ext cx="6624000" cy="180000"/>
          </a:xfrm>
        </p:spPr>
        <p:txBody>
          <a:bodyPr/>
          <a:lstStyle/>
          <a:p>
            <a:r>
              <a:rPr lang="en-AU"/>
              <a:t>Deakin University CRICOS Provider Code: 00113B</a:t>
            </a:r>
            <a:endParaRPr lang="en-GB"/>
          </a:p>
        </p:txBody>
      </p:sp>
    </p:spTree>
    <p:extLst>
      <p:ext uri="{BB962C8B-B14F-4D97-AF65-F5344CB8AC3E}">
        <p14:creationId xmlns:p14="http://schemas.microsoft.com/office/powerpoint/2010/main" val="837628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a:extLst>
              <a:ext uri="{FF2B5EF4-FFF2-40B4-BE49-F238E27FC236}">
                <a16:creationId xmlns:a16="http://schemas.microsoft.com/office/drawing/2014/main" id="{ACC78A67-3EB9-4808-BABF-457BD64188A0}"/>
              </a:ext>
            </a:extLst>
          </p:cNvPr>
          <p:cNvSpPr>
            <a:spLocks noGrp="1"/>
          </p:cNvSpPr>
          <p:nvPr>
            <p:ph type="title"/>
          </p:nvPr>
        </p:nvSpPr>
        <p:spPr/>
        <p:txBody>
          <a:bodyPr/>
          <a:lstStyle/>
          <a:p>
            <a:r>
              <a:rPr lang="en-AU" dirty="0"/>
              <a:t>Thank You </a:t>
            </a:r>
            <a:r>
              <a:rPr lang="en-AU" dirty="0">
                <a:sym typeface="Wingdings" pitchFamily="2" charset="2"/>
              </a:rPr>
              <a:t></a:t>
            </a:r>
            <a:endParaRPr lang="en-AU" dirty="0"/>
          </a:p>
        </p:txBody>
      </p:sp>
      <p:sp>
        <p:nvSpPr>
          <p:cNvPr id="10" name="Subtitle">
            <a:extLst>
              <a:ext uri="{FF2B5EF4-FFF2-40B4-BE49-F238E27FC236}">
                <a16:creationId xmlns:a16="http://schemas.microsoft.com/office/drawing/2014/main" id="{56D6755C-0E08-403D-84C3-79D808433F2A}"/>
              </a:ext>
            </a:extLst>
          </p:cNvPr>
          <p:cNvSpPr>
            <a:spLocks noGrp="1"/>
          </p:cNvSpPr>
          <p:nvPr>
            <p:ph type="body" sz="quarter" idx="13"/>
          </p:nvPr>
        </p:nvSpPr>
        <p:spPr/>
        <p:txBody>
          <a:bodyPr/>
          <a:lstStyle/>
          <a:p>
            <a:r>
              <a:rPr lang="en-AU" dirty="0"/>
              <a:t>GRC Team – Cyber Security </a:t>
            </a:r>
          </a:p>
        </p:txBody>
      </p:sp>
      <p:pic>
        <p:nvPicPr>
          <p:cNvPr id="12" name="Sample image" descr="A female student holding books looks directly at the camera">
            <a:extLst>
              <a:ext uri="{FF2B5EF4-FFF2-40B4-BE49-F238E27FC236}">
                <a16:creationId xmlns:a16="http://schemas.microsoft.com/office/drawing/2014/main" id="{88B4AF84-8E27-4C71-A777-519C3E74F4BE}"/>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23772" r="23772"/>
          <a:stretch/>
        </p:blipFill>
        <p:spPr>
          <a:xfrm>
            <a:off x="8326436" y="601980"/>
            <a:ext cx="3865565" cy="5657444"/>
          </a:xfrm>
        </p:spPr>
      </p:pic>
      <p:sp>
        <p:nvSpPr>
          <p:cNvPr id="9" name="Deakin Logo" descr="Deakin University Logo">
            <a:extLst>
              <a:ext uri="{FF2B5EF4-FFF2-40B4-BE49-F238E27FC236}">
                <a16:creationId xmlns:a16="http://schemas.microsoft.com/office/drawing/2014/main" id="{DBB71D12-07FD-4CAB-B206-4359DC50E7BC}"/>
              </a:ext>
            </a:extLst>
          </p:cNvPr>
          <p:cNvSpPr>
            <a:spLocks noGrp="1"/>
          </p:cNvSpPr>
          <p:nvPr>
            <p:ph type="body" sz="quarter" idx="19"/>
          </p:nvPr>
        </p:nvSpPr>
        <p:spPr>
          <a:xfrm>
            <a:off x="7476836" y="2579400"/>
            <a:ext cx="1699200" cy="1699200"/>
          </a:xfrm>
        </p:spPr>
        <p:txBody>
          <a:bodyPr/>
          <a:lstStyle/>
          <a:p>
            <a:r>
              <a:rPr lang="en-AU" dirty="0"/>
              <a:t> </a:t>
            </a:r>
          </a:p>
        </p:txBody>
      </p:sp>
      <p:sp>
        <p:nvSpPr>
          <p:cNvPr id="4" name="Footer/CRICOS">
            <a:extLst>
              <a:ext uri="{FF2B5EF4-FFF2-40B4-BE49-F238E27FC236}">
                <a16:creationId xmlns:a16="http://schemas.microsoft.com/office/drawing/2014/main" id="{2CEEA610-4CF5-4786-A46E-770CC3064FD7}"/>
              </a:ext>
            </a:extLst>
          </p:cNvPr>
          <p:cNvSpPr>
            <a:spLocks noGrp="1"/>
          </p:cNvSpPr>
          <p:nvPr>
            <p:ph type="ftr" sz="quarter" idx="21"/>
          </p:nvPr>
        </p:nvSpPr>
        <p:spPr>
          <a:xfrm>
            <a:off x="242456" y="6545788"/>
            <a:ext cx="6624000" cy="180000"/>
          </a:xfrm>
        </p:spPr>
        <p:txBody>
          <a:bodyPr/>
          <a:lstStyle/>
          <a:p>
            <a:r>
              <a:rPr lang="en-AU"/>
              <a:t>Deakin University CRICOS Provider Code: 00113B</a:t>
            </a:r>
            <a:endParaRPr lang="en-GB"/>
          </a:p>
        </p:txBody>
      </p:sp>
    </p:spTree>
    <p:extLst>
      <p:ext uri="{BB962C8B-B14F-4D97-AF65-F5344CB8AC3E}">
        <p14:creationId xmlns:p14="http://schemas.microsoft.com/office/powerpoint/2010/main" val="2095445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a:extLst>
              <a:ext uri="{FF2B5EF4-FFF2-40B4-BE49-F238E27FC236}">
                <a16:creationId xmlns:a16="http://schemas.microsoft.com/office/drawing/2014/main" id="{CFFA1BAF-0148-4509-A5AC-56C34D62B92B}"/>
              </a:ext>
            </a:extLst>
          </p:cNvPr>
          <p:cNvSpPr>
            <a:spLocks noGrp="1"/>
          </p:cNvSpPr>
          <p:nvPr>
            <p:ph type="ctrTitle"/>
          </p:nvPr>
        </p:nvSpPr>
        <p:spPr>
          <a:xfrm>
            <a:off x="4994032" y="134887"/>
            <a:ext cx="7057291" cy="1835208"/>
          </a:xfrm>
        </p:spPr>
        <p:txBody>
          <a:bodyPr/>
          <a:lstStyle/>
          <a:p>
            <a:r>
              <a:rPr lang="en-AU" dirty="0"/>
              <a:t>What is the Essential eight?</a:t>
            </a:r>
          </a:p>
        </p:txBody>
      </p:sp>
      <p:sp>
        <p:nvSpPr>
          <p:cNvPr id="7" name="Subtitle">
            <a:extLst>
              <a:ext uri="{FF2B5EF4-FFF2-40B4-BE49-F238E27FC236}">
                <a16:creationId xmlns:a16="http://schemas.microsoft.com/office/drawing/2014/main" id="{79171F5E-BEF8-402D-A884-1BB1B6838097}"/>
              </a:ext>
            </a:extLst>
          </p:cNvPr>
          <p:cNvSpPr>
            <a:spLocks noGrp="1"/>
          </p:cNvSpPr>
          <p:nvPr>
            <p:ph type="subTitle" idx="1"/>
          </p:nvPr>
        </p:nvSpPr>
        <p:spPr>
          <a:xfrm>
            <a:off x="6350535" y="2294604"/>
            <a:ext cx="5700788" cy="1980000"/>
          </a:xfrm>
        </p:spPr>
        <p:txBody>
          <a:bodyPr/>
          <a:lstStyle/>
          <a:p>
            <a:r>
              <a:rPr lang="en-AU" dirty="0"/>
              <a:t>The Essential Eight are a set of baseline cybersecurity strategies developed by the Australian Cyber Security Centre (ACSC). These strategies are designed to help organisations protect themselves from the very basic cyber threats such as ransomware, phishing, and data breaches.</a:t>
            </a:r>
          </a:p>
          <a:p>
            <a:endParaRPr lang="en-AU" dirty="0"/>
          </a:p>
        </p:txBody>
      </p:sp>
      <p:sp>
        <p:nvSpPr>
          <p:cNvPr id="2" name="Footer/CRICOS">
            <a:extLst>
              <a:ext uri="{FF2B5EF4-FFF2-40B4-BE49-F238E27FC236}">
                <a16:creationId xmlns:a16="http://schemas.microsoft.com/office/drawing/2014/main" id="{AA814EF9-62CF-437E-AE6E-7E2F16B881F6}"/>
              </a:ext>
            </a:extLst>
          </p:cNvPr>
          <p:cNvSpPr>
            <a:spLocks noGrp="1"/>
          </p:cNvSpPr>
          <p:nvPr>
            <p:ph type="ftr" sz="quarter" idx="11"/>
          </p:nvPr>
        </p:nvSpPr>
        <p:spPr>
          <a:xfrm>
            <a:off x="5302171" y="6579113"/>
            <a:ext cx="6624000" cy="144000"/>
          </a:xfrm>
        </p:spPr>
        <p:txBody>
          <a:bodyPr/>
          <a:lstStyle/>
          <a:p>
            <a:pPr algn="r"/>
            <a:r>
              <a:rPr lang="en-AU" dirty="0"/>
              <a:t>Deakin University </a:t>
            </a:r>
            <a:r>
              <a:rPr lang="en-AU" dirty="0" err="1"/>
              <a:t>CRICOS</a:t>
            </a:r>
            <a:r>
              <a:rPr lang="en-AU" dirty="0"/>
              <a:t> Provider Code: </a:t>
            </a:r>
            <a:r>
              <a:rPr lang="en-AU" dirty="0" err="1"/>
              <a:t>00113B</a:t>
            </a:r>
            <a:endParaRPr lang="en-GB" dirty="0"/>
          </a:p>
        </p:txBody>
      </p:sp>
    </p:spTree>
    <p:extLst>
      <p:ext uri="{BB962C8B-B14F-4D97-AF65-F5344CB8AC3E}">
        <p14:creationId xmlns:p14="http://schemas.microsoft.com/office/powerpoint/2010/main" val="1538843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a:extLst>
              <a:ext uri="{FF2B5EF4-FFF2-40B4-BE49-F238E27FC236}">
                <a16:creationId xmlns:a16="http://schemas.microsoft.com/office/drawing/2014/main" id="{07811753-225C-47D7-AE6C-C6BBDC5271F5}"/>
              </a:ext>
            </a:extLst>
          </p:cNvPr>
          <p:cNvSpPr>
            <a:spLocks noGrp="1"/>
          </p:cNvSpPr>
          <p:nvPr>
            <p:ph type="ctrTitle"/>
          </p:nvPr>
        </p:nvSpPr>
        <p:spPr>
          <a:xfrm>
            <a:off x="1160585" y="927434"/>
            <a:ext cx="5767753" cy="1440000"/>
          </a:xfrm>
        </p:spPr>
        <p:txBody>
          <a:bodyPr/>
          <a:lstStyle/>
          <a:p>
            <a:r>
              <a:rPr lang="en-AU" dirty="0"/>
              <a:t>Why does it matter to us at Redback?</a:t>
            </a:r>
          </a:p>
        </p:txBody>
      </p:sp>
      <p:sp>
        <p:nvSpPr>
          <p:cNvPr id="7" name="Subtitle">
            <a:extLst>
              <a:ext uri="{FF2B5EF4-FFF2-40B4-BE49-F238E27FC236}">
                <a16:creationId xmlns:a16="http://schemas.microsoft.com/office/drawing/2014/main" id="{4AD91778-5BC0-404E-9C54-C4B5634C8E0C}"/>
              </a:ext>
            </a:extLst>
          </p:cNvPr>
          <p:cNvSpPr>
            <a:spLocks noGrp="1"/>
          </p:cNvSpPr>
          <p:nvPr>
            <p:ph type="subTitle" idx="1"/>
          </p:nvPr>
        </p:nvSpPr>
        <p:spPr>
          <a:xfrm>
            <a:off x="1487803" y="2795410"/>
            <a:ext cx="4751999" cy="1980000"/>
          </a:xfrm>
        </p:spPr>
        <p:txBody>
          <a:bodyPr/>
          <a:lstStyle/>
          <a:p>
            <a:pPr marL="285750" indent="-285750">
              <a:buFont typeface="Arial" panose="020B0604020202020204" pitchFamily="34" charset="0"/>
              <a:buChar char="•"/>
            </a:pPr>
            <a:r>
              <a:rPr lang="en-AU" dirty="0"/>
              <a:t>Safeguards us against common cyber attacks.</a:t>
            </a:r>
          </a:p>
          <a:p>
            <a:pPr marL="285750" indent="-285750">
              <a:buFont typeface="Arial" panose="020B0604020202020204" pitchFamily="34" charset="0"/>
              <a:buChar char="•"/>
            </a:pPr>
            <a:r>
              <a:rPr lang="en-AU" dirty="0"/>
              <a:t>Provides maturity levels which we can use to improve. </a:t>
            </a:r>
          </a:p>
          <a:p>
            <a:pPr marL="285750" indent="-285750">
              <a:buFont typeface="Arial" panose="020B0604020202020204" pitchFamily="34" charset="0"/>
              <a:buChar char="•"/>
            </a:pPr>
            <a:r>
              <a:rPr lang="en-AU" dirty="0"/>
              <a:t>Cost effective and practical. </a:t>
            </a:r>
          </a:p>
          <a:p>
            <a:pPr marL="285750" indent="-285750">
              <a:buFontTx/>
              <a:buChar char="-"/>
            </a:pPr>
            <a:endParaRPr lang="en-AU" dirty="0"/>
          </a:p>
          <a:p>
            <a:pPr marL="285750" indent="-285750">
              <a:buFontTx/>
              <a:buChar char="-"/>
            </a:pPr>
            <a:endParaRPr lang="en-AU" dirty="0"/>
          </a:p>
        </p:txBody>
      </p:sp>
      <p:sp>
        <p:nvSpPr>
          <p:cNvPr id="2" name="Footer/CRICOS">
            <a:extLst>
              <a:ext uri="{FF2B5EF4-FFF2-40B4-BE49-F238E27FC236}">
                <a16:creationId xmlns:a16="http://schemas.microsoft.com/office/drawing/2014/main" id="{6F4B48E6-9C88-4C03-A1DB-746D7BA67F3B}"/>
              </a:ext>
            </a:extLst>
          </p:cNvPr>
          <p:cNvSpPr>
            <a:spLocks noGrp="1"/>
          </p:cNvSpPr>
          <p:nvPr>
            <p:ph type="ftr" sz="quarter" idx="11"/>
          </p:nvPr>
        </p:nvSpPr>
        <p:spPr>
          <a:xfrm>
            <a:off x="5302171" y="6579113"/>
            <a:ext cx="6624000" cy="144000"/>
          </a:xfrm>
        </p:spPr>
        <p:txBody>
          <a:bodyPr/>
          <a:lstStyle/>
          <a:p>
            <a:pPr algn="r"/>
            <a:r>
              <a:rPr lang="en-AU" dirty="0"/>
              <a:t>Deakin University </a:t>
            </a:r>
            <a:r>
              <a:rPr lang="en-AU" dirty="0" err="1"/>
              <a:t>CRICOS</a:t>
            </a:r>
            <a:r>
              <a:rPr lang="en-AU" dirty="0"/>
              <a:t> Provider Code: </a:t>
            </a:r>
            <a:r>
              <a:rPr lang="en-AU" dirty="0" err="1"/>
              <a:t>00113B</a:t>
            </a:r>
            <a:endParaRPr lang="en-GB" dirty="0"/>
          </a:p>
        </p:txBody>
      </p:sp>
    </p:spTree>
    <p:extLst>
      <p:ext uri="{BB962C8B-B14F-4D97-AF65-F5344CB8AC3E}">
        <p14:creationId xmlns:p14="http://schemas.microsoft.com/office/powerpoint/2010/main" val="1228607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a:extLst>
              <a:ext uri="{FF2B5EF4-FFF2-40B4-BE49-F238E27FC236}">
                <a16:creationId xmlns:a16="http://schemas.microsoft.com/office/drawing/2014/main" id="{47704A5A-2D9E-49AF-B053-7EBDF69D2E78}"/>
              </a:ext>
            </a:extLst>
          </p:cNvPr>
          <p:cNvSpPr>
            <a:spLocks noGrp="1"/>
          </p:cNvSpPr>
          <p:nvPr>
            <p:ph type="ctrTitle"/>
          </p:nvPr>
        </p:nvSpPr>
        <p:spPr/>
        <p:txBody>
          <a:bodyPr/>
          <a:lstStyle/>
          <a:p>
            <a:r>
              <a:rPr lang="en-AU" dirty="0"/>
              <a:t>The Essential Eight </a:t>
            </a:r>
          </a:p>
        </p:txBody>
      </p:sp>
      <p:sp>
        <p:nvSpPr>
          <p:cNvPr id="4" name="Footer/CRICOS">
            <a:extLst>
              <a:ext uri="{FF2B5EF4-FFF2-40B4-BE49-F238E27FC236}">
                <a16:creationId xmlns:a16="http://schemas.microsoft.com/office/drawing/2014/main" id="{CDC2EB50-BADD-4901-938E-CFEA5A0BA0CF}"/>
              </a:ext>
            </a:extLst>
          </p:cNvPr>
          <p:cNvSpPr>
            <a:spLocks noGrp="1"/>
          </p:cNvSpPr>
          <p:nvPr>
            <p:ph type="ftr" sz="quarter" idx="11"/>
          </p:nvPr>
        </p:nvSpPr>
        <p:spPr>
          <a:xfrm>
            <a:off x="242456" y="6545788"/>
            <a:ext cx="6624000" cy="180000"/>
          </a:xfrm>
        </p:spPr>
        <p:txBody>
          <a:bodyPr/>
          <a:lstStyle/>
          <a:p>
            <a:r>
              <a:rPr lang="en-AU"/>
              <a:t>Deakin University CRICOS Provider Code: 00113B</a:t>
            </a:r>
            <a:endParaRPr lang="en-GB" dirty="0"/>
          </a:p>
        </p:txBody>
      </p:sp>
    </p:spTree>
    <p:extLst>
      <p:ext uri="{BB962C8B-B14F-4D97-AF65-F5344CB8AC3E}">
        <p14:creationId xmlns:p14="http://schemas.microsoft.com/office/powerpoint/2010/main" val="1793615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a:extLst>
              <a:ext uri="{FF2B5EF4-FFF2-40B4-BE49-F238E27FC236}">
                <a16:creationId xmlns:a16="http://schemas.microsoft.com/office/drawing/2014/main" id="{AF20565D-3571-4830-936C-AD6785E9DF67}"/>
              </a:ext>
            </a:extLst>
          </p:cNvPr>
          <p:cNvSpPr>
            <a:spLocks noGrp="1"/>
          </p:cNvSpPr>
          <p:nvPr>
            <p:ph type="ctrTitle"/>
          </p:nvPr>
        </p:nvSpPr>
        <p:spPr>
          <a:xfrm>
            <a:off x="5008708" y="-789854"/>
            <a:ext cx="5292000" cy="2016000"/>
          </a:xfrm>
        </p:spPr>
        <p:txBody>
          <a:bodyPr/>
          <a:lstStyle/>
          <a:p>
            <a:r>
              <a:rPr lang="en-AU" dirty="0"/>
              <a:t>Application Control</a:t>
            </a:r>
          </a:p>
        </p:txBody>
      </p:sp>
      <p:sp>
        <p:nvSpPr>
          <p:cNvPr id="15" name="Subtitle">
            <a:extLst>
              <a:ext uri="{FF2B5EF4-FFF2-40B4-BE49-F238E27FC236}">
                <a16:creationId xmlns:a16="http://schemas.microsoft.com/office/drawing/2014/main" id="{97CF3567-E9BE-4557-B7C1-0A9EF93F92EB}"/>
              </a:ext>
            </a:extLst>
          </p:cNvPr>
          <p:cNvSpPr>
            <a:spLocks noGrp="1"/>
          </p:cNvSpPr>
          <p:nvPr>
            <p:ph type="subTitle" idx="1"/>
          </p:nvPr>
        </p:nvSpPr>
        <p:spPr>
          <a:xfrm>
            <a:off x="4618892" y="1528946"/>
            <a:ext cx="7432431" cy="4332592"/>
          </a:xfrm>
        </p:spPr>
        <p:txBody>
          <a:bodyPr/>
          <a:lstStyle/>
          <a:p>
            <a:pPr marL="342900" indent="-342900">
              <a:buFont typeface="Arial" panose="020B0604020202020204" pitchFamily="34" charset="0"/>
              <a:buChar char="•"/>
            </a:pPr>
            <a:r>
              <a:rPr lang="en-AU" sz="2000" dirty="0"/>
              <a:t>Use application whitelisting to control what software can execute</a:t>
            </a:r>
          </a:p>
          <a:p>
            <a:pPr marL="342900" indent="-342900">
              <a:buFont typeface="Arial" panose="020B0604020202020204" pitchFamily="34" charset="0"/>
              <a:buChar char="•"/>
            </a:pPr>
            <a:r>
              <a:rPr lang="en-AU" sz="2000" dirty="0"/>
              <a:t>Prevent unknown, unauthorized, or malicious software from running</a:t>
            </a:r>
          </a:p>
          <a:p>
            <a:pPr marL="342900" indent="-342900">
              <a:buFont typeface="Arial" panose="020B0604020202020204" pitchFamily="34" charset="0"/>
              <a:buChar char="•"/>
            </a:pPr>
            <a:r>
              <a:rPr lang="en-AU" sz="2000" dirty="0"/>
              <a:t>Should be implemented at the workstation and server level</a:t>
            </a:r>
          </a:p>
          <a:p>
            <a:pPr marL="342900" indent="-342900">
              <a:buFont typeface="Arial" panose="020B0604020202020204" pitchFamily="34" charset="0"/>
              <a:buChar char="•"/>
            </a:pPr>
            <a:r>
              <a:rPr lang="en-AU" sz="2000" dirty="0"/>
              <a:t>Helps block ransomware, trojans, and unauthorised tools.</a:t>
            </a:r>
          </a:p>
          <a:p>
            <a:pPr marL="342900" indent="-342900">
              <a:buFont typeface="Arial" panose="020B0604020202020204" pitchFamily="34" charset="0"/>
              <a:buChar char="•"/>
            </a:pPr>
            <a:r>
              <a:rPr lang="en-AU" sz="2000" dirty="0"/>
              <a:t>Can be implemented using tools like Microsoft AppLocker or WDAC</a:t>
            </a:r>
          </a:p>
          <a:p>
            <a:pPr marL="342900" indent="-342900">
              <a:buFont typeface="Arial" panose="020B0604020202020204" pitchFamily="34" charset="0"/>
              <a:buChar char="•"/>
            </a:pPr>
            <a:endParaRPr lang="en-AU" sz="2400" dirty="0"/>
          </a:p>
          <a:p>
            <a:endParaRPr lang="en-AU" dirty="0"/>
          </a:p>
        </p:txBody>
      </p:sp>
    </p:spTree>
    <p:extLst>
      <p:ext uri="{BB962C8B-B14F-4D97-AF65-F5344CB8AC3E}">
        <p14:creationId xmlns:p14="http://schemas.microsoft.com/office/powerpoint/2010/main" val="2038524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a:extLst>
              <a:ext uri="{FF2B5EF4-FFF2-40B4-BE49-F238E27FC236}">
                <a16:creationId xmlns:a16="http://schemas.microsoft.com/office/drawing/2014/main" id="{B2007265-824B-4514-909B-52003B4EFA98}"/>
              </a:ext>
            </a:extLst>
          </p:cNvPr>
          <p:cNvSpPr>
            <a:spLocks noGrp="1"/>
          </p:cNvSpPr>
          <p:nvPr>
            <p:ph type="ctrTitle"/>
          </p:nvPr>
        </p:nvSpPr>
        <p:spPr>
          <a:xfrm>
            <a:off x="336000" y="2257264"/>
            <a:ext cx="5760000" cy="1476000"/>
          </a:xfrm>
        </p:spPr>
        <p:txBody>
          <a:bodyPr/>
          <a:lstStyle/>
          <a:p>
            <a:r>
              <a:rPr lang="en-AU" sz="3200" dirty="0"/>
              <a:t>Patch Applications</a:t>
            </a:r>
          </a:p>
        </p:txBody>
      </p:sp>
      <p:sp>
        <p:nvSpPr>
          <p:cNvPr id="14" name="Subtitle">
            <a:extLst>
              <a:ext uri="{FF2B5EF4-FFF2-40B4-BE49-F238E27FC236}">
                <a16:creationId xmlns:a16="http://schemas.microsoft.com/office/drawing/2014/main" id="{1A4F6E9F-AB0C-478B-A594-22D940E27005}"/>
              </a:ext>
            </a:extLst>
          </p:cNvPr>
          <p:cNvSpPr>
            <a:spLocks noGrp="1"/>
          </p:cNvSpPr>
          <p:nvPr>
            <p:ph type="subTitle" idx="1"/>
          </p:nvPr>
        </p:nvSpPr>
        <p:spPr>
          <a:xfrm>
            <a:off x="117231" y="3862736"/>
            <a:ext cx="11808940" cy="720000"/>
          </a:xfrm>
        </p:spPr>
        <p:txBody>
          <a:bodyPr/>
          <a:lstStyle/>
          <a:p>
            <a:pPr marL="342900" indent="-342900">
              <a:buFont typeface="Arial" panose="020B0604020202020204" pitchFamily="34" charset="0"/>
              <a:buChar char="•"/>
            </a:pPr>
            <a:r>
              <a:rPr lang="en-AU" sz="2000" dirty="0"/>
              <a:t>Regularly patch applications, especially those exposed to the internet</a:t>
            </a:r>
          </a:p>
          <a:p>
            <a:pPr marL="342900" indent="-342900">
              <a:buFont typeface="Arial" panose="020B0604020202020204" pitchFamily="34" charset="0"/>
              <a:buChar char="•"/>
            </a:pPr>
            <a:r>
              <a:rPr lang="en-AU" sz="2000" dirty="0"/>
              <a:t>Prioritise high-risk apps like browsers, Microsoft Office, PDF readers, and Java</a:t>
            </a:r>
          </a:p>
          <a:p>
            <a:pPr marL="342900" indent="-342900">
              <a:buFont typeface="Arial" panose="020B0604020202020204" pitchFamily="34" charset="0"/>
              <a:buChar char="•"/>
            </a:pPr>
            <a:r>
              <a:rPr lang="en-AU" sz="2000" dirty="0"/>
              <a:t>Patches should be applied within 48 hours of release where possible</a:t>
            </a:r>
          </a:p>
          <a:p>
            <a:pPr marL="342900" indent="-342900">
              <a:buFont typeface="Arial" panose="020B0604020202020204" pitchFamily="34" charset="0"/>
              <a:buChar char="•"/>
            </a:pPr>
            <a:r>
              <a:rPr lang="en-AU" sz="2000" dirty="0"/>
              <a:t>Use automated patch management tools to reduce manual oversight</a:t>
            </a:r>
          </a:p>
          <a:p>
            <a:endParaRPr lang="en-AU" dirty="0"/>
          </a:p>
        </p:txBody>
      </p:sp>
      <p:sp>
        <p:nvSpPr>
          <p:cNvPr id="11" name="Footer/CRICOS">
            <a:extLst>
              <a:ext uri="{FF2B5EF4-FFF2-40B4-BE49-F238E27FC236}">
                <a16:creationId xmlns:a16="http://schemas.microsoft.com/office/drawing/2014/main" id="{2F17DEDA-A9DF-4946-8541-19693ADC690C}"/>
              </a:ext>
            </a:extLst>
          </p:cNvPr>
          <p:cNvSpPr>
            <a:spLocks noGrp="1"/>
          </p:cNvSpPr>
          <p:nvPr>
            <p:ph type="ftr" sz="quarter" idx="11"/>
          </p:nvPr>
        </p:nvSpPr>
        <p:spPr>
          <a:xfrm>
            <a:off x="5302171" y="6579113"/>
            <a:ext cx="6624000" cy="144000"/>
          </a:xfrm>
        </p:spPr>
        <p:txBody>
          <a:bodyPr/>
          <a:lstStyle/>
          <a:p>
            <a:pPr algn="r"/>
            <a:r>
              <a:rPr lang="en-AU"/>
              <a:t>Deakin University CRICOS Provider Code: 00113B</a:t>
            </a:r>
            <a:endParaRPr lang="en-GB" dirty="0"/>
          </a:p>
        </p:txBody>
      </p:sp>
    </p:spTree>
    <p:extLst>
      <p:ext uri="{BB962C8B-B14F-4D97-AF65-F5344CB8AC3E}">
        <p14:creationId xmlns:p14="http://schemas.microsoft.com/office/powerpoint/2010/main" val="540731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a:extLst>
              <a:ext uri="{FF2B5EF4-FFF2-40B4-BE49-F238E27FC236}">
                <a16:creationId xmlns:a16="http://schemas.microsoft.com/office/drawing/2014/main" id="{6450F740-CA2D-4D00-BA6F-DA0DE5F89FC7}"/>
              </a:ext>
            </a:extLst>
          </p:cNvPr>
          <p:cNvSpPr>
            <a:spLocks noGrp="1"/>
          </p:cNvSpPr>
          <p:nvPr>
            <p:ph type="ctrTitle"/>
          </p:nvPr>
        </p:nvSpPr>
        <p:spPr>
          <a:xfrm>
            <a:off x="197335" y="1944748"/>
            <a:ext cx="5760000" cy="1476000"/>
          </a:xfrm>
        </p:spPr>
        <p:txBody>
          <a:bodyPr/>
          <a:lstStyle/>
          <a:p>
            <a:r>
              <a:rPr lang="en-AU" dirty="0"/>
              <a:t>Configure Office Macro Settings</a:t>
            </a:r>
          </a:p>
        </p:txBody>
      </p:sp>
      <p:sp>
        <p:nvSpPr>
          <p:cNvPr id="7" name="Subtitle">
            <a:extLst>
              <a:ext uri="{FF2B5EF4-FFF2-40B4-BE49-F238E27FC236}">
                <a16:creationId xmlns:a16="http://schemas.microsoft.com/office/drawing/2014/main" id="{BFE5BC0D-8BF8-492C-962E-45CF96D60DEE}"/>
              </a:ext>
            </a:extLst>
          </p:cNvPr>
          <p:cNvSpPr>
            <a:spLocks noGrp="1"/>
          </p:cNvSpPr>
          <p:nvPr>
            <p:ph type="subTitle" idx="1"/>
          </p:nvPr>
        </p:nvSpPr>
        <p:spPr>
          <a:xfrm>
            <a:off x="197336" y="3741536"/>
            <a:ext cx="11197496" cy="720000"/>
          </a:xfrm>
        </p:spPr>
        <p:txBody>
          <a:bodyPr/>
          <a:lstStyle/>
          <a:p>
            <a:r>
              <a:rPr lang="en-AU" sz="2000" dirty="0"/>
              <a:t>• Macros can be used to deliver malware (common in phishing attacks)</a:t>
            </a:r>
          </a:p>
          <a:p>
            <a:r>
              <a:rPr lang="en-AU" sz="2000" dirty="0"/>
              <a:t>• Block macros from the internet by default</a:t>
            </a:r>
          </a:p>
          <a:p>
            <a:r>
              <a:rPr lang="en-AU" sz="2000" dirty="0"/>
              <a:t>• Use digitally signed macros from trusted sources only</a:t>
            </a:r>
          </a:p>
          <a:p>
            <a:r>
              <a:rPr lang="en-AU" sz="2000" dirty="0"/>
              <a:t>• Educate users about macro risks and phishing email indicators</a:t>
            </a:r>
          </a:p>
          <a:p>
            <a:endParaRPr lang="en-AU" dirty="0"/>
          </a:p>
        </p:txBody>
      </p:sp>
      <p:sp>
        <p:nvSpPr>
          <p:cNvPr id="8" name="Footer/CRICOS">
            <a:extLst>
              <a:ext uri="{FF2B5EF4-FFF2-40B4-BE49-F238E27FC236}">
                <a16:creationId xmlns:a16="http://schemas.microsoft.com/office/drawing/2014/main" id="{E7343C81-8693-4EC9-8723-23AB6B7FCB54}"/>
              </a:ext>
            </a:extLst>
          </p:cNvPr>
          <p:cNvSpPr>
            <a:spLocks noGrp="1"/>
          </p:cNvSpPr>
          <p:nvPr>
            <p:ph type="ftr" sz="quarter" idx="11"/>
          </p:nvPr>
        </p:nvSpPr>
        <p:spPr/>
        <p:txBody>
          <a:bodyPr/>
          <a:lstStyle/>
          <a:p>
            <a:pPr algn="r"/>
            <a:r>
              <a:rPr lang="en-AU" dirty="0"/>
              <a:t>Deakin University CRICOS Provider Code: 00113B</a:t>
            </a:r>
            <a:endParaRPr lang="en-GB" dirty="0"/>
          </a:p>
        </p:txBody>
      </p:sp>
    </p:spTree>
    <p:extLst>
      <p:ext uri="{BB962C8B-B14F-4D97-AF65-F5344CB8AC3E}">
        <p14:creationId xmlns:p14="http://schemas.microsoft.com/office/powerpoint/2010/main" val="2021797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10E6F-F2A3-E43F-410F-1ED3E2114490}"/>
              </a:ext>
            </a:extLst>
          </p:cNvPr>
          <p:cNvSpPr>
            <a:spLocks noGrp="1"/>
          </p:cNvSpPr>
          <p:nvPr>
            <p:ph type="ctrTitle"/>
          </p:nvPr>
        </p:nvSpPr>
        <p:spPr>
          <a:xfrm>
            <a:off x="4715629" y="-379142"/>
            <a:ext cx="6917463" cy="2016000"/>
          </a:xfrm>
        </p:spPr>
        <p:txBody>
          <a:bodyPr/>
          <a:lstStyle/>
          <a:p>
            <a:r>
              <a:rPr lang="en-AU" dirty="0"/>
              <a:t>User Application Hardening</a:t>
            </a:r>
            <a:endParaRPr lang="en-US" dirty="0"/>
          </a:p>
        </p:txBody>
      </p:sp>
      <p:sp>
        <p:nvSpPr>
          <p:cNvPr id="3" name="Subtitle 2">
            <a:extLst>
              <a:ext uri="{FF2B5EF4-FFF2-40B4-BE49-F238E27FC236}">
                <a16:creationId xmlns:a16="http://schemas.microsoft.com/office/drawing/2014/main" id="{86136DED-58E1-92D0-741C-EBBB4EDA7EEC}"/>
              </a:ext>
            </a:extLst>
          </p:cNvPr>
          <p:cNvSpPr>
            <a:spLocks noGrp="1"/>
          </p:cNvSpPr>
          <p:nvPr>
            <p:ph type="subTitle" idx="1"/>
          </p:nvPr>
        </p:nvSpPr>
        <p:spPr>
          <a:xfrm>
            <a:off x="5192793" y="2126823"/>
            <a:ext cx="6440299" cy="720000"/>
          </a:xfrm>
        </p:spPr>
        <p:txBody>
          <a:bodyPr/>
          <a:lstStyle/>
          <a:p>
            <a:pPr marL="342900" indent="-342900">
              <a:buFont typeface="Arial" panose="020B0604020202020204" pitchFamily="34" charset="0"/>
              <a:buChar char="•"/>
            </a:pPr>
            <a:r>
              <a:rPr lang="en-AU" sz="2000" dirty="0"/>
              <a:t>Disable unneeded features like Flash, ads, and Java in browsers</a:t>
            </a:r>
          </a:p>
          <a:p>
            <a:pPr marL="342900" indent="-342900">
              <a:buFont typeface="Arial" panose="020B0604020202020204" pitchFamily="34" charset="0"/>
              <a:buChar char="•"/>
            </a:pPr>
            <a:r>
              <a:rPr lang="en-AU" sz="2000" dirty="0"/>
              <a:t>Configure browsers to block pop-ups and force HTTPS</a:t>
            </a:r>
          </a:p>
          <a:p>
            <a:pPr marL="342900" indent="-342900">
              <a:buFont typeface="Arial" panose="020B0604020202020204" pitchFamily="34" charset="0"/>
              <a:buChar char="•"/>
            </a:pPr>
            <a:r>
              <a:rPr lang="en-AU" sz="2000" dirty="0"/>
              <a:t>Harden PDF readers and office software to disable scripting</a:t>
            </a:r>
          </a:p>
          <a:p>
            <a:pPr marL="342900" indent="-342900">
              <a:buFont typeface="Arial" panose="020B0604020202020204" pitchFamily="34" charset="0"/>
              <a:buChar char="•"/>
            </a:pPr>
            <a:r>
              <a:rPr lang="en-AU" sz="2000" dirty="0"/>
              <a:t>Regularly review settings across all user-facing applications</a:t>
            </a:r>
          </a:p>
          <a:p>
            <a:pPr marL="342900" indent="-342900">
              <a:buFont typeface="Arial" panose="020B0604020202020204" pitchFamily="34" charset="0"/>
              <a:buChar char="•"/>
            </a:pPr>
            <a:r>
              <a:rPr lang="en-AU" sz="2000" dirty="0"/>
              <a:t>Reduce attack surface by removing unused or vulnerable features</a:t>
            </a:r>
          </a:p>
          <a:p>
            <a:endParaRPr lang="en-US" dirty="0"/>
          </a:p>
        </p:txBody>
      </p:sp>
      <p:sp>
        <p:nvSpPr>
          <p:cNvPr id="4" name="Footer Placeholder 3">
            <a:extLst>
              <a:ext uri="{FF2B5EF4-FFF2-40B4-BE49-F238E27FC236}">
                <a16:creationId xmlns:a16="http://schemas.microsoft.com/office/drawing/2014/main" id="{C48D07AA-DC35-5FFB-988F-DD9AA701FF65}"/>
              </a:ext>
            </a:extLst>
          </p:cNvPr>
          <p:cNvSpPr>
            <a:spLocks noGrp="1"/>
          </p:cNvSpPr>
          <p:nvPr>
            <p:ph type="ftr" sz="quarter" idx="11"/>
          </p:nvPr>
        </p:nvSpPr>
        <p:spPr/>
        <p:txBody>
          <a:bodyPr/>
          <a:lstStyle/>
          <a:p>
            <a:pPr algn="r"/>
            <a:r>
              <a:rPr lang="en-AU"/>
              <a:t>Deakin University CRICOS Provider Code: 00113B</a:t>
            </a:r>
            <a:endParaRPr lang="en-GB" dirty="0"/>
          </a:p>
        </p:txBody>
      </p:sp>
    </p:spTree>
    <p:extLst>
      <p:ext uri="{BB962C8B-B14F-4D97-AF65-F5344CB8AC3E}">
        <p14:creationId xmlns:p14="http://schemas.microsoft.com/office/powerpoint/2010/main" val="1785762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a:extLst>
              <a:ext uri="{FF2B5EF4-FFF2-40B4-BE49-F238E27FC236}">
                <a16:creationId xmlns:a16="http://schemas.microsoft.com/office/drawing/2014/main" id="{5FDF4AA3-2438-4857-BA05-CFA845F9DFB0}"/>
              </a:ext>
            </a:extLst>
          </p:cNvPr>
          <p:cNvSpPr>
            <a:spLocks noGrp="1"/>
          </p:cNvSpPr>
          <p:nvPr>
            <p:ph type="ctrTitle"/>
          </p:nvPr>
        </p:nvSpPr>
        <p:spPr>
          <a:xfrm>
            <a:off x="242456" y="-476276"/>
            <a:ext cx="5541473" cy="1440000"/>
          </a:xfrm>
        </p:spPr>
        <p:txBody>
          <a:bodyPr/>
          <a:lstStyle/>
          <a:p>
            <a:r>
              <a:rPr lang="en-AU" dirty="0"/>
              <a:t>Restrict Admin Privileges</a:t>
            </a:r>
          </a:p>
        </p:txBody>
      </p:sp>
      <p:sp>
        <p:nvSpPr>
          <p:cNvPr id="12" name="Subtitle">
            <a:extLst>
              <a:ext uri="{FF2B5EF4-FFF2-40B4-BE49-F238E27FC236}">
                <a16:creationId xmlns:a16="http://schemas.microsoft.com/office/drawing/2014/main" id="{E2306F68-B049-402B-A877-21B71E5548BC}"/>
              </a:ext>
            </a:extLst>
          </p:cNvPr>
          <p:cNvSpPr>
            <a:spLocks noGrp="1"/>
          </p:cNvSpPr>
          <p:nvPr>
            <p:ph type="subTitle" idx="1"/>
          </p:nvPr>
        </p:nvSpPr>
        <p:spPr>
          <a:xfrm>
            <a:off x="131032" y="1504567"/>
            <a:ext cx="6846848" cy="720000"/>
          </a:xfrm>
        </p:spPr>
        <p:txBody>
          <a:bodyPr/>
          <a:lstStyle/>
          <a:p>
            <a:r>
              <a:rPr lang="en-AU" sz="2000" dirty="0"/>
              <a:t>• Limit admin rights to only those who absolutely need them</a:t>
            </a:r>
          </a:p>
          <a:p>
            <a:r>
              <a:rPr lang="en-AU" sz="2000" dirty="0"/>
              <a:t>• Use Just-In-Time (JIT) or Just-Enough-Access (JEA) where possible</a:t>
            </a:r>
          </a:p>
          <a:p>
            <a:r>
              <a:rPr lang="en-AU" sz="2000" dirty="0"/>
              <a:t>• Regularly review and audit admin accounts and activities</a:t>
            </a:r>
          </a:p>
          <a:p>
            <a:r>
              <a:rPr lang="en-AU" sz="2000" dirty="0"/>
              <a:t>• Enforce separation of duties and use tiered admin levels</a:t>
            </a:r>
          </a:p>
          <a:p>
            <a:r>
              <a:rPr lang="en-AU" sz="2000" dirty="0"/>
              <a:t>• Combine with logging and MFA for high-privilege actions</a:t>
            </a:r>
          </a:p>
          <a:p>
            <a:endParaRPr lang="en-AU" dirty="0"/>
          </a:p>
        </p:txBody>
      </p:sp>
      <p:sp>
        <p:nvSpPr>
          <p:cNvPr id="13" name="Picture Placeholder">
            <a:extLst>
              <a:ext uri="{FF2B5EF4-FFF2-40B4-BE49-F238E27FC236}">
                <a16:creationId xmlns:a16="http://schemas.microsoft.com/office/drawing/2014/main" id="{3DA9CF2B-4E47-47A5-B442-F5379055B44A}"/>
              </a:ext>
            </a:extLst>
          </p:cNvPr>
          <p:cNvSpPr>
            <a:spLocks noGrp="1"/>
          </p:cNvSpPr>
          <p:nvPr>
            <p:ph type="pic" sz="quarter" idx="17"/>
          </p:nvPr>
        </p:nvSpPr>
        <p:spPr/>
        <p:txBody>
          <a:bodyPr/>
          <a:lstStyle/>
          <a:p>
            <a:endParaRPr lang="en-AU"/>
          </a:p>
        </p:txBody>
      </p:sp>
      <p:sp>
        <p:nvSpPr>
          <p:cNvPr id="5" name="Footer/CRICOS">
            <a:extLst>
              <a:ext uri="{FF2B5EF4-FFF2-40B4-BE49-F238E27FC236}">
                <a16:creationId xmlns:a16="http://schemas.microsoft.com/office/drawing/2014/main" id="{7A316684-6856-4179-B630-13ECC27C4030}"/>
              </a:ext>
            </a:extLst>
          </p:cNvPr>
          <p:cNvSpPr>
            <a:spLocks noGrp="1"/>
          </p:cNvSpPr>
          <p:nvPr>
            <p:ph type="ftr" sz="quarter" idx="19"/>
          </p:nvPr>
        </p:nvSpPr>
        <p:spPr>
          <a:xfrm>
            <a:off x="242456" y="6545788"/>
            <a:ext cx="6624000" cy="180000"/>
          </a:xfrm>
        </p:spPr>
        <p:txBody>
          <a:bodyPr/>
          <a:lstStyle/>
          <a:p>
            <a:r>
              <a:rPr lang="en-AU"/>
              <a:t>Deakin University CRICOS Provider Code: 00113B</a:t>
            </a:r>
            <a:endParaRPr lang="en-GB" dirty="0"/>
          </a:p>
        </p:txBody>
      </p:sp>
    </p:spTree>
    <p:extLst>
      <p:ext uri="{BB962C8B-B14F-4D97-AF65-F5344CB8AC3E}">
        <p14:creationId xmlns:p14="http://schemas.microsoft.com/office/powerpoint/2010/main" val="2865062379"/>
      </p:ext>
    </p:extLst>
  </p:cSld>
  <p:clrMapOvr>
    <a:masterClrMapping/>
  </p:clrMapOvr>
</p:sld>
</file>

<file path=ppt/theme/theme1.xml><?xml version="1.0" encoding="utf-8"?>
<a:theme xmlns:a="http://schemas.openxmlformats.org/drawingml/2006/main" name="Deakin Theme">
  <a:themeElements>
    <a:clrScheme name="DEAKIN 2021">
      <a:dk1>
        <a:sysClr val="windowText" lastClr="000000"/>
      </a:dk1>
      <a:lt1>
        <a:sysClr val="window" lastClr="FFFFFF"/>
      </a:lt1>
      <a:dk2>
        <a:srgbClr val="58BCAF"/>
      </a:dk2>
      <a:lt2>
        <a:srgbClr val="FFFFFF"/>
      </a:lt2>
      <a:accent1>
        <a:srgbClr val="58BCAF"/>
      </a:accent1>
      <a:accent2>
        <a:srgbClr val="FFD923"/>
      </a:accent2>
      <a:accent3>
        <a:srgbClr val="FF9300"/>
      </a:accent3>
      <a:accent4>
        <a:srgbClr val="007D98"/>
      </a:accent4>
      <a:accent5>
        <a:srgbClr val="C74298"/>
      </a:accent5>
      <a:accent6>
        <a:srgbClr val="E1E1E1"/>
      </a:accent6>
      <a:hlink>
        <a:srgbClr val="000000"/>
      </a:hlink>
      <a:folHlink>
        <a:srgbClr val="00000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6" id="{09DD9EB6-95A3-4747-9E0B-C9F158DB01FE}" vid="{E21CB3E1-76ED-A249-B477-9B668B76EA4C}"/>
    </a:ext>
  </a:extLst>
</a:theme>
</file>

<file path=ppt/theme/theme2.xml><?xml version="1.0" encoding="utf-8"?>
<a:theme xmlns:a="http://schemas.openxmlformats.org/drawingml/2006/main" name="Deakin - New Slides">
  <a:themeElements>
    <a:clrScheme name="DEAKIN 2021">
      <a:dk1>
        <a:sysClr val="windowText" lastClr="000000"/>
      </a:dk1>
      <a:lt1>
        <a:sysClr val="window" lastClr="FFFFFF"/>
      </a:lt1>
      <a:dk2>
        <a:srgbClr val="58BCAF"/>
      </a:dk2>
      <a:lt2>
        <a:srgbClr val="FFFFFF"/>
      </a:lt2>
      <a:accent1>
        <a:srgbClr val="58BCAF"/>
      </a:accent1>
      <a:accent2>
        <a:srgbClr val="FFD923"/>
      </a:accent2>
      <a:accent3>
        <a:srgbClr val="FF9300"/>
      </a:accent3>
      <a:accent4>
        <a:srgbClr val="007D98"/>
      </a:accent4>
      <a:accent5>
        <a:srgbClr val="C74298"/>
      </a:accent5>
      <a:accent6>
        <a:srgbClr val="E1E1E1"/>
      </a:accent6>
      <a:hlink>
        <a:srgbClr val="000000"/>
      </a:hlink>
      <a:folHlink>
        <a:srgbClr val="00000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6" id="{09DD9EB6-95A3-4747-9E0B-C9F158DB01FE}" vid="{C56AFDEA-F9C3-C04E-B92F-8B5C85168B2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067C737A0E4B84E99C0C29BD319D3B4" ma:contentTypeVersion="14" ma:contentTypeDescription="Create a new document." ma:contentTypeScope="" ma:versionID="c2a2cbfd54681f5076a51e003564ea74">
  <xsd:schema xmlns:xsd="http://www.w3.org/2001/XMLSchema" xmlns:xs="http://www.w3.org/2001/XMLSchema" xmlns:p="http://schemas.microsoft.com/office/2006/metadata/properties" xmlns:ns2="7bdd1ff0-170b-49e3-8bb9-0435aa2d800d" xmlns:ns3="c18d6d06-a723-4dd9-ba3d-ea6f45d8d5ea" targetNamespace="http://schemas.microsoft.com/office/2006/metadata/properties" ma:root="true" ma:fieldsID="0ab58411c0a64f94d539ffbda0cd0ebb" ns2:_="" ns3:_="">
    <xsd:import namespace="7bdd1ff0-170b-49e3-8bb9-0435aa2d800d"/>
    <xsd:import namespace="c18d6d06-a723-4dd9-ba3d-ea6f45d8d5ea"/>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dd1ff0-170b-49e3-8bb9-0435aa2d800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6c391430-282c-4efc-a0b4-564a13fcb9cf"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18d6d06-a723-4dd9-ba3d-ea6f45d8d5e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21ede120-3963-4718-83cc-33b1a65deafb}" ma:internalName="TaxCatchAll" ma:showField="CatchAllData" ma:web="c18d6d06-a723-4dd9-ba3d-ea6f45d8d5e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7bdd1ff0-170b-49e3-8bb9-0435aa2d800d">
      <Terms xmlns="http://schemas.microsoft.com/office/infopath/2007/PartnerControls"/>
    </lcf76f155ced4ddcb4097134ff3c332f>
    <TaxCatchAll xmlns="c18d6d06-a723-4dd9-ba3d-ea6f45d8d5ea" xsi:nil="true"/>
  </documentManagement>
</p:properties>
</file>

<file path=customXml/itemProps1.xml><?xml version="1.0" encoding="utf-8"?>
<ds:datastoreItem xmlns:ds="http://schemas.openxmlformats.org/officeDocument/2006/customXml" ds:itemID="{5A5E2662-924F-4F8A-95AA-F6443F40678A}">
  <ds:schemaRefs>
    <ds:schemaRef ds:uri="http://schemas.microsoft.com/sharepoint/v3/contenttype/forms"/>
  </ds:schemaRefs>
</ds:datastoreItem>
</file>

<file path=customXml/itemProps2.xml><?xml version="1.0" encoding="utf-8"?>
<ds:datastoreItem xmlns:ds="http://schemas.openxmlformats.org/officeDocument/2006/customXml" ds:itemID="{13F8CCC4-D5B9-4970-A5CB-135FDE1E9C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dd1ff0-170b-49e3-8bb9-0435aa2d800d"/>
    <ds:schemaRef ds:uri="c18d6d06-a723-4dd9-ba3d-ea6f45d8d5e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C2B7444-D09F-4055-8679-0C74796CBD02}">
  <ds:schemaRefs>
    <ds:schemaRef ds:uri="http://www.w3.org/XML/1998/namespace"/>
    <ds:schemaRef ds:uri="http://schemas.microsoft.com/office/2006/documentManagement/types"/>
    <ds:schemaRef ds:uri="http://purl.org/dc/terms/"/>
    <ds:schemaRef ds:uri="http://schemas.openxmlformats.org/package/2006/metadata/core-properties"/>
    <ds:schemaRef ds:uri="http://purl.org/dc/dcmitype/"/>
    <ds:schemaRef ds:uri="http://purl.org/dc/elements/1.1/"/>
    <ds:schemaRef ds:uri="http://schemas.microsoft.com/office/infopath/2007/PartnerControls"/>
    <ds:schemaRef ds:uri="c18d6d06-a723-4dd9-ba3d-ea6f45d8d5ea"/>
    <ds:schemaRef ds:uri="7bdd1ff0-170b-49e3-8bb9-0435aa2d800d"/>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30323_Deakin-PowerPoint-template-16x9-TURQUOISE (3)</Template>
  <TotalTime>5642</TotalTime>
  <Words>1028</Words>
  <Application>Microsoft Macintosh PowerPoint</Application>
  <PresentationFormat>Widescreen</PresentationFormat>
  <Paragraphs>101</Paragraphs>
  <Slides>14</Slides>
  <Notes>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Calibri</vt:lpstr>
      <vt:lpstr>Calibri Light</vt:lpstr>
      <vt:lpstr>Symbol</vt:lpstr>
      <vt:lpstr>Wingdings</vt:lpstr>
      <vt:lpstr>Wingdings 3</vt:lpstr>
      <vt:lpstr>Deakin Theme</vt:lpstr>
      <vt:lpstr>Deakin - New Slides</vt:lpstr>
      <vt:lpstr>The Essential Eight </vt:lpstr>
      <vt:lpstr>What is the Essential eight?</vt:lpstr>
      <vt:lpstr>Why does it matter to us at Redback?</vt:lpstr>
      <vt:lpstr>The Essential Eight </vt:lpstr>
      <vt:lpstr>Application Control</vt:lpstr>
      <vt:lpstr>Patch Applications</vt:lpstr>
      <vt:lpstr>Configure Office Macro Settings</vt:lpstr>
      <vt:lpstr>User Application Hardening</vt:lpstr>
      <vt:lpstr>Restrict Admin Privileges</vt:lpstr>
      <vt:lpstr>Patch Operating Systems</vt:lpstr>
      <vt:lpstr>Multi-Factor Authentication (MFA)</vt:lpstr>
      <vt:lpstr>Regular Backups</vt:lpstr>
      <vt:lpstr>Maturity Models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Megan Capicchiano</dc:creator>
  <cp:lastModifiedBy>ROHAN BATRA</cp:lastModifiedBy>
  <cp:revision>4</cp:revision>
  <dcterms:created xsi:type="dcterms:W3CDTF">2024-07-16T01:44:26Z</dcterms:created>
  <dcterms:modified xsi:type="dcterms:W3CDTF">2025-05-18T07:18:54Z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0x0101008067C737A0E4B84E99C0C29BD319D3B4</vt:lpwstr>
  </property>
</Properties>
</file>