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0" r:id="rId7"/>
    <p:sldId id="268" r:id="rId8"/>
    <p:sldId id="261" r:id="rId9"/>
    <p:sldId id="264" r:id="rId10"/>
    <p:sldId id="271" r:id="rId11"/>
    <p:sldId id="269" r:id="rId12"/>
    <p:sldId id="270" r:id="rId13"/>
    <p:sldId id="267" r:id="rId14"/>
    <p:sldId id="272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8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718B-36A1-476E-9F48-4AD68E4DC29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1611-EF7A-4183-A9C7-93AC22D3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767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39711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9667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1328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4032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01685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59374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9040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6482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21722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73903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49047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4530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60997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2943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63010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2021-09-05T17:22:47Z</dcterms:created>
  <dcterms:modified xsi:type="dcterms:W3CDTF">2021-09-05T17:45:45Z</dcterms:modified>
</cp:coreProperties>
</file>