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95451"/>
            <a:ext cx="12192000" cy="85534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1390652"/>
            <a:ext cx="8934451" cy="2084393"/>
          </a:xfrm>
        </p:spPr>
        <p:txBody>
          <a:bodyPr anchor="b">
            <a:normAutofit/>
          </a:bodyPr>
          <a:lstStyle>
            <a:lvl1pPr algn="l">
              <a:defRPr sz="6133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1" y="3611567"/>
            <a:ext cx="9753600" cy="1655763"/>
          </a:xfrm>
        </p:spPr>
        <p:txBody>
          <a:bodyPr>
            <a:normAutofit/>
          </a:bodyPr>
          <a:lstStyle>
            <a:lvl1pPr marL="0" indent="0" algn="l">
              <a:buNone/>
              <a:defRPr sz="3733" baseline="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de-DE" dirty="0"/>
              <a:t>Master-Untertitelformat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pic>
        <p:nvPicPr>
          <p:cNvPr id="9" name="TH-Bingen_Logo">
            <a:hlinkClick r:id="" action="ppaction://media"/>
            <a:extLst>
              <a:ext uri="{FF2B5EF4-FFF2-40B4-BE49-F238E27FC236}">
                <a16:creationId xmlns:a16="http://schemas.microsoft.com/office/drawing/2014/main" id="{8A153390-F879-8047-B20A-C998F78FA50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519917" y="495861"/>
            <a:ext cx="1943612" cy="6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0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B841772-8B0A-6544-A7B6-40EDA6A8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19" y="365127"/>
            <a:ext cx="8039099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223CAD-1B71-9842-A305-8735D95A2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617" y="1825625"/>
            <a:ext cx="10515600" cy="4351339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D5E4B6-2B0D-7E4D-AAEB-47CFB339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FD7-705B-4AFC-BDC6-6768766A39E1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54ACA-42E8-8442-8783-1C7732E6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D68E6C-C74B-5E48-9192-BC381663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D0C3-AA86-4BC5-A689-8097358EDA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33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11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5C7036C-B093-1A43-A67C-7745C3FA7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1073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B9321FD7-705B-4AFC-BDC6-6768766A39E1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F1A9986-FE0A-C343-AEFC-E56FF688B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de-DE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0B747D2-7716-9E49-9837-D8F4772BC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5333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C0DD0C3-AA86-4BC5-A689-8097358EDA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566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8FD5DE-2C76-984A-8B8B-650B4D30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FD7-705B-4AFC-BDC6-6768766A39E1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F1BCFF-F0CE-5244-BDDF-409302E8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B9E9B-D389-1F42-A8DF-487B803C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D0C3-AA86-4BC5-A689-8097358EDA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64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1" y="1825625"/>
            <a:ext cx="5181600" cy="4351339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9" name="TH-Bingen_Logo">
            <a:hlinkClick r:id="" action="ppaction://media"/>
            <a:extLst>
              <a:ext uri="{FF2B5EF4-FFF2-40B4-BE49-F238E27FC236}">
                <a16:creationId xmlns:a16="http://schemas.microsoft.com/office/drawing/2014/main" id="{ABB2BC60-BAA7-6D49-B17B-8177E761136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519917" y="495861"/>
            <a:ext cx="1943612" cy="645280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2EA582-A908-C549-9000-12EF562C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FD7-705B-4AFC-BDC6-6768766A39E1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480A67-BFB9-CA4C-858B-D8C755AF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935883-A8D4-B14B-94CE-231F6954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D0C3-AA86-4BC5-A689-8097358EDA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07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73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00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8056563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D0C3-AA86-4BC5-A689-8097358EDAE3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7F232C5A-4B1B-3A4F-B9E6-D4B68CDE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16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9321FD7-705B-4AFC-BDC6-6768766A39E1}" type="datetimeFigureOut">
              <a:rPr lang="de-DE" smtClean="0"/>
              <a:t>05.06.2023</a:t>
            </a:fld>
            <a:endParaRPr lang="de-DE"/>
          </a:p>
        </p:txBody>
      </p:sp>
      <p:pic>
        <p:nvPicPr>
          <p:cNvPr id="12" name="TH-Bingen_Logo">
            <a:hlinkClick r:id="" action="ppaction://media"/>
            <a:extLst>
              <a:ext uri="{FF2B5EF4-FFF2-40B4-BE49-F238E27FC236}">
                <a16:creationId xmlns:a16="http://schemas.microsoft.com/office/drawing/2014/main" id="{B47AE6DA-D322-A34B-9F47-64CD1668859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519917" y="495861"/>
            <a:ext cx="1943612" cy="645280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0A79A1E-DE4A-9D4D-B601-1F01BB0E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85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42900"/>
            <a:ext cx="12192000" cy="765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2" y="765185"/>
            <a:ext cx="8286751" cy="1663699"/>
          </a:xfrm>
        </p:spPr>
        <p:txBody>
          <a:bodyPr anchor="t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sz="4533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Mastertitelformat bearbeiten</a:t>
            </a:r>
            <a:endParaRPr lang="en-US" dirty="0"/>
          </a:p>
        </p:txBody>
      </p:sp>
      <p:pic>
        <p:nvPicPr>
          <p:cNvPr id="10" name="TH-Bingen_Logo">
            <a:hlinkClick r:id="" action="ppaction://media"/>
            <a:extLst>
              <a:ext uri="{FF2B5EF4-FFF2-40B4-BE49-F238E27FC236}">
                <a16:creationId xmlns:a16="http://schemas.microsoft.com/office/drawing/2014/main" id="{D89A0812-4CF2-E145-8BDB-FC304082801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519917" y="495861"/>
            <a:ext cx="1943612" cy="6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2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192" y="-459252"/>
            <a:ext cx="12192000" cy="8039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2" y="1810215"/>
            <a:ext cx="8286751" cy="1663699"/>
          </a:xfrm>
        </p:spPr>
        <p:txBody>
          <a:bodyPr anchor="t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aseline="0">
                <a:latin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sz="4533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Mastertitelformat bearbeiten</a:t>
            </a:r>
            <a:endParaRPr lang="en-US" dirty="0"/>
          </a:p>
        </p:txBody>
      </p:sp>
      <p:pic>
        <p:nvPicPr>
          <p:cNvPr id="5" name="TH-Bingen_Logo">
            <a:hlinkClick r:id="" action="ppaction://media"/>
            <a:extLst>
              <a:ext uri="{FF2B5EF4-FFF2-40B4-BE49-F238E27FC236}">
                <a16:creationId xmlns:a16="http://schemas.microsoft.com/office/drawing/2014/main" id="{8DAD4154-4E11-B946-B79C-343FAE4F462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507725" y="501957"/>
            <a:ext cx="1943612" cy="64528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E7AD5E-DA6B-DE4F-84FD-72404BF6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38081" y="6356352"/>
            <a:ext cx="2743200" cy="365125"/>
          </a:xfrm>
        </p:spPr>
        <p:txBody>
          <a:bodyPr/>
          <a:lstStyle/>
          <a:p>
            <a:fld id="{B9321FD7-705B-4AFC-BDC6-6768766A39E1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1601BC-1EC4-A640-8AE2-F9241A75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88079" y="6356352"/>
            <a:ext cx="41148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AA6EAD8-8669-024D-9A8A-18FA9434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D0C3-AA86-4BC5-A689-8097358EDA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4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1C4FE5E-6B9F-4F4B-808F-B19151F6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FD7-705B-4AFC-BDC6-6768766A39E1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487086-6C20-9C4E-92E2-85F071FB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57DD60-4BD6-2D43-A0F6-5E0536D7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D0C3-AA86-4BC5-A689-8097358EDA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87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4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1"/>
            <a:ext cx="6170613" cy="3803651"/>
          </a:xfrm>
        </p:spPr>
        <p:txBody>
          <a:bodyPr/>
          <a:lstStyle>
            <a:lvl1pPr>
              <a:defRPr sz="3467"/>
            </a:lvl1pPr>
            <a:lvl2pPr>
              <a:defRPr sz="2933"/>
            </a:lvl2pPr>
            <a:lvl3pPr>
              <a:defRPr sz="2400"/>
            </a:lvl3pPr>
            <a:lvl4pPr>
              <a:defRPr sz="2133"/>
            </a:lvl4pPr>
            <a:lvl5pPr>
              <a:defRPr sz="18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2133">
                <a:solidFill>
                  <a:schemeClr val="tx1"/>
                </a:solidFill>
              </a:defRPr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TH-Bingen_Logo">
            <a:hlinkClick r:id="" action="ppaction://media"/>
            <a:extLst>
              <a:ext uri="{FF2B5EF4-FFF2-40B4-BE49-F238E27FC236}">
                <a16:creationId xmlns:a16="http://schemas.microsoft.com/office/drawing/2014/main" id="{AB6CE9B3-9AA6-4B44-A956-A1EE429E68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410189" y="605589"/>
            <a:ext cx="1943612" cy="645280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064D40-AAA8-6544-B554-319F2A6E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FD7-705B-4AFC-BDC6-6768766A39E1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D3E877-567B-6B47-BF62-04BEF4A7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26EE62-0930-4341-81AB-B0BE79F1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D0C3-AA86-4BC5-A689-8097358EDA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63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1" y="365127"/>
            <a:ext cx="80390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1825625"/>
            <a:ext cx="10977035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1073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B9321FD7-705B-4AFC-BDC6-6768766A39E1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0967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C0DD0C3-AA86-4BC5-A689-8097358EDA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37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733" b="1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Clr>
          <a:schemeClr val="accent1"/>
        </a:buClr>
        <a:buFont typeface="Arial" panose="020B0604020202020204" pitchFamily="34" charset="0"/>
        <a:buChar char="•"/>
        <a:defRPr sz="3467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Clr>
          <a:schemeClr val="accent1"/>
        </a:buClr>
        <a:buFont typeface="Arial" panose="020B0604020202020204" pitchFamily="34" charset="0"/>
        <a:buChar char="•"/>
        <a:defRPr sz="2933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Clr>
          <a:schemeClr val="accent1"/>
        </a:buClr>
        <a:buFont typeface="Arial" panose="020B0604020202020204" pitchFamily="34" charset="0"/>
        <a:buChar char="•"/>
        <a:defRPr sz="2133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Clr>
          <a:schemeClr val="accent1"/>
        </a:buClr>
        <a:buFont typeface="Arial" panose="020B0604020202020204" pitchFamily="34" charset="0"/>
        <a:buChar char="•"/>
        <a:defRPr sz="1867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A89EF-FC53-8D7E-BB62-F1F319E0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026" y="177672"/>
            <a:ext cx="8934451" cy="2084393"/>
          </a:xfrm>
        </p:spPr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78D854-3049-92A9-C828-232074867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026" y="2262065"/>
            <a:ext cx="9753600" cy="1655763"/>
          </a:xfrm>
        </p:spPr>
        <p:txBody>
          <a:bodyPr/>
          <a:lstStyle/>
          <a:p>
            <a:r>
              <a:rPr lang="de-DE" dirty="0"/>
              <a:t>Was hat sich zum letzten Mal verändert?</a:t>
            </a:r>
          </a:p>
        </p:txBody>
      </p:sp>
    </p:spTree>
    <p:extLst>
      <p:ext uri="{BB962C8B-B14F-4D97-AF65-F5344CB8AC3E}">
        <p14:creationId xmlns:p14="http://schemas.microsoft.com/office/powerpoint/2010/main" val="65632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5C557-93D5-5381-1FD6-BEA2B4E5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Umfang der Infos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610E00-5A10-4E6E-A931-94ACB90A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Daten</a:t>
            </a:r>
          </a:p>
          <a:p>
            <a:r>
              <a:rPr lang="de-DE" dirty="0"/>
              <a:t>Struktur</a:t>
            </a:r>
          </a:p>
          <a:p>
            <a:r>
              <a:rPr lang="de-DE" dirty="0"/>
              <a:t>Software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016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1CACD-4A90-BEDB-709F-A1E38CD7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Emulatoren</a:t>
            </a:r>
          </a:p>
        </p:txBody>
      </p:sp>
      <p:pic>
        <p:nvPicPr>
          <p:cNvPr id="5" name="Inhaltsplatzhalter 4" descr="Ein Bild, das Text, Screenshot, Software, Computer enthält.&#10;&#10;Automatisch generierte Beschreibung">
            <a:extLst>
              <a:ext uri="{FF2B5EF4-FFF2-40B4-BE49-F238E27FC236}">
                <a16:creationId xmlns:a16="http://schemas.microsoft.com/office/drawing/2014/main" id="{50FF935A-E79D-8248-89A8-1176F341E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94" y="1265788"/>
            <a:ext cx="10057212" cy="5500038"/>
          </a:xfrm>
        </p:spPr>
      </p:pic>
    </p:spTree>
    <p:extLst>
      <p:ext uri="{BB962C8B-B14F-4D97-AF65-F5344CB8AC3E}">
        <p14:creationId xmlns:p14="http://schemas.microsoft.com/office/powerpoint/2010/main" val="331890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170E0-DE13-8C8E-3231-5DC92184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Weiterer Emulator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9E63FCB-2697-4215-D660-AFBD69E6F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1" y="1383959"/>
            <a:ext cx="9580876" cy="5239542"/>
          </a:xfrm>
        </p:spPr>
      </p:pic>
    </p:spTree>
    <p:extLst>
      <p:ext uri="{BB962C8B-B14F-4D97-AF65-F5344CB8AC3E}">
        <p14:creationId xmlns:p14="http://schemas.microsoft.com/office/powerpoint/2010/main" val="5734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TH Bingen 1">
      <a:dk1>
        <a:srgbClr val="005B99"/>
      </a:dk1>
      <a:lt1>
        <a:srgbClr val="FFFFFF"/>
      </a:lt1>
      <a:dk2>
        <a:srgbClr val="005B99"/>
      </a:dk2>
      <a:lt2>
        <a:srgbClr val="FFFFFF"/>
      </a:lt2>
      <a:accent1>
        <a:srgbClr val="AADD6D"/>
      </a:accent1>
      <a:accent2>
        <a:srgbClr val="FCBD1F"/>
      </a:accent2>
      <a:accent3>
        <a:srgbClr val="D3D9DB"/>
      </a:accent3>
      <a:accent4>
        <a:srgbClr val="ACAFAC"/>
      </a:accent4>
      <a:accent5>
        <a:srgbClr val="545556"/>
      </a:accent5>
      <a:accent6>
        <a:srgbClr val="FFFFFF"/>
      </a:accent6>
      <a:hlink>
        <a:srgbClr val="005B99"/>
      </a:hlink>
      <a:folHlink>
        <a:srgbClr val="005B99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2D109F7E-384E-524E-A61D-5D2068E65FF3}" vid="{76C0EE7D-A46F-8F42-93A2-36D354CBDC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211025-TH-Bingen-Standardfoliensatz-PPT</Template>
  <TotalTime>0</TotalTime>
  <Words>20</Words>
  <Application>Microsoft Office PowerPoint</Application>
  <PresentationFormat>Breitbild</PresentationFormat>
  <Paragraphs>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6" baseType="lpstr">
      <vt:lpstr>Arial</vt:lpstr>
      <vt:lpstr>Office-Design</vt:lpstr>
      <vt:lpstr>Aktueller Stand</vt:lpstr>
      <vt:lpstr>Umfang der Infos</vt:lpstr>
      <vt:lpstr>Emulatoren</vt:lpstr>
      <vt:lpstr>Weiterer Emulator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Veränderung zum letzten Mal </dc:title>
  <dc:creator>Voronkov, John</dc:creator>
  <cp:lastModifiedBy>Voronkov, John</cp:lastModifiedBy>
  <cp:revision>5</cp:revision>
  <dcterms:created xsi:type="dcterms:W3CDTF">2023-05-31T16:44:12Z</dcterms:created>
  <dcterms:modified xsi:type="dcterms:W3CDTF">2023-06-05T10:16:41Z</dcterms:modified>
</cp:coreProperties>
</file>