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7A389FE-978A-48EE-AC52-E9A2DDB435F0}">
          <p14:sldIdLst>
            <p14:sldId id="256"/>
          </p14:sldIdLst>
        </p14:section>
        <p14:section name="Arbeit" id="{49C34E05-E270-4C31-B92F-FAEF812F5922}">
          <p14:sldIdLst>
            <p14:sldId id="257"/>
            <p14:sldId id="261"/>
          </p14:sldIdLst>
        </p14:section>
        <p14:section name="Paxos" id="{06ABB9EF-DBF4-4C77-9719-F98E402EF711}">
          <p14:sldIdLst>
            <p14:sldId id="258"/>
            <p14:sldId id="260"/>
            <p14:sldId id="262"/>
          </p14:sldIdLst>
        </p14:section>
        <p14:section name="Zukunft" id="{7927254D-46B6-4F7E-A3A8-D2ECA13D1C89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8E431-0724-0DE5-B38F-D23698D12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3F0AFD-C7D6-152F-E964-53B6EC27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12469D-2157-5076-1304-DD80D930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0060D-6165-DA72-0FD4-46C4174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9DE09-E626-4086-6F6B-8A60B52A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10D4C-FD07-EE48-4A3D-463C28D0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8CB01-861B-76B4-6F9B-6EBD3FFC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E20F2-0E12-A382-B70C-EC97350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643F7-BAD4-24FD-E675-78AC1BA1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FE1BA-9698-7125-E5FB-2A6FD08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6FFD7-02A0-9943-7D60-D240762E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7056F2-BDE3-F6E3-617C-182A0116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B95B1-DA48-268E-2C0F-70809803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87873-DCCD-E187-F558-EDE29A3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39A97-2323-1803-CD12-9F438BAE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C345-E08F-73EF-9C03-855A69B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AADAB-0A61-9A7D-D22A-D9BE5709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A61D1-6431-6A0E-9AEA-48C159E6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6455B-A38D-C285-CD79-3BD8AA6A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DF31D-C820-8D60-EE26-A419DA2A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3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22513-1C24-4906-4708-35142FE7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C41F7-FEEB-294B-0E35-8459F0A4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FC42A-B043-FCC8-871E-D647781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95F46-38E2-4F96-A576-FD0B54D0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691DF-6221-0E9B-6175-8174F612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F6781-2500-A47E-3C87-AC1B737F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2D1B1-19D8-593E-CD39-8BC3C10C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C3274-4F05-38EA-58F9-AD142ABD2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052EF-1C2D-2AEB-F74B-7E763F8E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85217C-4284-0B12-CE11-2A005A6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3AA292-36A2-4849-87DF-E90DD8E6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F9269-8C22-0D75-6129-392561C5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1564C7-DA42-6FA4-DD17-201A9D9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F4F05-0A8F-434C-769D-8DA7ADA1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C5333-6EDA-513C-BD16-858C2C1E2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3BB2D-0884-0E54-ED61-B639A00B3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7A0EA-B680-6700-BE89-95C4E236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66734-269C-5631-B0CA-69697050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F785C-F4F9-B82B-E3A5-D5E5BB1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9F829-6CBA-B05C-80CA-4E0F67B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36D63-C393-F1A4-CACB-1C63FCF2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345666-1BEE-6339-D424-E243D9E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FFD95-6464-FA04-EBAE-FAFCB92A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22ED88-7315-D6A5-3649-67BE9484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C9BA67-BCAC-EFAE-5E07-4609EF8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5D8EA9-0F84-3305-3413-EC4DEA6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3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23E24-8DE5-DE87-9F48-EFA15357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CF6D9-BCC1-1EED-8F89-46086CE9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57F85E-B2D9-C549-28F0-9A8F52462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40896-EFAD-B453-641E-845A1D11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AF138-E12E-0D87-7F62-136F6C8F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079ED-5226-54FC-1549-B7AEC4A0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E656-FC7A-998D-8E6A-B561FC9A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8FCF80-E3BE-AF03-AAA9-F3B967875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7F8698-4BBB-38D7-6653-1042F5EEF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934A2-4F28-27F6-2FFD-721161C6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D2C77-F056-831F-5C60-40ECD8F3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6D737-5B3D-921C-BF93-18F8F771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F7F3C9-B5A9-648A-A21A-E5FDE1C4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A2595-F54A-16B6-3171-57632B6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CE4DA-9ADE-05FA-B01A-C2A67F154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E3F7-8AD8-4667-A70B-C12C87687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3F94F-A68F-B7FE-3673-52C5D7DCD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78DB-4F63-DDD0-60D7-C9E8951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EE6C-AD9E-4CE4-B6C9-7E30D82DBB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4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55CF0-28C6-7A5F-D977-FDB5A183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924A8B-3B44-DC09-8164-8279000EF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03.07.2023</a:t>
            </a:r>
          </a:p>
        </p:txBody>
      </p:sp>
    </p:spTree>
    <p:extLst>
      <p:ext uri="{BB962C8B-B14F-4D97-AF65-F5344CB8AC3E}">
        <p14:creationId xmlns:p14="http://schemas.microsoft.com/office/powerpoint/2010/main" val="2313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0A72E-C24B-01E3-DA5A-A39BC3E0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0EC5A-499A-A159-8CD3-8DF43A82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Einigermaßen eingearbeitet</a:t>
            </a:r>
          </a:p>
          <a:p>
            <a:r>
              <a:rPr lang="de-DE" dirty="0"/>
              <a:t>Dokumentieren des Codes</a:t>
            </a:r>
          </a:p>
          <a:p>
            <a:r>
              <a:rPr lang="de-DE" dirty="0"/>
              <a:t>Arbeiten an lauffähigem Emulator</a:t>
            </a:r>
          </a:p>
        </p:txBody>
      </p:sp>
    </p:spTree>
    <p:extLst>
      <p:ext uri="{BB962C8B-B14F-4D97-AF65-F5344CB8AC3E}">
        <p14:creationId xmlns:p14="http://schemas.microsoft.com/office/powerpoint/2010/main" val="14922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6DF5A-3870-FC2C-3BD6-390FD1E5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Aufgetauchte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0A1FE-8687-C838-FFE9-CCB03AC3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Arbeitsstand (3-4 Tage) gelöscht</a:t>
            </a:r>
          </a:p>
          <a:p>
            <a:r>
              <a:rPr lang="de-DE" dirty="0"/>
              <a:t>Problem mit </a:t>
            </a:r>
            <a:r>
              <a:rPr lang="de-DE" dirty="0" err="1"/>
              <a:t>CMake</a:t>
            </a:r>
            <a:endParaRPr lang="de-DE" dirty="0"/>
          </a:p>
          <a:p>
            <a:pPr lvl="1"/>
            <a:r>
              <a:rPr lang="de-DE" dirty="0"/>
              <a:t>Probleme mit Bibliothek</a:t>
            </a:r>
          </a:p>
          <a:p>
            <a:r>
              <a:rPr lang="de-DE" dirty="0"/>
              <a:t>Keine Anleitung (= größtes Problem)</a:t>
            </a:r>
          </a:p>
          <a:p>
            <a:pPr lvl="1"/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/>
              <a:t>unter WSL Windows</a:t>
            </a:r>
            <a:endParaRPr lang="de-DE" dirty="0"/>
          </a:p>
          <a:p>
            <a:pPr lvl="1"/>
            <a:r>
              <a:rPr lang="de-DE" dirty="0"/>
              <a:t>Problem </a:t>
            </a:r>
            <a:r>
              <a:rPr lang="de-DE" dirty="0" err="1"/>
              <a:t>Bibliothecken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5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32014-3EB1-BA72-65A8-3ECC73A6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Derzeitiger Stand (</a:t>
            </a:r>
            <a:r>
              <a:rPr lang="de-DE" dirty="0" err="1"/>
              <a:t>Paxos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5BB5C-A976-8854-D27C-D36D7CFF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Up-</a:t>
            </a:r>
            <a:r>
              <a:rPr lang="de-DE" dirty="0" err="1"/>
              <a:t>to</a:t>
            </a:r>
            <a:r>
              <a:rPr lang="de-DE" dirty="0"/>
              <a:t>-date Backups vorhanden</a:t>
            </a:r>
          </a:p>
          <a:p>
            <a:r>
              <a:rPr lang="de-DE" dirty="0"/>
              <a:t>Komponentendiagramm</a:t>
            </a:r>
          </a:p>
          <a:p>
            <a:r>
              <a:rPr lang="de-DE" dirty="0" err="1"/>
              <a:t>CMake</a:t>
            </a:r>
            <a:r>
              <a:rPr lang="de-DE" dirty="0"/>
              <a:t> läuft</a:t>
            </a:r>
          </a:p>
          <a:p>
            <a:r>
              <a:rPr lang="de-DE" dirty="0"/>
              <a:t>Bibliotheken installiert</a:t>
            </a:r>
          </a:p>
          <a:p>
            <a:r>
              <a:rPr lang="de-DE" dirty="0"/>
              <a:t>Noch kein dokumentierter Code</a:t>
            </a:r>
          </a:p>
        </p:txBody>
      </p:sp>
    </p:spTree>
    <p:extLst>
      <p:ext uri="{BB962C8B-B14F-4D97-AF65-F5344CB8AC3E}">
        <p14:creationId xmlns:p14="http://schemas.microsoft.com/office/powerpoint/2010/main" val="389051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0EE6-576B-6CEA-0C46-05D9A63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CEF90-4C8B-5D39-092E-F528D377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Datentypen aus Header Komponenten</a:t>
            </a:r>
          </a:p>
          <a:p>
            <a:r>
              <a:rPr lang="de-DE" dirty="0"/>
              <a:t>Keine Detailarbeit einiger Komponenten</a:t>
            </a:r>
          </a:p>
        </p:txBody>
      </p:sp>
    </p:spTree>
    <p:extLst>
      <p:ext uri="{BB962C8B-B14F-4D97-AF65-F5344CB8AC3E}">
        <p14:creationId xmlns:p14="http://schemas.microsoft.com/office/powerpoint/2010/main" val="32038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E0165D4-7CDA-7B34-F978-959A3094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41" y="0"/>
            <a:ext cx="904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E3F2F-14E0-7EDE-9CCC-519BC178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/ Anpeilung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C868A-269F-D320-56B3-02169D29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Erweitertes Komponentendiagramm</a:t>
            </a:r>
          </a:p>
          <a:p>
            <a:r>
              <a:rPr lang="de-DE" dirty="0"/>
              <a:t>Testen vom Emulator</a:t>
            </a:r>
          </a:p>
          <a:p>
            <a:pPr lvl="1"/>
            <a:r>
              <a:rPr lang="de-DE" dirty="0"/>
              <a:t>Log-Dateien</a:t>
            </a:r>
          </a:p>
          <a:p>
            <a:pPr lvl="1"/>
            <a:r>
              <a:rPr lang="de-DE" dirty="0"/>
              <a:t>Samples/Unit Test</a:t>
            </a:r>
          </a:p>
          <a:p>
            <a:r>
              <a:rPr lang="de-DE" dirty="0"/>
              <a:t>Werte (</a:t>
            </a:r>
            <a:r>
              <a:rPr lang="de-DE" dirty="0" err="1"/>
              <a:t>Throughput</a:t>
            </a:r>
            <a:r>
              <a:rPr lang="de-DE" dirty="0"/>
              <a:t>) messen?</a:t>
            </a:r>
          </a:p>
          <a:p>
            <a:r>
              <a:rPr lang="de-DE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7841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Was hat sich geändert?</vt:lpstr>
      <vt:lpstr>Arbeit</vt:lpstr>
      <vt:lpstr>Aufgetauchte Probleme</vt:lpstr>
      <vt:lpstr>Derzeitiger Stand (Paxos)</vt:lpstr>
      <vt:lpstr>Komponentendiagramm</vt:lpstr>
      <vt:lpstr>PowerPoint-Präsentation</vt:lpstr>
      <vt:lpstr>Ziele / Anpeilung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Voronkov, John</cp:lastModifiedBy>
  <cp:revision>38</cp:revision>
  <dcterms:created xsi:type="dcterms:W3CDTF">2023-06-27T11:55:12Z</dcterms:created>
  <dcterms:modified xsi:type="dcterms:W3CDTF">2023-07-03T08:24:14Z</dcterms:modified>
</cp:coreProperties>
</file>