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0E1F45-619B-4971-BEEE-F31B245F6AD4}">
          <p14:sldIdLst>
            <p14:sldId id="256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5537-28DF-4349-8212-871DC56593D8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F5D0-7086-42F7-B13B-5A3D34DF9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D98B-6F0E-63A9-3E2A-FE61A3A2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43100-AD8A-184B-380C-8E9FBA24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BAEFB-4CD4-8407-50E1-A712C7E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008A-4714-4F44-9570-E868DC67BC9A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CEB-B4C3-F352-03E5-06FE076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623E1-F0B4-1812-73D5-AA7D4A2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16A4-6772-6044-C02D-7B843F6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437B6-8941-7C80-0BD1-8C7B63FF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FAFE-EE15-7053-2F8B-03AE2D1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617-DA89-4A6F-9973-2D1A59BBAE43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21508-0655-7213-C544-7808C03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0198-6E85-C663-9DD4-3FA6CC2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CAEB4C-ED43-1BBC-2AF0-2CD8A879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D6CA9-7B80-19F0-FCA8-8163D1C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28602-D05E-FFDC-4C6B-B279CED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A29-3B6F-48E2-8D05-81FFF046E296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6B8CA-8526-EA38-3B36-EE50F646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7BF4B-4E60-0081-708E-1BADEBC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EE5F7-09B3-F1B9-78F1-56F2B0C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6A5B-8E7B-6CCC-E3A7-58A33ACB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EFEE4-34A7-0BCD-60EE-0F60330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1D-EB6B-448E-8F85-8F8D0CA4337B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9880-5160-1F9E-6574-89D2625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9CCC9-7C4E-2BBE-6439-A103D42B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836EA-9AA0-088E-EBBE-B1E513C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1471E-8D8A-9D59-FB86-F6C845C1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E12E1-45B3-41FE-3898-3829DC4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B27E-7D55-445E-B8DF-11907CB311A7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4E609-6DCB-C47D-DA62-5CCD1B8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23861-4B5D-25A7-E27E-76EE6A1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8569-C9B8-E337-60B9-9681B4D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CB95D-971F-A8F2-BF91-5E07CC95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4025EB-65C8-50EE-E906-EC58208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1BB20-845E-287A-6150-81258A5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367-9291-4C3D-B9AB-F6D417EAFA0C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AA6-36E3-63F3-6A9B-46E86CF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D7678-3ED1-4F39-5045-87EF28ED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DBFE-326A-CAA6-D1A1-95DDE19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EB0A4-FEE6-F481-92ED-5C57C3FC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7C4D65-5154-BE90-EF37-B2FD7FEB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0E9AB-F90F-1051-4531-7AE82CB8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0289B4-1374-0CC2-73B9-8F540CD69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400D0-03F2-70BA-F9C9-6647F71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8F8-E8A9-44F6-99BE-01A481CAD51C}" type="datetime1">
              <a:rPr lang="de-DE" smtClean="0"/>
              <a:t>16.07.2023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58F823-4244-8120-8A8B-D2CA64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BE41F7-5ED4-4F81-ADBA-DA714C3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72331-BDEA-F74C-C2B9-EFAB99CF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048B9-B087-9F88-25FF-C2120C0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EA9E-096D-455C-AE33-F650FFA6F0C7}" type="datetime1">
              <a:rPr lang="de-DE" smtClean="0"/>
              <a:t>16.07.2023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CFBF3-34DF-BA1B-7EF4-6315FA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84486-BD5A-4F8E-0708-637A603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262149-BBEC-DE38-6834-1B06264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C809-850F-4D80-A1C5-3C38D94F8A87}" type="datetime1">
              <a:rPr lang="de-DE" smtClean="0"/>
              <a:t>16.07.2023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7ED32D-41DC-A219-6D52-41A866F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EAEF1-C520-745E-B646-D3EFD19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6B69-E7A7-8247-6465-36E8DB6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BD62-D8E7-1F07-6505-F77FCCAE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4FE90-6EF1-E4EC-C378-02B6743C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C0080-5AAB-EB31-DC83-2BD26FEE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417-86BC-4947-BDED-7C05EB4ABBDA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F0631-0EDD-FCD1-672A-FD8E158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F86B7-143A-4161-3F3D-A777781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1E6A-48C0-B779-B2C8-EE136BC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1A8D7-A9A7-81A8-4EFC-1F6A07D9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65652-1BFE-C852-6C38-671B9839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B24E9A-FAAD-4026-FBCC-6B1F970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5331-4B7F-4239-8F70-762C56008DB4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C8350-A1B7-68F3-BADC-964F142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5D894-B068-A8C8-2609-B1872CE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502DC-4926-E526-7E40-FC35261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DF99B-2CA1-6DE0-72D7-5073F865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40638-8082-3D71-D536-12075992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4B3A-C3F8-4235-BB10-7D2E52670E42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6B54C-DB8A-C815-A74A-4D94EEE2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633A7-6616-5350-9B5C-73FFFD09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176-2E5E-5FFB-4B48-1FE80A51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59CED-D4FF-C30B-1320-27142930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17.07.2023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59CFC-D1B1-3B0B-D83E-9DDB5B85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A61F-7702-8B8C-6616-66E696B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8F086-D07F-CD9F-6C21-2180B684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Markdown</a:t>
            </a:r>
            <a:r>
              <a:rPr lang="de-DE" dirty="0"/>
              <a:t> „Manual“ </a:t>
            </a:r>
            <a:r>
              <a:rPr lang="de-DE" dirty="0">
                <a:sym typeface="Wingdings" panose="05000000000000000000" pitchFamily="2" charset="2"/>
              </a:rPr>
              <a:t> Installation, etc. </a:t>
            </a:r>
            <a:r>
              <a:rPr lang="de-DE" baseline="30000" dirty="0">
                <a:sym typeface="Wingdings" panose="05000000000000000000" pitchFamily="2" charset="2"/>
              </a:rPr>
              <a:t>[1]</a:t>
            </a:r>
            <a:endParaRPr lang="de-DE" baseline="30000" dirty="0"/>
          </a:p>
          <a:p>
            <a:r>
              <a:rPr lang="de-DE"/>
              <a:t>Komponentendiagramm </a:t>
            </a:r>
            <a:r>
              <a:rPr lang="de-DE" baseline="30000">
                <a:sym typeface="Wingdings" panose="05000000000000000000" pitchFamily="2" charset="2"/>
              </a:rPr>
              <a:t>[1]</a:t>
            </a:r>
            <a:endParaRPr lang="de-DE" dirty="0"/>
          </a:p>
          <a:p>
            <a:pPr lvl="1"/>
            <a:r>
              <a:rPr lang="de-DE" dirty="0"/>
              <a:t>Beschreibungen</a:t>
            </a:r>
          </a:p>
          <a:p>
            <a:pPr lvl="1"/>
            <a:r>
              <a:rPr lang="de-DE" dirty="0"/>
              <a:t>Erweitern</a:t>
            </a:r>
          </a:p>
          <a:p>
            <a:r>
              <a:rPr lang="de-DE" dirty="0" err="1"/>
              <a:t>GTest</a:t>
            </a:r>
            <a:r>
              <a:rPr lang="de-DE" dirty="0"/>
              <a:t> besser verstehen</a:t>
            </a:r>
          </a:p>
          <a:p>
            <a:r>
              <a:rPr lang="de-DE" dirty="0"/>
              <a:t>Eignen kleinen Test</a:t>
            </a:r>
          </a:p>
          <a:p>
            <a:pPr lvl="1"/>
            <a:r>
              <a:rPr lang="de-DE" dirty="0"/>
              <a:t>Log-Dateien anlegen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A8F84-040B-8A03-D3C0-86ED825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aseline="30000" dirty="0"/>
              <a:t>[1] </a:t>
            </a:r>
            <a:r>
              <a:rPr lang="de-DE" dirty="0"/>
              <a:t>Herunterladbar: https://seafile.rlp.net/d/d9e4e53351b44e9baaf7/</a:t>
            </a:r>
          </a:p>
        </p:txBody>
      </p:sp>
    </p:spTree>
    <p:extLst>
      <p:ext uri="{BB962C8B-B14F-4D97-AF65-F5344CB8AC3E}">
        <p14:creationId xmlns:p14="http://schemas.microsoft.com/office/powerpoint/2010/main" val="29456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A7E4F-676A-78B1-D2B6-0EBB8ED0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2" y="111967"/>
            <a:ext cx="3872204" cy="5029200"/>
          </a:xfrm>
        </p:spPr>
        <p:txBody>
          <a:bodyPr/>
          <a:lstStyle/>
          <a:p>
            <a:r>
              <a:rPr lang="de-DE" dirty="0"/>
              <a:t>Komponenten-</a:t>
            </a:r>
            <a:br>
              <a:rPr lang="de-DE" dirty="0"/>
            </a:br>
            <a:r>
              <a:rPr lang="de-DE" dirty="0" err="1"/>
              <a:t>diagramm</a:t>
            </a:r>
            <a:endParaRPr lang="de-DE" dirty="0"/>
          </a:p>
        </p:txBody>
      </p:sp>
      <p:pic>
        <p:nvPicPr>
          <p:cNvPr id="8" name="Inhaltsplatzhalter 7" descr="Ein Bild, das Text, Diagramm, Plan, Karte enthält.&#10;&#10;Automatisch generierte Beschreibung">
            <a:extLst>
              <a:ext uri="{FF2B5EF4-FFF2-40B4-BE49-F238E27FC236}">
                <a16:creationId xmlns:a16="http://schemas.microsoft.com/office/drawing/2014/main" id="{1089480E-3CB3-CF46-F699-9E110699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64" y="0"/>
            <a:ext cx="8011236" cy="6858000"/>
          </a:xfrm>
        </p:spPr>
      </p:pic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B08D6AE-0C11-C46E-7830-1CC8A4DD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6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30E5-C2AA-ADE4-1E1D-B4406ED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7AC75-EA3B-F5A0-4E80-B81BC7E3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r>
              <a:rPr lang="de-DE" dirty="0" err="1"/>
              <a:t>CTest</a:t>
            </a:r>
            <a:endParaRPr lang="de-DE" dirty="0"/>
          </a:p>
          <a:p>
            <a:pPr lvl="1"/>
            <a:r>
              <a:rPr lang="de-DE" dirty="0"/>
              <a:t>Unterschiedliche Rechner anderes Verhalten</a:t>
            </a:r>
          </a:p>
          <a:p>
            <a:pPr lvl="1"/>
            <a:r>
              <a:rPr lang="de-DE" dirty="0" err="1"/>
              <a:t>SegFault</a:t>
            </a:r>
            <a:r>
              <a:rPr lang="de-DE" dirty="0"/>
              <a:t> </a:t>
            </a:r>
          </a:p>
          <a:p>
            <a:r>
              <a:rPr lang="de-DE" dirty="0"/>
              <a:t>Log-File</a:t>
            </a:r>
          </a:p>
          <a:p>
            <a:pPr lvl="1"/>
            <a:r>
              <a:rPr lang="de-DE" dirty="0"/>
              <a:t>Erstellen ohne Probleme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39DFD-6FF8-21FB-8E74-C98214F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Was hat sich geändert?</vt:lpstr>
      <vt:lpstr>To-Dos</vt:lpstr>
      <vt:lpstr>Komponenten- diagramm</vt:lpstr>
      <vt:lpstr>Testen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John Voronkov</cp:lastModifiedBy>
  <cp:revision>23</cp:revision>
  <dcterms:created xsi:type="dcterms:W3CDTF">2023-07-14T10:27:36Z</dcterms:created>
  <dcterms:modified xsi:type="dcterms:W3CDTF">2023-07-16T21:17:51Z</dcterms:modified>
</cp:coreProperties>
</file>