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57" r:id="rId4"/>
    <p:sldId id="261" r:id="rId5"/>
    <p:sldId id="259" r:id="rId6"/>
    <p:sldId id="26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444FA59-E078-484D-9484-E8DE84B1C999}">
          <p14:sldIdLst>
            <p14:sldId id="256"/>
          </p14:sldIdLst>
        </p14:section>
        <p14:section name="Arbeit" id="{4F0B5CBA-D5E6-4967-B5E6-D0A5D929549E}">
          <p14:sldIdLst>
            <p14:sldId id="262"/>
          </p14:sldIdLst>
        </p14:section>
        <p14:section name="Paxos" id="{F0A9F4AC-D0F3-40BF-9989-AAA705030D16}">
          <p14:sldIdLst>
            <p14:sldId id="257"/>
            <p14:sldId id="261"/>
          </p14:sldIdLst>
        </p14:section>
        <p14:section name="Zukunft" id="{6A24D037-C1BD-48C6-929C-605BD93F7F19}">
          <p14:sldIdLst>
            <p14:sldId id="259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2538-0F4F-4C74-855A-FC7F286D0F09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7CDAD-3B20-4715-812B-7CB2621EEC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198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D7BC56-D157-0828-8D4D-E04DFB357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5CC1652-A4B9-8441-50DC-7F15A8959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792D27-5B7F-0076-75A9-092382457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2C2C9-4E00-473C-8461-691430D977C8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00134F-68A2-C73F-487E-E4EF19CE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6E5991-62A1-66BC-A101-DCB2BB8F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9C3D-3D62-425B-A1E4-38BDD9DC4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0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E4CE9F-9FED-51BE-F24F-09F02572F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DD66F3-1255-04FC-FDF5-0C41B1357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AF1CE2-89BF-CCC4-4A97-F3726E130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2C2C9-4E00-473C-8461-691430D977C8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F1D26A-8960-5C30-9A61-593D05109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C1BAC3-7BC0-6C61-AC0B-AAE451336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9C3D-3D62-425B-A1E4-38BDD9DC4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756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D660D94-FCD1-A311-DCE5-861E04C3B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9E086C-86CF-CAE1-4612-64BB3BCE6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C81BCA-53D7-FCB0-D159-A812C3D1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2C2C9-4E00-473C-8461-691430D977C8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012BDB-6AE7-2657-696C-FC24C0EC4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796E2E-A5D8-8013-79BB-C8258AE0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9C3D-3D62-425B-A1E4-38BDD9DC4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234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5F3781-92EC-EF2C-30FE-136DE63D4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1A9707-AC97-BF58-B91E-C45852846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11F1AD-9DFC-88E2-DEF8-C2141EF0E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2C2C9-4E00-473C-8461-691430D977C8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389448-1867-E956-9BD7-B2F21A5A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922DFB-A94E-3ACE-A097-0C92623D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9C3D-3D62-425B-A1E4-38BDD9DC4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FBF61-20FC-45DE-2889-B0D81013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BB7CDA-B9D3-6506-A5B5-09932CC57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691440-E295-B5C0-692A-F5E28451D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2C2C9-4E00-473C-8461-691430D977C8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6FAC98-AD4F-E7AE-B30E-69B4C5E85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1E15CB-64ED-B56A-27C6-6EB0C925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9C3D-3D62-425B-A1E4-38BDD9DC4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16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96CA7-B881-E930-D950-78A79B34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8E0DE9-FA89-0C98-A230-58EAD1019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6EA9D2-A169-44B2-FA51-41A4BEF33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A2E7BD-FB56-DD9E-9EB5-3DCFB481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2C2C9-4E00-473C-8461-691430D977C8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BF09B1-0157-FDA9-1B9D-5F2E7760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1A722A-7D9F-E57D-CE13-9E0FF8B12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9C3D-3D62-425B-A1E4-38BDD9DC4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365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067566-2C79-C604-369E-6476E29A8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DDA3E0-718E-1467-10F7-B4DDFC595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705ECD-E548-0622-B1C7-275EF3BF4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0CF8E19-9071-D23A-D786-C925906A9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D2622EC-36F0-ABE5-DD6E-6243D8D5D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7309280-6D35-CCFF-E7A6-6C02B5818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2C2C9-4E00-473C-8461-691430D977C8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D7F4973-A475-06DA-EC50-E228CD999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93B2619-7383-74BF-A5E1-ED7A25E9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9C3D-3D62-425B-A1E4-38BDD9DC4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56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6A061-C2B9-B8A8-92A1-A07BAF1F5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652B5E-E9E8-4379-C355-6DC4E9C2D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2C2C9-4E00-473C-8461-691430D977C8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2FEBD1-071A-E578-615B-664C2DF84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F8F7FA-6A27-3367-B7E6-07A0706AD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9C3D-3D62-425B-A1E4-38BDD9DC4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57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72EFABD-379D-1C7E-AA94-41A19ED64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2C2C9-4E00-473C-8461-691430D977C8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E29E42C-E319-768B-086A-3C2D7C62D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622452F-DD71-0C33-59D6-402167A82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9C3D-3D62-425B-A1E4-38BDD9DC4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415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712709-C2FE-10F5-3481-9ABA6D0FD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6F5DEB-3D7C-364B-E527-61041B878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0307A8-F323-7683-7537-6F294CD7D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93E27C-F30D-8BDF-84DF-8B16A5B9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2C2C9-4E00-473C-8461-691430D977C8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7E4BB3-99B8-9B49-61A4-EF64C694B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D21111-B711-B358-4DD8-F412BB9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9C3D-3D62-425B-A1E4-38BDD9DC4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251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54081-BB42-13A8-7AF9-BBBBF3EEE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85CF69D-F878-C804-5C95-836E87689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B942D2-3C27-3A98-6462-64FF7DECF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11A8AC-8F21-8E2C-30BE-E15AA02CC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2C2C9-4E00-473C-8461-691430D977C8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A70B92-4F8B-C60C-F041-0B33F827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96DAE7-C1B7-EEDB-968B-DAF4C2C5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9C3D-3D62-425B-A1E4-38BDD9DC4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3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E047123-A92E-DD8A-68A6-5079E32D7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09956E-B796-0F4A-38DE-48337766E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80C806-A0DA-D237-A03B-ED0BCEB0A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2C2C9-4E00-473C-8461-691430D977C8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D65ECA-63A7-B2AE-4546-87E48B9A4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B7ACDC-D272-0183-76EA-2C0116151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C9C3D-3D62-425B-A1E4-38BDD9DC4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48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sgpack.org/" TargetMode="External"/><Relationship Id="rId2" Type="http://schemas.openxmlformats.org/officeDocument/2006/relationships/hyperlink" Target="https://libevent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84E47F-EADD-9B71-130E-FAC19A6D7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Was hat sich geändert?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43D194-1CDB-2D66-6AA9-6C3D2D1A26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19.06.2023</a:t>
            </a:r>
          </a:p>
        </p:txBody>
      </p:sp>
    </p:spTree>
    <p:extLst>
      <p:ext uri="{BB962C8B-B14F-4D97-AF65-F5344CB8AC3E}">
        <p14:creationId xmlns:p14="http://schemas.microsoft.com/office/powerpoint/2010/main" val="255087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19BAE-AB84-E114-2A82-B14F08CC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7BE6EA-2B77-F550-D3A3-E16B37E104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Einarbeitung</a:t>
            </a:r>
          </a:p>
          <a:p>
            <a:r>
              <a:rPr lang="de-DE" dirty="0" err="1"/>
              <a:t>Hauptäschlich</a:t>
            </a:r>
            <a:r>
              <a:rPr lang="de-DE" dirty="0"/>
              <a:t> Dokumentation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F08384-BD9A-BF47-BF30-65A7B57ABA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Grobe Analyse</a:t>
            </a:r>
          </a:p>
          <a:p>
            <a:pPr lvl="1"/>
            <a:r>
              <a:rPr lang="de-DE" dirty="0"/>
              <a:t>Software</a:t>
            </a:r>
          </a:p>
          <a:p>
            <a:pPr lvl="1"/>
            <a:r>
              <a:rPr lang="de-DE" dirty="0"/>
              <a:t>Fehlenden Abschnitte</a:t>
            </a:r>
          </a:p>
          <a:p>
            <a:pPr lvl="1"/>
            <a:r>
              <a:rPr lang="de-DE" dirty="0"/>
              <a:t>Zielsetzung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0509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480E7-7169-EAE6-3385-176FA676C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 von </a:t>
            </a:r>
            <a:r>
              <a:rPr lang="de-DE" dirty="0" err="1"/>
              <a:t>libpaxos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B5AA0D-D2F2-E8A7-7B27-B6E431594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Acceptor</a:t>
            </a:r>
            <a:endParaRPr lang="de-DE" dirty="0"/>
          </a:p>
          <a:p>
            <a:r>
              <a:rPr lang="de-DE" dirty="0" err="1"/>
              <a:t>Learner</a:t>
            </a:r>
            <a:endParaRPr lang="de-DE" dirty="0"/>
          </a:p>
          <a:p>
            <a:r>
              <a:rPr lang="de-DE" dirty="0" err="1"/>
              <a:t>Proposer</a:t>
            </a:r>
            <a:endParaRPr lang="de-DE" dirty="0"/>
          </a:p>
          <a:p>
            <a:r>
              <a:rPr lang="de-DE" dirty="0"/>
              <a:t>Storage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Besteht 4 Elemente</a:t>
            </a:r>
            <a:endParaRPr lang="de-DE" dirty="0"/>
          </a:p>
          <a:p>
            <a:r>
              <a:rPr lang="de-DE" dirty="0"/>
              <a:t>Quorum</a:t>
            </a:r>
          </a:p>
          <a:p>
            <a:r>
              <a:rPr lang="de-DE" dirty="0" err="1"/>
              <a:t>Carray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6695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0EF653-9F3B-F942-2C38-193754A27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Etwas viel des Guten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FEC44D-17F2-B12A-D3BD-B0FAD0FDC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Vorherige Struktur: Nur Funktionalität</a:t>
            </a:r>
          </a:p>
          <a:p>
            <a:r>
              <a:rPr lang="de-DE" dirty="0"/>
              <a:t>Weiterer Abschnitt: </a:t>
            </a:r>
            <a:r>
              <a:rPr lang="de-DE" dirty="0" err="1"/>
              <a:t>evpaxos</a:t>
            </a:r>
            <a:endParaRPr lang="de-DE" dirty="0"/>
          </a:p>
          <a:p>
            <a:r>
              <a:rPr lang="de-DE" dirty="0"/>
              <a:t>Funktionalität für lauffähigen Paxos</a:t>
            </a:r>
          </a:p>
          <a:p>
            <a:r>
              <a:rPr lang="de-DE" dirty="0"/>
              <a:t>„Netzwerk“ (Network </a:t>
            </a:r>
            <a:r>
              <a:rPr lang="de-DE" dirty="0" err="1"/>
              <a:t>abstract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In Memory</a:t>
            </a:r>
          </a:p>
          <a:p>
            <a:pPr lvl="1"/>
            <a:r>
              <a:rPr lang="de-DE" dirty="0" err="1"/>
              <a:t>peers</a:t>
            </a:r>
            <a:endParaRPr lang="de-DE" dirty="0"/>
          </a:p>
          <a:p>
            <a:pPr lvl="1"/>
            <a:r>
              <a:rPr lang="de-DE" dirty="0" err="1"/>
              <a:t>config</a:t>
            </a:r>
            <a:endParaRPr lang="de-DE" dirty="0"/>
          </a:p>
          <a:p>
            <a:pPr lvl="1"/>
            <a:r>
              <a:rPr lang="de-DE" dirty="0"/>
              <a:t>Veränderung im Abschnitt notwendig</a:t>
            </a:r>
          </a:p>
        </p:txBody>
      </p:sp>
    </p:spTree>
    <p:extLst>
      <p:ext uri="{BB962C8B-B14F-4D97-AF65-F5344CB8AC3E}">
        <p14:creationId xmlns:p14="http://schemas.microsoft.com/office/powerpoint/2010/main" val="3254181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03D59-01FA-EEC1-7C34-D1EF9EC5D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Enwicklungsumgebung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A9C4EC-79E1-0D6E-2A96-62BA3CF27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libevent</a:t>
            </a:r>
            <a:endParaRPr lang="de-DE" dirty="0"/>
          </a:p>
          <a:p>
            <a:pPr lvl="1"/>
            <a:r>
              <a:rPr lang="de-DE" dirty="0"/>
              <a:t>„The </a:t>
            </a:r>
            <a:r>
              <a:rPr lang="de-DE" dirty="0" err="1"/>
              <a:t>libevent</a:t>
            </a:r>
            <a:r>
              <a:rPr lang="de-DE" dirty="0"/>
              <a:t> API </a:t>
            </a:r>
            <a:r>
              <a:rPr lang="de-DE" dirty="0" err="1"/>
              <a:t>provides</a:t>
            </a:r>
            <a:r>
              <a:rPr lang="de-DE" dirty="0"/>
              <a:t> […] </a:t>
            </a:r>
            <a:r>
              <a:rPr lang="de-DE" dirty="0" err="1"/>
              <a:t>callback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occurs</a:t>
            </a:r>
            <a:r>
              <a:rPr lang="de-DE" dirty="0"/>
              <a:t> […] </a:t>
            </a:r>
            <a:r>
              <a:rPr lang="de-DE" dirty="0" err="1"/>
              <a:t>or</a:t>
            </a:r>
            <a:r>
              <a:rPr lang="de-DE" dirty="0"/>
              <a:t> after a </a:t>
            </a:r>
            <a:r>
              <a:rPr lang="de-DE" dirty="0" err="1"/>
              <a:t>timeout</a:t>
            </a:r>
            <a:r>
              <a:rPr lang="de-DE" dirty="0"/>
              <a:t> […]“ [1]</a:t>
            </a:r>
          </a:p>
          <a:p>
            <a:r>
              <a:rPr lang="de-DE" dirty="0" err="1"/>
              <a:t>msgpack</a:t>
            </a:r>
            <a:endParaRPr lang="de-DE" dirty="0"/>
          </a:p>
          <a:p>
            <a:pPr lvl="1"/>
            <a:r>
              <a:rPr lang="en-US" dirty="0"/>
              <a:t>“</a:t>
            </a:r>
            <a:r>
              <a:rPr lang="en-US" dirty="0" err="1"/>
              <a:t>MessagePack</a:t>
            </a:r>
            <a:r>
              <a:rPr lang="en-US" dirty="0"/>
              <a:t> is an efficient binary serialization format. It lets you exchange data among multiple languages like JSON.” [2]</a:t>
            </a:r>
            <a:endParaRPr lang="de-DE" dirty="0"/>
          </a:p>
          <a:p>
            <a:r>
              <a:rPr lang="de-DE" dirty="0"/>
              <a:t>LMDB</a:t>
            </a:r>
          </a:p>
          <a:p>
            <a:pPr lvl="1"/>
            <a:r>
              <a:rPr lang="de-DE" dirty="0"/>
              <a:t>Lightning Memory-</a:t>
            </a:r>
            <a:r>
              <a:rPr lang="de-DE" dirty="0" err="1"/>
              <a:t>Mapped</a:t>
            </a:r>
            <a:r>
              <a:rPr lang="de-DE" dirty="0"/>
              <a:t> Database Manager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7DA593-2D8B-C234-861B-4FE1E3997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[1] </a:t>
            </a:r>
            <a:r>
              <a:rPr lang="de-DE" dirty="0">
                <a:hlinkClick r:id="rId2"/>
              </a:rPr>
              <a:t>https://libevent.org/</a:t>
            </a:r>
            <a:r>
              <a:rPr lang="de-DE" dirty="0"/>
              <a:t> (14:44 17.06.2023)</a:t>
            </a:r>
          </a:p>
          <a:p>
            <a:r>
              <a:rPr lang="de-DE" dirty="0"/>
              <a:t>[2] </a:t>
            </a:r>
            <a:r>
              <a:rPr lang="de-DE" dirty="0">
                <a:hlinkClick r:id="rId3"/>
              </a:rPr>
              <a:t>https://msgpack.org/</a:t>
            </a:r>
            <a:r>
              <a:rPr lang="de-DE" dirty="0"/>
              <a:t> (14:46 17.06.2023)</a:t>
            </a:r>
          </a:p>
        </p:txBody>
      </p:sp>
    </p:spTree>
    <p:extLst>
      <p:ext uri="{BB962C8B-B14F-4D97-AF65-F5344CB8AC3E}">
        <p14:creationId xmlns:p14="http://schemas.microsoft.com/office/powerpoint/2010/main" val="351929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4547BF-5FED-CAAA-1F68-F1F1832E2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 / Anpeilung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DB8F49-9520-01BA-C859-9BA58A2AC8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3200" dirty="0"/>
              <a:t>Verständnis für Emulator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43953E-9168-43BF-D011-4027F3F282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UML Klassendiagramm</a:t>
            </a:r>
          </a:p>
          <a:p>
            <a:r>
              <a:rPr lang="de-DE" dirty="0"/>
              <a:t>Dokumentation zu Code</a:t>
            </a:r>
          </a:p>
          <a:p>
            <a:r>
              <a:rPr lang="de-DE" dirty="0"/>
              <a:t>Dokumentation zum eigenen Code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E5429C5-2D6E-600A-1BFF-261B14993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3200" dirty="0"/>
              <a:t>Lauffähigem Zustand / Entwicklungsumgebung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BF4CC50-DF0A-D19D-A39D-79DC804779C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Ohne </a:t>
            </a:r>
            <a:r>
              <a:rPr lang="de-DE" dirty="0" err="1"/>
              <a:t>Delegator</a:t>
            </a:r>
            <a:endParaRPr lang="de-DE" dirty="0"/>
          </a:p>
          <a:p>
            <a:r>
              <a:rPr lang="de-DE" dirty="0"/>
              <a:t>Lauffähigem „Netzwerk“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7833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Breitbild</PresentationFormat>
  <Paragraphs>43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Was hat sich geändert?</vt:lpstr>
      <vt:lpstr>Ablauf</vt:lpstr>
      <vt:lpstr>Struktur von libpaxos</vt:lpstr>
      <vt:lpstr>Etwas viel des Guten</vt:lpstr>
      <vt:lpstr>Enwicklungsumgebung</vt:lpstr>
      <vt:lpstr>Zielsetzung / Anpeilung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 hat sich geänder?</dc:title>
  <dc:creator>John Voronkov</dc:creator>
  <cp:lastModifiedBy>Voronkov, John</cp:lastModifiedBy>
  <cp:revision>3</cp:revision>
  <dcterms:created xsi:type="dcterms:W3CDTF">2023-06-16T21:35:38Z</dcterms:created>
  <dcterms:modified xsi:type="dcterms:W3CDTF">2023-06-18T15:48:03Z</dcterms:modified>
</cp:coreProperties>
</file>