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00E1F45-619B-4971-BEEE-F31B245F6AD4}">
          <p14:sldIdLst>
            <p14:sldId id="256"/>
            <p14:sldId id="257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05537-28DF-4349-8212-871DC56593D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F5D0-7086-42F7-B13B-5A3D34DF9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9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D98B-6F0E-63A9-3E2A-FE61A3A2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43100-AD8A-184B-380C-8E9FBA24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BAEFB-4CD4-8407-50E1-A712C7E4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5EE-0966-40F7-8911-FD569B9DE514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0FCEB-B4C3-F352-03E5-06FE0767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623E1-F0B4-1812-73D5-AA7D4A2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8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16A4-6772-6044-C02D-7B843F6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437B6-8941-7C80-0BD1-8C7B63FF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FAFE-EE15-7053-2F8B-03AE2D1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848D-B114-4016-925E-C1DDC962B9B5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21508-0655-7213-C544-7808C033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20198-6E85-C663-9DD4-3FA6CC2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CAEB4C-ED43-1BBC-2AF0-2CD8A879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D6CA9-7B80-19F0-FCA8-8163D1C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28602-D05E-FFDC-4C6B-B279CED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3AE-3F2E-4DD9-987B-0BC283430217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6B8CA-8526-EA38-3B36-EE50F646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7BF4B-4E60-0081-708E-1BADEBC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EE5F7-09B3-F1B9-78F1-56F2B0C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46A5B-8E7B-6CCC-E3A7-58A33ACB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EFEE4-34A7-0BCD-60EE-0F60330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7D8-D29C-4CB0-BAF3-6FA4775864F5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9880-5160-1F9E-6574-89D2625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9CCC9-7C4E-2BBE-6439-A103D42B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836EA-9AA0-088E-EBBE-B1E513C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1471E-8D8A-9D59-FB86-F6C845C1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E12E1-45B3-41FE-3898-3829DC4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7D4-BF1D-48A6-9F31-2801581B2AD1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4E609-6DCB-C47D-DA62-5CCD1B8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23861-4B5D-25A7-E27E-76EE6A1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F8569-C9B8-E337-60B9-9681B4D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CB95D-971F-A8F2-BF91-5E07CC95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4025EB-65C8-50EE-E906-EC58208D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1BB20-845E-287A-6150-81258A5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CFA7-07D3-4F0C-9076-339C1A9B9241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9DAA6-36E3-63F3-6A9B-46E86CF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D7678-3ED1-4F39-5045-87EF28ED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DBFE-326A-CAA6-D1A1-95DDE19E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EB0A4-FEE6-F481-92ED-5C57C3FC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7C4D65-5154-BE90-EF37-B2FD7FEB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0E9AB-F90F-1051-4531-7AE82CB8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0289B4-1374-0CC2-73B9-8F540CD69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400D0-03F2-70BA-F9C9-6647F717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E0C6-DC21-4BAF-AA24-542818EF32CF}" type="datetime1">
              <a:rPr lang="de-DE" smtClean="0"/>
              <a:t>17.07.2023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58F823-4244-8120-8A8B-D2CA64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BE41F7-5ED4-4F81-ADBA-DA714C3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72331-BDEA-F74C-C2B9-EFAB99CF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048B9-B087-9F88-25FF-C2120C0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A9A5-83B2-4734-A0D4-6A8BF5C31EE2}" type="datetime1">
              <a:rPr lang="de-DE" smtClean="0"/>
              <a:t>17.07.2023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CFBF3-34DF-BA1B-7EF4-6315FA9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84486-BD5A-4F8E-0708-637A603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262149-BBEC-DE38-6834-1B06264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66C-12AC-4161-990E-ECF68F059862}" type="datetime1">
              <a:rPr lang="de-DE" smtClean="0"/>
              <a:t>17.07.2023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7ED32D-41DC-A219-6D52-41A866F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EAEF1-C520-745E-B646-D3EFD19E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6B69-E7A7-8247-6465-36E8DB6C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BD62-D8E7-1F07-6505-F77FCCAE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4FE90-6EF1-E4EC-C378-02B6743C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C0080-5AAB-EB31-DC83-2BD26FEE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19E-C0E4-4B7B-BCF0-8FFE96A15C6F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F0631-0EDD-FCD1-672A-FD8E1588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F86B7-143A-4161-3F3D-A7777811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A1E6A-48C0-B779-B2C8-EE136BC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1A8D7-A9A7-81A8-4EFC-1F6A07D9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65652-1BFE-C852-6C38-671B9839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B24E9A-FAAD-4026-FBCC-6B1F970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91E6-B593-46D4-916A-007BF717EE7F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C8350-A1B7-68F3-BADC-964F142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5D894-B068-A8C8-2609-B1872CEA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502DC-4926-E526-7E40-FC35261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DF99B-2CA1-6DE0-72D7-5073F865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40638-8082-3D71-D536-120759920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4DB-92AC-4B2B-9AAD-5BA7A9BAF2BC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6B54C-DB8A-C815-A74A-4D94EEE21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633A7-6616-5350-9B5C-73FFFD09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1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afile.rlp.net/d/d9e4e53351b44e9baaf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eafile.rlp.net/f/86643e2a55314f86a16c/?dl=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176-2E5E-5FFB-4B48-1FE80A51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59CED-D4FF-C30B-1320-27142930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17.07.2023</a:t>
            </a:r>
          </a:p>
        </p:txBody>
      </p:sp>
    </p:spTree>
    <p:extLst>
      <p:ext uri="{BB962C8B-B14F-4D97-AF65-F5344CB8AC3E}">
        <p14:creationId xmlns:p14="http://schemas.microsoft.com/office/powerpoint/2010/main" val="17212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9A61F-7702-8B8C-6616-66E696B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8F086-D07F-CD9F-6C21-2180B684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„Manual“ </a:t>
            </a:r>
            <a:r>
              <a:rPr lang="de-DE" baseline="30000" dirty="0">
                <a:sym typeface="Wingdings" panose="05000000000000000000" pitchFamily="2" charset="2"/>
              </a:rPr>
              <a:t>[1]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Installation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Vorbereitung der Dokumente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Testen</a:t>
            </a:r>
            <a:endParaRPr lang="de-DE" dirty="0"/>
          </a:p>
          <a:p>
            <a:r>
              <a:rPr lang="de-DE" dirty="0"/>
              <a:t>Komponentendiagramm </a:t>
            </a:r>
            <a:r>
              <a:rPr lang="de-DE" baseline="30000" dirty="0">
                <a:sym typeface="Wingdings" panose="05000000000000000000" pitchFamily="2" charset="2"/>
              </a:rPr>
              <a:t>[1]</a:t>
            </a:r>
            <a:endParaRPr lang="de-DE" dirty="0"/>
          </a:p>
          <a:p>
            <a:pPr lvl="1"/>
            <a:r>
              <a:rPr lang="de-DE" dirty="0"/>
              <a:t>Beschreibungen</a:t>
            </a:r>
          </a:p>
          <a:p>
            <a:pPr lvl="1"/>
            <a:r>
              <a:rPr lang="de-DE" dirty="0"/>
              <a:t>Erweitern</a:t>
            </a:r>
          </a:p>
          <a:p>
            <a:r>
              <a:rPr lang="de-DE" dirty="0"/>
              <a:t>Testen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A8F84-040B-8A03-D3C0-86ED825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aseline="30000" dirty="0"/>
              <a:t>[1]</a:t>
            </a:r>
            <a:r>
              <a:rPr lang="de-DE" dirty="0"/>
              <a:t> Herunterladbar unter </a:t>
            </a:r>
            <a:r>
              <a:rPr lang="de-DE" dirty="0">
                <a:hlinkClick r:id="rId2"/>
              </a:rPr>
              <a:t>https://seafile.rlp.net/d/d9e4e53351b44e9baaf7/</a:t>
            </a:r>
            <a:endParaRPr lang="de-DE" baseline="30000" dirty="0"/>
          </a:p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29456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A7E4F-676A-78B1-D2B6-0EBB8ED0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" y="365126"/>
            <a:ext cx="3883155" cy="1774760"/>
          </a:xfrm>
        </p:spPr>
        <p:txBody>
          <a:bodyPr>
            <a:normAutofit/>
          </a:bodyPr>
          <a:lstStyle/>
          <a:p>
            <a:r>
              <a:rPr lang="de-DE" dirty="0"/>
              <a:t>Komponenten-</a:t>
            </a:r>
            <a:br>
              <a:rPr lang="de-DE" dirty="0"/>
            </a:br>
            <a:r>
              <a:rPr lang="de-DE" dirty="0" err="1"/>
              <a:t>diagramm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B08D6AE-0C11-C46E-7830-1CC8A4DD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797486"/>
            <a:ext cx="4114800" cy="1042862"/>
          </a:xfrm>
        </p:spPr>
        <p:txBody>
          <a:bodyPr/>
          <a:lstStyle/>
          <a:p>
            <a:r>
              <a:rPr lang="de-DE" dirty="0"/>
              <a:t>Dateien für </a:t>
            </a:r>
          </a:p>
          <a:p>
            <a:r>
              <a:rPr lang="de-DE" dirty="0"/>
              <a:t>Basis „Paxos_Komponentendiagramm.jpg“</a:t>
            </a:r>
          </a:p>
          <a:p>
            <a:r>
              <a:rPr lang="de-DE" dirty="0"/>
              <a:t>Erweiterte </a:t>
            </a:r>
            <a:r>
              <a:rPr lang="de-DE" dirty="0" err="1"/>
              <a:t>Versiob</a:t>
            </a:r>
            <a:r>
              <a:rPr lang="de-DE" dirty="0"/>
              <a:t>: „Paxos_Komponentendiagram-Erweiterung.jpg“</a:t>
            </a:r>
          </a:p>
        </p:txBody>
      </p:sp>
      <p:pic>
        <p:nvPicPr>
          <p:cNvPr id="8" name="Inhaltsplatzhalter 7" descr="Ein Bild, das Text, Diagramm, Plan, Karte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1089480E-3CB3-CF46-F699-9E1106992D6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25" y="355"/>
            <a:ext cx="6137275" cy="685729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8C07A71-D2CD-6C8B-4DDF-35494FCCDA4D}"/>
              </a:ext>
            </a:extLst>
          </p:cNvPr>
          <p:cNvSpPr txBox="1"/>
          <p:nvPr/>
        </p:nvSpPr>
        <p:spPr>
          <a:xfrm>
            <a:off x="0" y="2139886"/>
            <a:ext cx="569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Erweitertes Komponentendiagram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Als Ziel bis Ende der 6 Wochen</a:t>
            </a:r>
          </a:p>
        </p:txBody>
      </p:sp>
    </p:spTree>
    <p:extLst>
      <p:ext uri="{BB962C8B-B14F-4D97-AF65-F5344CB8AC3E}">
        <p14:creationId xmlns:p14="http://schemas.microsoft.com/office/powerpoint/2010/main" val="306026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30E5-C2AA-ADE4-1E1D-B4406EDD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7AC75-EA3B-F5A0-4E80-B81BC7E3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/>
          <a:lstStyle/>
          <a:p>
            <a:r>
              <a:rPr lang="de-DE" dirty="0" err="1"/>
              <a:t>GTest</a:t>
            </a:r>
            <a:r>
              <a:rPr lang="de-DE" dirty="0"/>
              <a:t> besser verstehen</a:t>
            </a:r>
          </a:p>
          <a:p>
            <a:r>
              <a:rPr lang="de-DE" dirty="0" err="1"/>
              <a:t>CTest</a:t>
            </a:r>
            <a:endParaRPr lang="de-DE" dirty="0"/>
          </a:p>
          <a:p>
            <a:pPr lvl="1"/>
            <a:r>
              <a:rPr lang="de-DE" dirty="0"/>
              <a:t>Unterschiedliche Rechner anderes Verhalten</a:t>
            </a:r>
          </a:p>
          <a:p>
            <a:pPr lvl="1"/>
            <a:r>
              <a:rPr lang="de-DE" dirty="0" err="1"/>
              <a:t>SegFault</a:t>
            </a:r>
            <a:endParaRPr lang="de-DE" dirty="0"/>
          </a:p>
          <a:p>
            <a:r>
              <a:rPr lang="de-DE" dirty="0"/>
              <a:t>Eignen kleinen Test</a:t>
            </a:r>
          </a:p>
          <a:p>
            <a:pPr lvl="1"/>
            <a:r>
              <a:rPr lang="de-DE" dirty="0"/>
              <a:t>Log-Dateien anlegen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F39DFD-6FF8-21FB-8E74-C98214F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3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D0353-659B-D08D-7072-CC8F2A15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  <a:r>
              <a:rPr lang="de-DE"/>
              <a:t>/ Anpeilung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80448-8D2A-7A1D-11B3-063B1426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Netzwerk-Abstraktions-Layer für Topologie</a:t>
            </a:r>
          </a:p>
          <a:p>
            <a:r>
              <a:rPr lang="de-DE" dirty="0" err="1"/>
              <a:t>Delegator</a:t>
            </a:r>
            <a:endParaRPr lang="de-DE" dirty="0"/>
          </a:p>
          <a:p>
            <a:pPr lvl="1"/>
            <a:r>
              <a:rPr lang="de-DE" dirty="0"/>
              <a:t>Unterteilung: </a:t>
            </a:r>
            <a:r>
              <a:rPr lang="de-DE" dirty="0" err="1"/>
              <a:t>Delegator</a:t>
            </a:r>
            <a:r>
              <a:rPr lang="de-DE" dirty="0"/>
              <a:t> und </a:t>
            </a:r>
            <a:r>
              <a:rPr lang="de-DE" dirty="0" err="1"/>
              <a:t>Evdelegator</a:t>
            </a:r>
            <a:endParaRPr lang="de-DE" dirty="0"/>
          </a:p>
          <a:p>
            <a:r>
              <a:rPr lang="de-DE"/>
              <a:t>Überarbeitetes Exposé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75AC0-6FD1-B081-1EA6-94D0A60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7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Was hat sich geändert?</vt:lpstr>
      <vt:lpstr>To-Dos</vt:lpstr>
      <vt:lpstr>Komponenten- diagramm</vt:lpstr>
      <vt:lpstr>Testen</vt:lpstr>
      <vt:lpstr>Ziele / Anpeilung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geändert?</dc:title>
  <dc:creator>John Voronkov</dc:creator>
  <cp:lastModifiedBy>John Voronkov</cp:lastModifiedBy>
  <cp:revision>46</cp:revision>
  <dcterms:created xsi:type="dcterms:W3CDTF">2023-07-14T10:27:36Z</dcterms:created>
  <dcterms:modified xsi:type="dcterms:W3CDTF">2023-07-17T10:16:55Z</dcterms:modified>
</cp:coreProperties>
</file>