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63D3A-5695-822E-E589-1949CED79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B66340-883F-3059-F380-A6E4DD7BF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4A86F-0732-881E-F35E-1FF4E204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7E38-B472-4D07-83C1-0871DECBD933}" type="datetimeFigureOut">
              <a:rPr lang="de-DE" smtClean="0"/>
              <a:t>28.07.2023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130152-FE28-2CC1-DBA6-3F79E43C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444424-506D-5E94-3F01-C1797FAA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1824-B243-4097-B4D6-5441DBF172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44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595C5-D6E8-5C03-ED4F-2880F6DF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25B808-569A-659F-A339-E1A19D7D0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F4AE6-59D4-1CB9-9B35-A339CC8B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7E38-B472-4D07-83C1-0871DECBD933}" type="datetimeFigureOut">
              <a:rPr lang="de-DE" smtClean="0"/>
              <a:t>28.07.2023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C61C42-E3EC-0615-1592-EB8610EF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D1F583-48D5-2015-7D22-DB53A65A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1824-B243-4097-B4D6-5441DBF172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41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7049533-CE85-E5A4-343B-BADCACCE1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D854D5-7543-4CF3-1D75-5F67A002D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3E77B2-95D7-6FDF-A107-CE0C02F4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7E38-B472-4D07-83C1-0871DECBD933}" type="datetimeFigureOut">
              <a:rPr lang="de-DE" smtClean="0"/>
              <a:t>28.07.2023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491FA-38FE-D9F7-37D1-66346A607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23BEE5-8904-554F-7153-162FFDC1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1824-B243-4097-B4D6-5441DBF172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65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523C7-790F-0C86-EF56-9C21E653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715DB9-BC95-5E65-4068-D6E99C50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3BE772-8372-5983-9855-EF7BC294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7E38-B472-4D07-83C1-0871DECBD933}" type="datetimeFigureOut">
              <a:rPr lang="de-DE" smtClean="0"/>
              <a:t>28.07.2023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22B56C-F517-0639-012F-F7A07B06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AF642-B028-73E4-63DB-A4D84B84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1824-B243-4097-B4D6-5441DBF172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85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DEFCC-9FBC-1838-2639-2BE09AFD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D95530-AFA1-5EAE-8C75-EF1037C5B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448FC0-6F7A-080C-8043-4B4876B9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7E38-B472-4D07-83C1-0871DECBD933}" type="datetimeFigureOut">
              <a:rPr lang="de-DE" smtClean="0"/>
              <a:t>28.07.2023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CEFE50-776E-390C-669D-0952CD30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BFBF74-0BF5-B142-A7BF-BD2316D9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1824-B243-4097-B4D6-5441DBF172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26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0B7C8-4819-1B52-E823-C8BBF39D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F5F8C6-A9C0-B398-90B1-6AA5C347E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0AE989-8A5E-8FF7-A490-9215A9CE5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346C5D-AE81-49E4-36A2-C25AB95E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7E38-B472-4D07-83C1-0871DECBD933}" type="datetimeFigureOut">
              <a:rPr lang="de-DE" smtClean="0"/>
              <a:t>28.07.2023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CD9D58-71CD-9A3D-CE4C-EAE8B93B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F2C4DC-A4DF-F7B7-41B0-AC00AB40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1824-B243-4097-B4D6-5441DBF172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02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7506D-1DD5-9CE9-F480-2B18B3A10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BFB623-5BA4-2C9D-2099-6796A7725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455B26-22FB-7B84-B310-3D46C9E82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9FBA1B-9AE8-AC2A-1A0C-DC1043ECD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064693-6FC0-57A6-9C37-23CB2CC69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DCCF20-9A07-616B-F266-1D43D881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7E38-B472-4D07-83C1-0871DECBD933}" type="datetimeFigureOut">
              <a:rPr lang="de-DE" smtClean="0"/>
              <a:t>28.07.2023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E6B9D6-E8AC-303E-364C-29A50A9E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9A2C7D-5A4E-180B-BAC8-43397367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1824-B243-4097-B4D6-5441DBF172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09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8577F-1D93-42C2-B22A-56801AB3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82763B-56CE-CA31-8A9A-C1A4B824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7E38-B472-4D07-83C1-0871DECBD933}" type="datetimeFigureOut">
              <a:rPr lang="de-DE" smtClean="0"/>
              <a:t>28.07.2023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15D68E-0FFD-CDB4-1B69-B3AE7D24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0F9B65-6FF6-D50B-BD6A-ED4ECDD5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1824-B243-4097-B4D6-5441DBF172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73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3767DB-27A3-7EC3-319F-5102FB16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7E38-B472-4D07-83C1-0871DECBD933}" type="datetimeFigureOut">
              <a:rPr lang="de-DE" smtClean="0"/>
              <a:t>28.07.2023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4381D2-FE9F-6B3A-DE2A-87D30197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F6E64E-91CD-077D-D6C7-AF4D3414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1824-B243-4097-B4D6-5441DBF172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81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E09E2-3611-7CCD-1FA3-15080226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F1C501-0B96-928C-3039-AAA78C9F0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27122-7726-1DBD-1549-57B159098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455140-B24F-0D98-28A6-DA863CF8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7E38-B472-4D07-83C1-0871DECBD933}" type="datetimeFigureOut">
              <a:rPr lang="de-DE" smtClean="0"/>
              <a:t>28.07.2023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6CB35E-A570-FD76-1FDF-AAA2487D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9E78A1-71DF-797D-43A5-6E37C12D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1824-B243-4097-B4D6-5441DBF172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4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2F154-814F-DC40-2614-11937E3D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53B1CA-ED58-55BF-8AB9-CA735E76D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E84C6B-79A3-1A06-DAAC-E8272B3F3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0D5C8C-2C00-F4E9-F3F3-DFA049C2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7E38-B472-4D07-83C1-0871DECBD933}" type="datetimeFigureOut">
              <a:rPr lang="de-DE" smtClean="0"/>
              <a:t>28.07.2023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9E40E7-FE9F-6724-FE20-B43971DD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A3C3C1-BF80-82B2-44C6-A33DFDD2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1824-B243-4097-B4D6-5441DBF172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4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6C4D7F8-8348-4A4A-F6C0-2670132D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30FA01-33AE-0737-95BD-F1B1996A7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4E8FCB-5E07-642E-934D-CEC775710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7E38-B472-4D07-83C1-0871DECBD933}" type="datetimeFigureOut">
              <a:rPr lang="de-DE" smtClean="0"/>
              <a:t>28.07.2023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67ADF4-F4D1-BF26-7ECA-3F3104282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CD163B-9B09-ABFF-0B91-3F1E1577E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E1824-B243-4097-B4D6-5441DBF172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40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12874-EE1A-03D0-1CD5-94EF4342D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Was hat sich geändert?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58D79A-5EFC-D18A-8106-08B8E8B9D3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31.07.2023</a:t>
            </a:r>
          </a:p>
        </p:txBody>
      </p:sp>
    </p:spTree>
    <p:extLst>
      <p:ext uri="{BB962C8B-B14F-4D97-AF65-F5344CB8AC3E}">
        <p14:creationId xmlns:p14="http://schemas.microsoft.com/office/powerpoint/2010/main" val="410644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5FC4F-F7CA-CFD5-7363-6058DFAA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 am Emulator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80FB4-476D-6F2D-C3F1-EAA233D85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Lauffähig</a:t>
            </a:r>
          </a:p>
          <a:p>
            <a:r>
              <a:rPr lang="de-DE" dirty="0"/>
              <a:t>Mehr Veränderung als gedacht</a:t>
            </a:r>
          </a:p>
          <a:p>
            <a:r>
              <a:rPr lang="de-DE" dirty="0"/>
              <a:t>Umstellen auf Thread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20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B6F910-2553-9D2F-9531-681E4BDC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/ Anpeilung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734599-052C-8693-F07D-B30BF7E6C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Delegator</a:t>
            </a:r>
            <a:endParaRPr lang="de-DE" dirty="0"/>
          </a:p>
          <a:p>
            <a:r>
              <a:rPr lang="de-DE"/>
              <a:t>Virtualisierung </a:t>
            </a:r>
            <a:r>
              <a:rPr lang="de-DE" dirty="0"/>
              <a:t>Netzwerk</a:t>
            </a:r>
          </a:p>
        </p:txBody>
      </p:sp>
    </p:spTree>
    <p:extLst>
      <p:ext uri="{BB962C8B-B14F-4D97-AF65-F5344CB8AC3E}">
        <p14:creationId xmlns:p14="http://schemas.microsoft.com/office/powerpoint/2010/main" val="421194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Was hat sich geändert?</vt:lpstr>
      <vt:lpstr>Arbeit am Emulator</vt:lpstr>
      <vt:lpstr>Ziel / Anpeilung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hat sich geändert?</dc:title>
  <dc:creator>John Voronkov</dc:creator>
  <cp:lastModifiedBy>John Voronkov</cp:lastModifiedBy>
  <cp:revision>5</cp:revision>
  <dcterms:created xsi:type="dcterms:W3CDTF">2023-07-28T07:43:12Z</dcterms:created>
  <dcterms:modified xsi:type="dcterms:W3CDTF">2023-07-28T08:16:50Z</dcterms:modified>
</cp:coreProperties>
</file>