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0E1F45-619B-4971-BEEE-F31B245F6AD4}">
          <p14:sldIdLst>
            <p14:sldId id="256"/>
          </p14:sldIdLst>
        </p14:section>
        <p14:section name="To-Do" id="{A95AFB5A-A4D2-450A-AC96-476F6AD1155C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5D98B-6F0E-63A9-3E2A-FE61A3A2D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43100-AD8A-184B-380C-8E9FBA24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BAEFB-4CD4-8407-50E1-A712C7E4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CEB-B4C3-F352-03E5-06FE076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623E1-F0B4-1812-73D5-AA7D4A23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8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16A4-6772-6044-C02D-7B843F60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437B6-8941-7C80-0BD1-8C7B63FF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BFAFE-EE15-7053-2F8B-03AE2D1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21508-0655-7213-C544-7808C033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0198-6E85-C663-9DD4-3FA6CC28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8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CAEB4C-ED43-1BBC-2AF0-2CD8A879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D6CA9-7B80-19F0-FCA8-8163D1CB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28602-D05E-FFDC-4C6B-B279CEDC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6B8CA-8526-EA38-3B36-EE50F646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7BF4B-4E60-0081-708E-1BADEBCF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EE5F7-09B3-F1B9-78F1-56F2B0C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6A5B-8E7B-6CCC-E3A7-58A33ACB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EFEE4-34A7-0BCD-60EE-0F603305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C9880-5160-1F9E-6574-89D26252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9CCC9-7C4E-2BBE-6439-A103D42B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836EA-9AA0-088E-EBBE-B1E513C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81471E-8D8A-9D59-FB86-F6C845C1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E12E1-45B3-41FE-3898-3829DC4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4E609-6DCB-C47D-DA62-5CCD1B8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23861-4B5D-25A7-E27E-76EE6A1A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2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F8569-C9B8-E337-60B9-9681B4D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CB95D-971F-A8F2-BF91-5E07CC95B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4025EB-65C8-50EE-E906-EC58208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11BB20-845E-287A-6150-81258A5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AA6-36E3-63F3-6A9B-46E86CF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D7678-3ED1-4F39-5045-87EF28ED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4DBFE-326A-CAA6-D1A1-95DDE19E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EB0A4-FEE6-F481-92ED-5C57C3FC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7C4D65-5154-BE90-EF37-B2FD7FEB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0E9AB-F90F-1051-4531-7AE82CB8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0289B4-1374-0CC2-73B9-8F540CD69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6400D0-03F2-70BA-F9C9-6647F717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58F823-4244-8120-8A8B-D2CA64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BE41F7-5ED4-4F81-ADBA-DA714C3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72331-BDEA-F74C-C2B9-EFAB99CF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E048B9-B087-9F88-25FF-C2120C0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CFBF3-34DF-BA1B-7EF4-6315FA9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284486-BD5A-4F8E-0708-637A6033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1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262149-BBEC-DE38-6834-1B06264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7ED32D-41DC-A219-6D52-41A866F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EAEF1-C520-745E-B646-D3EFD19E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6B69-E7A7-8247-6465-36E8DB6C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BD62-D8E7-1F07-6505-F77FCCAE7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4FE90-6EF1-E4EC-C378-02B6743C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C0080-5AAB-EB31-DC83-2BD26FEE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F0631-0EDD-FCD1-672A-FD8E158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F86B7-143A-4161-3F3D-A7777811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A1E6A-48C0-B779-B2C8-EE136BC3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01A8D7-A9A7-81A8-4EFC-1F6A07D9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65652-1BFE-C852-6C38-671B9839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B24E9A-FAAD-4026-FBCC-6B1F9708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C8350-A1B7-68F3-BADC-964F142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5D894-B068-A8C8-2609-B1872CEA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7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3502DC-4926-E526-7E40-FC35261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DF99B-2CA1-6DE0-72D7-5073F865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40638-8082-3D71-D536-12075992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BFF4-F455-4D63-A1CF-B9AF3F06E006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6B54C-DB8A-C815-A74A-4D94EEE21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633A7-6616-5350-9B5C-73FFFD099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AA938-8A62-446F-842A-02A8B7F4EE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1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B176-2E5E-5FFB-4B48-1FE80A51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hat sich geändert?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59CED-D4FF-C30B-1320-27142930D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17.07.2023</a:t>
            </a:r>
          </a:p>
        </p:txBody>
      </p:sp>
    </p:spTree>
    <p:extLst>
      <p:ext uri="{BB962C8B-B14F-4D97-AF65-F5344CB8AC3E}">
        <p14:creationId xmlns:p14="http://schemas.microsoft.com/office/powerpoint/2010/main" val="1721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9A61F-7702-8B8C-6616-66E696B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erreichende Ziele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48F086-D07F-CD9F-6C21-2180B684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Markdown</a:t>
            </a:r>
            <a:r>
              <a:rPr lang="de-DE" dirty="0"/>
              <a:t> „Manual“ </a:t>
            </a:r>
            <a:r>
              <a:rPr lang="de-DE" dirty="0">
                <a:sym typeface="Wingdings" panose="05000000000000000000" pitchFamily="2" charset="2"/>
              </a:rPr>
              <a:t> Installation, etc.</a:t>
            </a:r>
            <a:endParaRPr lang="de-DE" dirty="0"/>
          </a:p>
          <a:p>
            <a:r>
              <a:rPr lang="de-DE" dirty="0"/>
              <a:t>Komponentendiagramm</a:t>
            </a:r>
          </a:p>
          <a:p>
            <a:pPr lvl="1"/>
            <a:r>
              <a:rPr lang="de-DE" dirty="0"/>
              <a:t>Beschreibungen</a:t>
            </a:r>
          </a:p>
          <a:p>
            <a:pPr lvl="1"/>
            <a:r>
              <a:rPr lang="de-DE" dirty="0"/>
              <a:t>Erweitern</a:t>
            </a:r>
          </a:p>
          <a:p>
            <a:r>
              <a:rPr lang="de-DE" dirty="0"/>
              <a:t>Auf mehreren Geräten lauffähig</a:t>
            </a:r>
          </a:p>
        </p:txBody>
      </p:sp>
    </p:spTree>
    <p:extLst>
      <p:ext uri="{BB962C8B-B14F-4D97-AF65-F5344CB8AC3E}">
        <p14:creationId xmlns:p14="http://schemas.microsoft.com/office/powerpoint/2010/main" val="294565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92678-D272-61B3-D35B-44A350B8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AB308-0800-FB7F-BA30-170DEEDB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GTest</a:t>
            </a:r>
            <a:r>
              <a:rPr lang="de-DE" dirty="0"/>
              <a:t> </a:t>
            </a:r>
            <a:r>
              <a:rPr lang="de-DE"/>
              <a:t>besser verstehen</a:t>
            </a:r>
            <a:endParaRPr lang="de-DE" dirty="0"/>
          </a:p>
          <a:p>
            <a:r>
              <a:rPr lang="de-DE" dirty="0"/>
              <a:t>Eignen kleinen Test</a:t>
            </a:r>
          </a:p>
          <a:p>
            <a:pPr lvl="1"/>
            <a:r>
              <a:rPr lang="de-DE" dirty="0"/>
              <a:t>Log-Dateien anlegen</a:t>
            </a:r>
          </a:p>
        </p:txBody>
      </p:sp>
    </p:spTree>
    <p:extLst>
      <p:ext uri="{BB962C8B-B14F-4D97-AF65-F5344CB8AC3E}">
        <p14:creationId xmlns:p14="http://schemas.microsoft.com/office/powerpoint/2010/main" val="21116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30E5-C2AA-ADE4-1E1D-B4406ED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7AC75-EA3B-F5A0-4E80-B81BC7E3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057"/>
            <a:ext cx="10515600" cy="4351338"/>
          </a:xfrm>
        </p:spPr>
        <p:txBody>
          <a:bodyPr/>
          <a:lstStyle/>
          <a:p>
            <a:r>
              <a:rPr lang="de-DE" dirty="0" err="1"/>
              <a:t>CTest</a:t>
            </a:r>
            <a:endParaRPr lang="de-DE" dirty="0"/>
          </a:p>
          <a:p>
            <a:pPr lvl="1"/>
            <a:r>
              <a:rPr lang="de-DE"/>
              <a:t>Unterschiedliche Rechner </a:t>
            </a:r>
            <a:r>
              <a:rPr lang="de-DE" dirty="0"/>
              <a:t>anderes Verhalten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Was hat sich geändert?</vt:lpstr>
      <vt:lpstr>Zu erreichende Ziele </vt:lpstr>
      <vt:lpstr>Optional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hat sich geändert?</dc:title>
  <dc:creator>John Voronkov</dc:creator>
  <cp:lastModifiedBy>John Voronkov</cp:lastModifiedBy>
  <cp:revision>11</cp:revision>
  <dcterms:created xsi:type="dcterms:W3CDTF">2023-07-14T10:27:36Z</dcterms:created>
  <dcterms:modified xsi:type="dcterms:W3CDTF">2023-07-14T11:06:12Z</dcterms:modified>
</cp:coreProperties>
</file>